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2"/>
  </p:notesMasterIdLst>
  <p:sldIdLst>
    <p:sldId id="257" r:id="rId5"/>
    <p:sldId id="259" r:id="rId6"/>
    <p:sldId id="282" r:id="rId7"/>
    <p:sldId id="270" r:id="rId8"/>
    <p:sldId id="258" r:id="rId9"/>
    <p:sldId id="262" r:id="rId10"/>
    <p:sldId id="263" r:id="rId11"/>
    <p:sldId id="274" r:id="rId12"/>
    <p:sldId id="275" r:id="rId13"/>
    <p:sldId id="276" r:id="rId14"/>
    <p:sldId id="272" r:id="rId15"/>
    <p:sldId id="264" r:id="rId16"/>
    <p:sldId id="267" r:id="rId17"/>
    <p:sldId id="265" r:id="rId18"/>
    <p:sldId id="261" r:id="rId19"/>
    <p:sldId id="279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image" Target="../media/image21.jpeg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image" Target="../media/image21.jpeg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FD8ED3-BEAD-4190-811F-64E7910FD846}" type="doc">
      <dgm:prSet loTypeId="urn:microsoft.com/office/officeart/2005/8/layout/default#1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30343475-17D4-4595-BA23-00DA9EE115E0}">
      <dgm:prSet/>
      <dgm:spPr/>
      <dgm:t>
        <a:bodyPr/>
        <a:lstStyle/>
        <a:p>
          <a:pPr rtl="0"/>
          <a:r>
            <a:rPr lang="cs-CZ" smtClean="0"/>
            <a:t>sunny</a:t>
          </a:r>
          <a:endParaRPr lang="en-GB"/>
        </a:p>
      </dgm:t>
    </dgm:pt>
    <dgm:pt modelId="{ED189FF8-AB1F-476C-9D74-CE602CECE4CE}" type="parTrans" cxnId="{534A8AC7-CA92-4EB2-940F-B54C8DE53B1C}">
      <dgm:prSet/>
      <dgm:spPr/>
      <dgm:t>
        <a:bodyPr/>
        <a:lstStyle/>
        <a:p>
          <a:endParaRPr lang="en-GB"/>
        </a:p>
      </dgm:t>
    </dgm:pt>
    <dgm:pt modelId="{0156C143-1774-468D-A9CB-BAC8D85EACF5}" type="sibTrans" cxnId="{534A8AC7-CA92-4EB2-940F-B54C8DE53B1C}">
      <dgm:prSet/>
      <dgm:spPr/>
      <dgm:t>
        <a:bodyPr/>
        <a:lstStyle/>
        <a:p>
          <a:endParaRPr lang="en-GB"/>
        </a:p>
      </dgm:t>
    </dgm:pt>
    <dgm:pt modelId="{8C41D490-8A97-4BC2-AAA8-9286723B3DAE}">
      <dgm:prSet/>
      <dgm:spPr/>
      <dgm:t>
        <a:bodyPr/>
        <a:lstStyle/>
        <a:p>
          <a:pPr rtl="0"/>
          <a:r>
            <a:rPr lang="cs-CZ" smtClean="0"/>
            <a:t>hot/boiling</a:t>
          </a:r>
          <a:endParaRPr lang="en-GB"/>
        </a:p>
      </dgm:t>
    </dgm:pt>
    <dgm:pt modelId="{698883B4-6F0F-4D65-B26C-CE5CE1FF03A1}" type="parTrans" cxnId="{5BBDF2BC-3B25-4550-A4BD-A6B20805F3BC}">
      <dgm:prSet/>
      <dgm:spPr/>
      <dgm:t>
        <a:bodyPr/>
        <a:lstStyle/>
        <a:p>
          <a:endParaRPr lang="en-GB"/>
        </a:p>
      </dgm:t>
    </dgm:pt>
    <dgm:pt modelId="{A46F3EDC-BA57-4661-97C1-86A9C7CD07E4}" type="sibTrans" cxnId="{5BBDF2BC-3B25-4550-A4BD-A6B20805F3BC}">
      <dgm:prSet/>
      <dgm:spPr/>
      <dgm:t>
        <a:bodyPr/>
        <a:lstStyle/>
        <a:p>
          <a:endParaRPr lang="en-GB"/>
        </a:p>
      </dgm:t>
    </dgm:pt>
    <dgm:pt modelId="{6CC2C890-7260-4BD6-92F2-57EA844753DC}">
      <dgm:prSet/>
      <dgm:spPr/>
      <dgm:t>
        <a:bodyPr/>
        <a:lstStyle/>
        <a:p>
          <a:pPr rtl="0"/>
          <a:r>
            <a:rPr lang="cs-CZ" smtClean="0"/>
            <a:t>warm</a:t>
          </a:r>
          <a:endParaRPr lang="en-GB"/>
        </a:p>
      </dgm:t>
    </dgm:pt>
    <dgm:pt modelId="{3303F6EA-80B0-43B2-A759-78EF75FCEC9D}" type="parTrans" cxnId="{1EBED5C3-0050-4CF0-8179-3BB457CD48FD}">
      <dgm:prSet/>
      <dgm:spPr/>
      <dgm:t>
        <a:bodyPr/>
        <a:lstStyle/>
        <a:p>
          <a:endParaRPr lang="en-GB"/>
        </a:p>
      </dgm:t>
    </dgm:pt>
    <dgm:pt modelId="{4ECFC89E-5861-44BA-8D4C-8A6780383663}" type="sibTrans" cxnId="{1EBED5C3-0050-4CF0-8179-3BB457CD48FD}">
      <dgm:prSet/>
      <dgm:spPr/>
      <dgm:t>
        <a:bodyPr/>
        <a:lstStyle/>
        <a:p>
          <a:endParaRPr lang="en-GB"/>
        </a:p>
      </dgm:t>
    </dgm:pt>
    <dgm:pt modelId="{2FA1883B-6E26-41AD-88E1-2BA7E219D5F7}">
      <dgm:prSet/>
      <dgm:spPr/>
      <dgm:t>
        <a:bodyPr/>
        <a:lstStyle/>
        <a:p>
          <a:pPr rtl="0"/>
          <a:r>
            <a:rPr lang="en-GB" noProof="0" dirty="0" smtClean="0"/>
            <a:t>cloudy</a:t>
          </a:r>
          <a:endParaRPr lang="en-GB" noProof="0" dirty="0"/>
        </a:p>
      </dgm:t>
    </dgm:pt>
    <dgm:pt modelId="{091469FB-0E26-4922-9555-9793CF17A2C0}" type="parTrans" cxnId="{9EDD19C2-C6EE-49A7-BA5F-D25DA6885574}">
      <dgm:prSet/>
      <dgm:spPr/>
      <dgm:t>
        <a:bodyPr/>
        <a:lstStyle/>
        <a:p>
          <a:endParaRPr lang="en-GB"/>
        </a:p>
      </dgm:t>
    </dgm:pt>
    <dgm:pt modelId="{A2092952-0856-413B-9730-6F8E74E8EED1}" type="sibTrans" cxnId="{9EDD19C2-C6EE-49A7-BA5F-D25DA6885574}">
      <dgm:prSet/>
      <dgm:spPr/>
      <dgm:t>
        <a:bodyPr/>
        <a:lstStyle/>
        <a:p>
          <a:endParaRPr lang="en-GB"/>
        </a:p>
      </dgm:t>
    </dgm:pt>
    <dgm:pt modelId="{F6C131B8-B99C-4AB9-94FF-6C024BA24304}">
      <dgm:prSet/>
      <dgm:spPr/>
      <dgm:t>
        <a:bodyPr/>
        <a:lstStyle/>
        <a:p>
          <a:pPr rtl="0"/>
          <a:r>
            <a:rPr lang="cs-CZ" dirty="0" err="1" smtClean="0"/>
            <a:t>snowy</a:t>
          </a:r>
          <a:endParaRPr lang="en-GB" dirty="0"/>
        </a:p>
      </dgm:t>
    </dgm:pt>
    <dgm:pt modelId="{F5733E74-8754-422B-A8A1-3F895047919B}" type="parTrans" cxnId="{F42B39A7-8A80-46E8-8C31-0A5BF78C8DCA}">
      <dgm:prSet/>
      <dgm:spPr/>
      <dgm:t>
        <a:bodyPr/>
        <a:lstStyle/>
        <a:p>
          <a:endParaRPr lang="en-GB"/>
        </a:p>
      </dgm:t>
    </dgm:pt>
    <dgm:pt modelId="{E47B1CF7-378F-40E2-B64F-2C42CC1816D0}" type="sibTrans" cxnId="{F42B39A7-8A80-46E8-8C31-0A5BF78C8DCA}">
      <dgm:prSet/>
      <dgm:spPr/>
      <dgm:t>
        <a:bodyPr/>
        <a:lstStyle/>
        <a:p>
          <a:endParaRPr lang="en-GB"/>
        </a:p>
      </dgm:t>
    </dgm:pt>
    <dgm:pt modelId="{7D19F5A4-CC2B-4E09-9A9F-0F3B3ADECC8B}">
      <dgm:prSet/>
      <dgm:spPr/>
      <dgm:t>
        <a:bodyPr/>
        <a:lstStyle/>
        <a:p>
          <a:pPr rtl="0"/>
          <a:r>
            <a:rPr lang="cs-CZ" smtClean="0"/>
            <a:t>windy</a:t>
          </a:r>
          <a:endParaRPr lang="en-GB"/>
        </a:p>
      </dgm:t>
    </dgm:pt>
    <dgm:pt modelId="{5EEC7909-6ADD-430C-87B9-87013DCBAAAE}" type="parTrans" cxnId="{17B35078-43FF-402B-B4EF-646278A11FF1}">
      <dgm:prSet/>
      <dgm:spPr/>
      <dgm:t>
        <a:bodyPr/>
        <a:lstStyle/>
        <a:p>
          <a:endParaRPr lang="en-GB"/>
        </a:p>
      </dgm:t>
    </dgm:pt>
    <dgm:pt modelId="{41C61C27-51BB-4983-8811-0D9AA22CDA0E}" type="sibTrans" cxnId="{17B35078-43FF-402B-B4EF-646278A11FF1}">
      <dgm:prSet/>
      <dgm:spPr/>
      <dgm:t>
        <a:bodyPr/>
        <a:lstStyle/>
        <a:p>
          <a:endParaRPr lang="en-GB"/>
        </a:p>
      </dgm:t>
    </dgm:pt>
    <dgm:pt modelId="{D44DD677-E432-4209-B143-1DE018470A6E}">
      <dgm:prSet/>
      <dgm:spPr/>
      <dgm:t>
        <a:bodyPr/>
        <a:lstStyle/>
        <a:p>
          <a:pPr rtl="0"/>
          <a:r>
            <a:rPr lang="cs-CZ" dirty="0" err="1" smtClean="0"/>
            <a:t>foggy</a:t>
          </a:r>
          <a:endParaRPr lang="en-GB" dirty="0"/>
        </a:p>
      </dgm:t>
    </dgm:pt>
    <dgm:pt modelId="{CD81CB3A-79D8-4307-8ED2-5A33167036E3}" type="parTrans" cxnId="{9413C1B2-5B5B-4DDB-B549-770D9CC2C494}">
      <dgm:prSet/>
      <dgm:spPr/>
      <dgm:t>
        <a:bodyPr/>
        <a:lstStyle/>
        <a:p>
          <a:endParaRPr lang="en-GB"/>
        </a:p>
      </dgm:t>
    </dgm:pt>
    <dgm:pt modelId="{F14889FB-83CE-4386-AF64-BC53B112F024}" type="sibTrans" cxnId="{9413C1B2-5B5B-4DDB-B549-770D9CC2C494}">
      <dgm:prSet/>
      <dgm:spPr/>
      <dgm:t>
        <a:bodyPr/>
        <a:lstStyle/>
        <a:p>
          <a:endParaRPr lang="en-GB"/>
        </a:p>
      </dgm:t>
    </dgm:pt>
    <dgm:pt modelId="{999A2D0F-5A50-4DDB-9ADD-7388E3D945FC}">
      <dgm:prSet/>
      <dgm:spPr/>
      <dgm:t>
        <a:bodyPr/>
        <a:lstStyle/>
        <a:p>
          <a:pPr rtl="0"/>
          <a:r>
            <a:rPr lang="cs-CZ" smtClean="0"/>
            <a:t>showery</a:t>
          </a:r>
          <a:endParaRPr lang="en-GB"/>
        </a:p>
      </dgm:t>
    </dgm:pt>
    <dgm:pt modelId="{386B19CD-03EE-4530-A8F3-CD114D9C757C}" type="parTrans" cxnId="{11D118BC-7D71-45A5-96DC-1285DB0331F0}">
      <dgm:prSet/>
      <dgm:spPr/>
      <dgm:t>
        <a:bodyPr/>
        <a:lstStyle/>
        <a:p>
          <a:endParaRPr lang="en-GB"/>
        </a:p>
      </dgm:t>
    </dgm:pt>
    <dgm:pt modelId="{BE9AF2EA-EBB1-4401-99B0-BB2FB1D89A18}" type="sibTrans" cxnId="{11D118BC-7D71-45A5-96DC-1285DB0331F0}">
      <dgm:prSet/>
      <dgm:spPr/>
      <dgm:t>
        <a:bodyPr/>
        <a:lstStyle/>
        <a:p>
          <a:endParaRPr lang="en-GB"/>
        </a:p>
      </dgm:t>
    </dgm:pt>
    <dgm:pt modelId="{FFA55A22-7B86-4465-9194-A413058D8C93}">
      <dgm:prSet/>
      <dgm:spPr/>
      <dgm:t>
        <a:bodyPr/>
        <a:lstStyle/>
        <a:p>
          <a:pPr rtl="0"/>
          <a:r>
            <a:rPr lang="cs-CZ" smtClean="0"/>
            <a:t>humid</a:t>
          </a:r>
          <a:endParaRPr lang="en-GB"/>
        </a:p>
      </dgm:t>
    </dgm:pt>
    <dgm:pt modelId="{396104BE-6EAF-442F-A406-3722A65CE3FC}" type="parTrans" cxnId="{53CB53FE-AF86-4827-A32A-F92AB10C360B}">
      <dgm:prSet/>
      <dgm:spPr/>
      <dgm:t>
        <a:bodyPr/>
        <a:lstStyle/>
        <a:p>
          <a:endParaRPr lang="en-GB"/>
        </a:p>
      </dgm:t>
    </dgm:pt>
    <dgm:pt modelId="{5BFB8AC0-0812-47DE-8ABA-EE522E3F5CD3}" type="sibTrans" cxnId="{53CB53FE-AF86-4827-A32A-F92AB10C360B}">
      <dgm:prSet/>
      <dgm:spPr/>
      <dgm:t>
        <a:bodyPr/>
        <a:lstStyle/>
        <a:p>
          <a:endParaRPr lang="en-GB"/>
        </a:p>
      </dgm:t>
    </dgm:pt>
    <dgm:pt modelId="{DA795B10-6F56-4995-AF6C-514E1BFDC7E1}">
      <dgm:prSet/>
      <dgm:spPr/>
      <dgm:t>
        <a:bodyPr/>
        <a:lstStyle/>
        <a:p>
          <a:pPr rtl="0"/>
          <a:r>
            <a:rPr lang="cs-CZ" smtClean="0"/>
            <a:t>changeable</a:t>
          </a:r>
          <a:endParaRPr lang="en-GB"/>
        </a:p>
      </dgm:t>
    </dgm:pt>
    <dgm:pt modelId="{721FEE5A-F112-4E26-A85E-29F9C0EC171E}" type="parTrans" cxnId="{289A55FD-4076-407C-98DC-7E99E32EDEE3}">
      <dgm:prSet/>
      <dgm:spPr/>
      <dgm:t>
        <a:bodyPr/>
        <a:lstStyle/>
        <a:p>
          <a:endParaRPr lang="en-GB"/>
        </a:p>
      </dgm:t>
    </dgm:pt>
    <dgm:pt modelId="{F92EC1F6-AC56-4A53-82FC-240B2536D036}" type="sibTrans" cxnId="{289A55FD-4076-407C-98DC-7E99E32EDEE3}">
      <dgm:prSet/>
      <dgm:spPr/>
      <dgm:t>
        <a:bodyPr/>
        <a:lstStyle/>
        <a:p>
          <a:endParaRPr lang="en-GB"/>
        </a:p>
      </dgm:t>
    </dgm:pt>
    <dgm:pt modelId="{0A8D3229-7D8E-4B8B-ACA8-8B268B459419}">
      <dgm:prSet/>
      <dgm:spPr/>
      <dgm:t>
        <a:bodyPr/>
        <a:lstStyle/>
        <a:p>
          <a:pPr rtl="0"/>
          <a:r>
            <a:rPr lang="cs-CZ" smtClean="0"/>
            <a:t>thunderstorm</a:t>
          </a:r>
          <a:endParaRPr lang="en-GB"/>
        </a:p>
      </dgm:t>
    </dgm:pt>
    <dgm:pt modelId="{A99B729B-F2BF-4628-9D83-5E6A92BC4270}" type="parTrans" cxnId="{D89A861E-BA48-4334-846D-7D85CCBA2F41}">
      <dgm:prSet/>
      <dgm:spPr/>
      <dgm:t>
        <a:bodyPr/>
        <a:lstStyle/>
        <a:p>
          <a:endParaRPr lang="en-GB"/>
        </a:p>
      </dgm:t>
    </dgm:pt>
    <dgm:pt modelId="{32C75FC0-56A6-4E1E-9AD6-038C1EE66368}" type="sibTrans" cxnId="{D89A861E-BA48-4334-846D-7D85CCBA2F41}">
      <dgm:prSet/>
      <dgm:spPr/>
      <dgm:t>
        <a:bodyPr/>
        <a:lstStyle/>
        <a:p>
          <a:endParaRPr lang="en-GB"/>
        </a:p>
      </dgm:t>
    </dgm:pt>
    <dgm:pt modelId="{574630FC-F9B0-44E8-B6D0-C0AD680C3819}">
      <dgm:prSet/>
      <dgm:spPr/>
      <dgm:t>
        <a:bodyPr/>
        <a:lstStyle/>
        <a:p>
          <a:pPr rtl="0"/>
          <a:r>
            <a:rPr lang="cs-CZ" smtClean="0"/>
            <a:t>icy</a:t>
          </a:r>
          <a:endParaRPr lang="en-GB"/>
        </a:p>
      </dgm:t>
    </dgm:pt>
    <dgm:pt modelId="{C6D532E0-80BC-4E18-91D0-283BAE8BFCE9}" type="parTrans" cxnId="{2691B70C-FA46-49B6-AA57-BC9DA16F0738}">
      <dgm:prSet/>
      <dgm:spPr/>
      <dgm:t>
        <a:bodyPr/>
        <a:lstStyle/>
        <a:p>
          <a:endParaRPr lang="en-GB"/>
        </a:p>
      </dgm:t>
    </dgm:pt>
    <dgm:pt modelId="{066CB85C-32B9-4A9E-A0C0-E1ACFA7BC100}" type="sibTrans" cxnId="{2691B70C-FA46-49B6-AA57-BC9DA16F0738}">
      <dgm:prSet/>
      <dgm:spPr/>
      <dgm:t>
        <a:bodyPr/>
        <a:lstStyle/>
        <a:p>
          <a:endParaRPr lang="en-GB"/>
        </a:p>
      </dgm:t>
    </dgm:pt>
    <dgm:pt modelId="{1B6D5512-BD8A-4619-A112-D3646F79334B}">
      <dgm:prSet/>
      <dgm:spPr/>
      <dgm:t>
        <a:bodyPr/>
        <a:lstStyle/>
        <a:p>
          <a:pPr rtl="0"/>
          <a:r>
            <a:rPr lang="cs-CZ" smtClean="0"/>
            <a:t>freezing</a:t>
          </a:r>
          <a:endParaRPr lang="en-GB"/>
        </a:p>
      </dgm:t>
    </dgm:pt>
    <dgm:pt modelId="{75CF0657-747B-477C-AE66-2051F3BD0164}" type="parTrans" cxnId="{5ECABC69-6623-4624-84E2-92FB4BE15ADB}">
      <dgm:prSet/>
      <dgm:spPr/>
      <dgm:t>
        <a:bodyPr/>
        <a:lstStyle/>
        <a:p>
          <a:endParaRPr lang="en-GB"/>
        </a:p>
      </dgm:t>
    </dgm:pt>
    <dgm:pt modelId="{F7B10B61-5D93-4706-A640-C866F0967244}" type="sibTrans" cxnId="{5ECABC69-6623-4624-84E2-92FB4BE15ADB}">
      <dgm:prSet/>
      <dgm:spPr/>
      <dgm:t>
        <a:bodyPr/>
        <a:lstStyle/>
        <a:p>
          <a:endParaRPr lang="en-GB"/>
        </a:p>
      </dgm:t>
    </dgm:pt>
    <dgm:pt modelId="{4AA2B6AA-A546-437C-BC5F-55EDA9E3B6FA}">
      <dgm:prSet/>
      <dgm:spPr/>
      <dgm:t>
        <a:bodyPr/>
        <a:lstStyle/>
        <a:p>
          <a:pPr rtl="0"/>
          <a:r>
            <a:rPr lang="en-GB" noProof="0" dirty="0" smtClean="0"/>
            <a:t>grey</a:t>
          </a:r>
          <a:endParaRPr lang="en-GB" noProof="0" dirty="0"/>
        </a:p>
      </dgm:t>
    </dgm:pt>
    <dgm:pt modelId="{A90B40FC-7C92-4652-A13C-5F67E60B8D71}" type="parTrans" cxnId="{FFC53A74-C10D-472B-B31F-C0E4908C792D}">
      <dgm:prSet/>
      <dgm:spPr/>
      <dgm:t>
        <a:bodyPr/>
        <a:lstStyle/>
        <a:p>
          <a:endParaRPr lang="en-GB"/>
        </a:p>
      </dgm:t>
    </dgm:pt>
    <dgm:pt modelId="{48453F84-DA4C-4BEC-80C5-FBF1E9555F2D}" type="sibTrans" cxnId="{FFC53A74-C10D-472B-B31F-C0E4908C792D}">
      <dgm:prSet/>
      <dgm:spPr/>
      <dgm:t>
        <a:bodyPr/>
        <a:lstStyle/>
        <a:p>
          <a:endParaRPr lang="en-GB"/>
        </a:p>
      </dgm:t>
    </dgm:pt>
    <dgm:pt modelId="{50FCB708-7328-492A-AF12-0FF419858E13}">
      <dgm:prSet/>
      <dgm:spPr/>
      <dgm:t>
        <a:bodyPr/>
        <a:lstStyle/>
        <a:p>
          <a:pPr rtl="0"/>
          <a:r>
            <a:rPr lang="en-GB" noProof="0" dirty="0" smtClean="0"/>
            <a:t>cold</a:t>
          </a:r>
          <a:endParaRPr lang="en-GB" noProof="0" dirty="0"/>
        </a:p>
      </dgm:t>
    </dgm:pt>
    <dgm:pt modelId="{8C930C3E-8061-46BB-A02A-62BC11F17ECB}" type="parTrans" cxnId="{D32B279F-41CE-4CF1-9ABB-4DF364D27271}">
      <dgm:prSet/>
      <dgm:spPr/>
      <dgm:t>
        <a:bodyPr/>
        <a:lstStyle/>
        <a:p>
          <a:endParaRPr lang="en-GB"/>
        </a:p>
      </dgm:t>
    </dgm:pt>
    <dgm:pt modelId="{3C4A96AF-84B8-402E-83AA-C5624A48A2C6}" type="sibTrans" cxnId="{D32B279F-41CE-4CF1-9ABB-4DF364D27271}">
      <dgm:prSet/>
      <dgm:spPr/>
      <dgm:t>
        <a:bodyPr/>
        <a:lstStyle/>
        <a:p>
          <a:endParaRPr lang="en-GB"/>
        </a:p>
      </dgm:t>
    </dgm:pt>
    <dgm:pt modelId="{7EAC0C0F-3908-441E-812C-210FCDC6D954}">
      <dgm:prSet/>
      <dgm:spPr/>
      <dgm:t>
        <a:bodyPr/>
        <a:lstStyle/>
        <a:p>
          <a:pPr rtl="0"/>
          <a:r>
            <a:rPr lang="cs-CZ" smtClean="0"/>
            <a:t>rainy</a:t>
          </a:r>
          <a:endParaRPr lang="en-GB"/>
        </a:p>
      </dgm:t>
    </dgm:pt>
    <dgm:pt modelId="{2A21DFA7-AB81-48B8-92E1-C4D2C065B8AE}" type="parTrans" cxnId="{0C108959-85F4-4AB4-9C36-22EF0E96CC37}">
      <dgm:prSet/>
      <dgm:spPr/>
      <dgm:t>
        <a:bodyPr/>
        <a:lstStyle/>
        <a:p>
          <a:endParaRPr lang="en-GB"/>
        </a:p>
      </dgm:t>
    </dgm:pt>
    <dgm:pt modelId="{FA6615E4-1A72-4CE4-9126-7D0424BCC822}" type="sibTrans" cxnId="{0C108959-85F4-4AB4-9C36-22EF0E96CC37}">
      <dgm:prSet/>
      <dgm:spPr/>
      <dgm:t>
        <a:bodyPr/>
        <a:lstStyle/>
        <a:p>
          <a:endParaRPr lang="en-GB"/>
        </a:p>
      </dgm:t>
    </dgm:pt>
    <dgm:pt modelId="{5243A618-9D6E-442C-BDEC-2C64802E968C}">
      <dgm:prSet/>
      <dgm:spPr/>
      <dgm:t>
        <a:bodyPr/>
        <a:lstStyle/>
        <a:p>
          <a:pPr rtl="0"/>
          <a:r>
            <a:rPr lang="cs-CZ" smtClean="0"/>
            <a:t>drizzly</a:t>
          </a:r>
          <a:endParaRPr lang="en-GB"/>
        </a:p>
      </dgm:t>
    </dgm:pt>
    <dgm:pt modelId="{82C0089E-5333-45FE-B14A-048E0DB444B9}" type="parTrans" cxnId="{C52F63CD-A292-4573-A99B-947898135DEE}">
      <dgm:prSet/>
      <dgm:spPr/>
      <dgm:t>
        <a:bodyPr/>
        <a:lstStyle/>
        <a:p>
          <a:endParaRPr lang="en-GB"/>
        </a:p>
      </dgm:t>
    </dgm:pt>
    <dgm:pt modelId="{D6559124-3F84-4E71-84F7-F7F675CDF6DC}" type="sibTrans" cxnId="{C52F63CD-A292-4573-A99B-947898135DEE}">
      <dgm:prSet/>
      <dgm:spPr/>
      <dgm:t>
        <a:bodyPr/>
        <a:lstStyle/>
        <a:p>
          <a:endParaRPr lang="en-GB"/>
        </a:p>
      </dgm:t>
    </dgm:pt>
    <dgm:pt modelId="{01496A65-56A1-4A84-B7D5-8F5BEFD2B48E}">
      <dgm:prSet/>
      <dgm:spPr/>
      <dgm:t>
        <a:bodyPr/>
        <a:lstStyle/>
        <a:p>
          <a:pPr rtl="0"/>
          <a:r>
            <a:rPr lang="cs-CZ" smtClean="0"/>
            <a:t>chilly</a:t>
          </a:r>
          <a:endParaRPr lang="en-GB"/>
        </a:p>
      </dgm:t>
    </dgm:pt>
    <dgm:pt modelId="{FF19A994-339C-491D-946E-15C5E99D7FD7}" type="parTrans" cxnId="{21908C3D-2E73-4788-9926-15B6D19EE5DE}">
      <dgm:prSet/>
      <dgm:spPr/>
      <dgm:t>
        <a:bodyPr/>
        <a:lstStyle/>
        <a:p>
          <a:endParaRPr lang="en-GB"/>
        </a:p>
      </dgm:t>
    </dgm:pt>
    <dgm:pt modelId="{7C1D1B33-F3D4-4504-828A-CB2E6456A8D3}" type="sibTrans" cxnId="{21908C3D-2E73-4788-9926-15B6D19EE5DE}">
      <dgm:prSet/>
      <dgm:spPr/>
      <dgm:t>
        <a:bodyPr/>
        <a:lstStyle/>
        <a:p>
          <a:endParaRPr lang="en-GB"/>
        </a:p>
      </dgm:t>
    </dgm:pt>
    <dgm:pt modelId="{BA95C9DC-E3AB-4BD9-BE08-448B8D2EFE2E}">
      <dgm:prSet/>
      <dgm:spPr/>
      <dgm:t>
        <a:bodyPr/>
        <a:lstStyle/>
        <a:p>
          <a:pPr rtl="0"/>
          <a:r>
            <a:rPr lang="cs-CZ" smtClean="0"/>
            <a:t>bright/cloudless</a:t>
          </a:r>
          <a:endParaRPr lang="en-GB"/>
        </a:p>
      </dgm:t>
    </dgm:pt>
    <dgm:pt modelId="{161C6264-9355-4D52-B673-E0CF851FEE5F}" type="parTrans" cxnId="{1B05B40E-60A8-49D4-B9E7-AACAD5E8AF4F}">
      <dgm:prSet/>
      <dgm:spPr/>
      <dgm:t>
        <a:bodyPr/>
        <a:lstStyle/>
        <a:p>
          <a:endParaRPr lang="en-GB"/>
        </a:p>
      </dgm:t>
    </dgm:pt>
    <dgm:pt modelId="{7CACC2ED-C1BB-4AD6-9EA9-5478562177C1}" type="sibTrans" cxnId="{1B05B40E-60A8-49D4-B9E7-AACAD5E8AF4F}">
      <dgm:prSet/>
      <dgm:spPr/>
      <dgm:t>
        <a:bodyPr/>
        <a:lstStyle/>
        <a:p>
          <a:endParaRPr lang="en-GB"/>
        </a:p>
      </dgm:t>
    </dgm:pt>
    <dgm:pt modelId="{EF876A93-8293-4787-9281-E1C3CBD02E71}">
      <dgm:prSet/>
      <dgm:spPr/>
      <dgm:t>
        <a:bodyPr/>
        <a:lstStyle/>
        <a:p>
          <a:pPr rtl="0"/>
          <a:r>
            <a:rPr lang="cs-CZ" smtClean="0"/>
            <a:t>sultry</a:t>
          </a:r>
          <a:endParaRPr lang="en-GB"/>
        </a:p>
      </dgm:t>
    </dgm:pt>
    <dgm:pt modelId="{46DBE912-AC65-41A3-9C3E-002D5C3EC52E}" type="parTrans" cxnId="{78C97E4F-1D3C-46AE-AB5D-8D63712D5B63}">
      <dgm:prSet/>
      <dgm:spPr/>
      <dgm:t>
        <a:bodyPr/>
        <a:lstStyle/>
        <a:p>
          <a:endParaRPr lang="en-GB"/>
        </a:p>
      </dgm:t>
    </dgm:pt>
    <dgm:pt modelId="{D3249D53-CFA8-43AF-A724-6D98AA3A1FC0}" type="sibTrans" cxnId="{78C97E4F-1D3C-46AE-AB5D-8D63712D5B63}">
      <dgm:prSet/>
      <dgm:spPr/>
      <dgm:t>
        <a:bodyPr/>
        <a:lstStyle/>
        <a:p>
          <a:endParaRPr lang="en-GB"/>
        </a:p>
      </dgm:t>
    </dgm:pt>
    <dgm:pt modelId="{B3FD7736-8FBB-4EA7-98C7-AC20FD902C5D}" type="pres">
      <dgm:prSet presAssocID="{D4FD8ED3-BEAD-4190-811F-64E7910FD84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56532B2-4304-40B2-8946-0E6568034E62}" type="pres">
      <dgm:prSet presAssocID="{30343475-17D4-4595-BA23-00DA9EE115E0}" presName="node" presStyleLbl="node1" presStyleIdx="0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655DD3-E6FE-42D1-8DD6-01EEDD60E04F}" type="pres">
      <dgm:prSet presAssocID="{0156C143-1774-468D-A9CB-BAC8D85EACF5}" presName="sibTrans" presStyleCnt="0"/>
      <dgm:spPr/>
    </dgm:pt>
    <dgm:pt modelId="{79C97908-27A1-4033-985F-88DF8E4A3823}" type="pres">
      <dgm:prSet presAssocID="{8C41D490-8A97-4BC2-AAA8-9286723B3DAE}" presName="node" presStyleLbl="node1" presStyleIdx="1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F129EB-6EA8-4528-99FC-D3F524FAE9F3}" type="pres">
      <dgm:prSet presAssocID="{A46F3EDC-BA57-4661-97C1-86A9C7CD07E4}" presName="sibTrans" presStyleCnt="0"/>
      <dgm:spPr/>
    </dgm:pt>
    <dgm:pt modelId="{FAFC0036-15B0-4BBE-9C0F-77E0A9FE7AA5}" type="pres">
      <dgm:prSet presAssocID="{6CC2C890-7260-4BD6-92F2-57EA844753DC}" presName="node" presStyleLbl="node1" presStyleIdx="2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38573A-579F-4317-BC3B-19577A7E9032}" type="pres">
      <dgm:prSet presAssocID="{4ECFC89E-5861-44BA-8D4C-8A6780383663}" presName="sibTrans" presStyleCnt="0"/>
      <dgm:spPr/>
    </dgm:pt>
    <dgm:pt modelId="{09C9BB14-8847-4C3E-80EA-E5F5D66DB9E9}" type="pres">
      <dgm:prSet presAssocID="{2FA1883B-6E26-41AD-88E1-2BA7E219D5F7}" presName="node" presStyleLbl="node1" presStyleIdx="3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31A342-0582-4152-A3B5-A3FA5470ED24}" type="pres">
      <dgm:prSet presAssocID="{A2092952-0856-413B-9730-6F8E74E8EED1}" presName="sibTrans" presStyleCnt="0"/>
      <dgm:spPr/>
    </dgm:pt>
    <dgm:pt modelId="{0483361C-2504-42D7-9105-B4F139CC6DEF}" type="pres">
      <dgm:prSet presAssocID="{F6C131B8-B99C-4AB9-94FF-6C024BA24304}" presName="node" presStyleLbl="node1" presStyleIdx="4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4A2442-F99B-4448-A809-F42ADA08B587}" type="pres">
      <dgm:prSet presAssocID="{E47B1CF7-378F-40E2-B64F-2C42CC1816D0}" presName="sibTrans" presStyleCnt="0"/>
      <dgm:spPr/>
    </dgm:pt>
    <dgm:pt modelId="{A83CD90F-4E50-4D91-9EF7-1E3142C862FD}" type="pres">
      <dgm:prSet presAssocID="{7D19F5A4-CC2B-4E09-9A9F-0F3B3ADECC8B}" presName="node" presStyleLbl="node1" presStyleIdx="5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7B3A9C-0BDA-438F-A563-52214B83C285}" type="pres">
      <dgm:prSet presAssocID="{41C61C27-51BB-4983-8811-0D9AA22CDA0E}" presName="sibTrans" presStyleCnt="0"/>
      <dgm:spPr/>
    </dgm:pt>
    <dgm:pt modelId="{7B34E019-0474-4C61-A9A9-93E37CCDA35F}" type="pres">
      <dgm:prSet presAssocID="{D44DD677-E432-4209-B143-1DE018470A6E}" presName="node" presStyleLbl="node1" presStyleIdx="6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D26D81-A75A-4E08-9344-D172518AE505}" type="pres">
      <dgm:prSet presAssocID="{F14889FB-83CE-4386-AF64-BC53B112F024}" presName="sibTrans" presStyleCnt="0"/>
      <dgm:spPr/>
    </dgm:pt>
    <dgm:pt modelId="{7FCA5602-F6DC-4139-AF79-8D7F5DB2EB42}" type="pres">
      <dgm:prSet presAssocID="{999A2D0F-5A50-4DDB-9ADD-7388E3D945FC}" presName="node" presStyleLbl="node1" presStyleIdx="7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71A48D-EC93-4269-9928-B30B1EC5B9A0}" type="pres">
      <dgm:prSet presAssocID="{BE9AF2EA-EBB1-4401-99B0-BB2FB1D89A18}" presName="sibTrans" presStyleCnt="0"/>
      <dgm:spPr/>
    </dgm:pt>
    <dgm:pt modelId="{155BC4E2-34FA-4A82-8371-57512D3DE3E5}" type="pres">
      <dgm:prSet presAssocID="{FFA55A22-7B86-4465-9194-A413058D8C93}" presName="node" presStyleLbl="node1" presStyleIdx="8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286FA2-1F41-4E2E-AAC0-49FE1CC563D1}" type="pres">
      <dgm:prSet presAssocID="{5BFB8AC0-0812-47DE-8ABA-EE522E3F5CD3}" presName="sibTrans" presStyleCnt="0"/>
      <dgm:spPr/>
    </dgm:pt>
    <dgm:pt modelId="{3FC4371D-8727-4E3D-8CAB-F67916F18D7A}" type="pres">
      <dgm:prSet presAssocID="{DA795B10-6F56-4995-AF6C-514E1BFDC7E1}" presName="node" presStyleLbl="node1" presStyleIdx="9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D187AD-C290-4C52-9271-0A6577439427}" type="pres">
      <dgm:prSet presAssocID="{F92EC1F6-AC56-4A53-82FC-240B2536D036}" presName="sibTrans" presStyleCnt="0"/>
      <dgm:spPr/>
    </dgm:pt>
    <dgm:pt modelId="{45E9C28C-6783-4E82-B49A-190A9C9FDE17}" type="pres">
      <dgm:prSet presAssocID="{0A8D3229-7D8E-4B8B-ACA8-8B268B459419}" presName="node" presStyleLbl="node1" presStyleIdx="10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2001EA-CE49-4FEB-8B7D-59CFA6C10DD4}" type="pres">
      <dgm:prSet presAssocID="{32C75FC0-56A6-4E1E-9AD6-038C1EE66368}" presName="sibTrans" presStyleCnt="0"/>
      <dgm:spPr/>
    </dgm:pt>
    <dgm:pt modelId="{56209090-9A4F-43C6-B340-E82106F385F6}" type="pres">
      <dgm:prSet presAssocID="{574630FC-F9B0-44E8-B6D0-C0AD680C3819}" presName="node" presStyleLbl="node1" presStyleIdx="11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AD48CA-99AA-4AEA-8101-BA940E9026C5}" type="pres">
      <dgm:prSet presAssocID="{066CB85C-32B9-4A9E-A0C0-E1ACFA7BC100}" presName="sibTrans" presStyleCnt="0"/>
      <dgm:spPr/>
    </dgm:pt>
    <dgm:pt modelId="{032F5802-F6AA-4BA3-A87C-4645BA49FA59}" type="pres">
      <dgm:prSet presAssocID="{1B6D5512-BD8A-4619-A112-D3646F79334B}" presName="node" presStyleLbl="node1" presStyleIdx="12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384459-2BE3-45C9-A346-B64BB70731A9}" type="pres">
      <dgm:prSet presAssocID="{F7B10B61-5D93-4706-A640-C866F0967244}" presName="sibTrans" presStyleCnt="0"/>
      <dgm:spPr/>
    </dgm:pt>
    <dgm:pt modelId="{FF175765-B0B8-4680-B3AD-79592F4EBA1F}" type="pres">
      <dgm:prSet presAssocID="{4AA2B6AA-A546-437C-BC5F-55EDA9E3B6FA}" presName="node" presStyleLbl="node1" presStyleIdx="13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D5238E-2EE5-44A2-98D5-E98E66CE31B4}" type="pres">
      <dgm:prSet presAssocID="{48453F84-DA4C-4BEC-80C5-FBF1E9555F2D}" presName="sibTrans" presStyleCnt="0"/>
      <dgm:spPr/>
    </dgm:pt>
    <dgm:pt modelId="{3D60796D-1CB8-43D5-AE57-29896DD6398B}" type="pres">
      <dgm:prSet presAssocID="{50FCB708-7328-492A-AF12-0FF419858E13}" presName="node" presStyleLbl="node1" presStyleIdx="14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33ACF0-825E-4E9B-B7EF-F447C7B38C4A}" type="pres">
      <dgm:prSet presAssocID="{3C4A96AF-84B8-402E-83AA-C5624A48A2C6}" presName="sibTrans" presStyleCnt="0"/>
      <dgm:spPr/>
    </dgm:pt>
    <dgm:pt modelId="{FB01590C-9CC8-4ED4-AC12-CAA746552410}" type="pres">
      <dgm:prSet presAssocID="{7EAC0C0F-3908-441E-812C-210FCDC6D954}" presName="node" presStyleLbl="node1" presStyleIdx="15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CA704D-67AF-4291-9AC3-1761DDA69733}" type="pres">
      <dgm:prSet presAssocID="{FA6615E4-1A72-4CE4-9126-7D0424BCC822}" presName="sibTrans" presStyleCnt="0"/>
      <dgm:spPr/>
    </dgm:pt>
    <dgm:pt modelId="{A9023590-3363-485B-AEE5-274C866433FE}" type="pres">
      <dgm:prSet presAssocID="{5243A618-9D6E-442C-BDEC-2C64802E968C}" presName="node" presStyleLbl="node1" presStyleIdx="16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8CBAB6-3299-4881-BF5E-97DC54F99A2B}" type="pres">
      <dgm:prSet presAssocID="{D6559124-3F84-4E71-84F7-F7F675CDF6DC}" presName="sibTrans" presStyleCnt="0"/>
      <dgm:spPr/>
    </dgm:pt>
    <dgm:pt modelId="{29AD2FA4-5483-4153-B7ED-3E74BC588504}" type="pres">
      <dgm:prSet presAssocID="{01496A65-56A1-4A84-B7D5-8F5BEFD2B48E}" presName="node" presStyleLbl="node1" presStyleIdx="17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D13CED-F223-4213-84B5-DA7A4327165A}" type="pres">
      <dgm:prSet presAssocID="{7C1D1B33-F3D4-4504-828A-CB2E6456A8D3}" presName="sibTrans" presStyleCnt="0"/>
      <dgm:spPr/>
    </dgm:pt>
    <dgm:pt modelId="{F123DC98-88F6-4EA1-A021-6C079AB0C053}" type="pres">
      <dgm:prSet presAssocID="{BA95C9DC-E3AB-4BD9-BE08-448B8D2EFE2E}" presName="node" presStyleLbl="node1" presStyleIdx="18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BA71A8-A629-4A2E-ACBF-6C28CED74F91}" type="pres">
      <dgm:prSet presAssocID="{7CACC2ED-C1BB-4AD6-9EA9-5478562177C1}" presName="sibTrans" presStyleCnt="0"/>
      <dgm:spPr/>
    </dgm:pt>
    <dgm:pt modelId="{091D114A-1749-4044-B38D-DD1515BC0283}" type="pres">
      <dgm:prSet presAssocID="{EF876A93-8293-4787-9281-E1C3CBD02E71}" presName="node" presStyleLbl="node1" presStyleIdx="19" presStyleCnt="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D3B0183-A135-47B0-A474-072789C001B1}" type="presOf" srcId="{EF876A93-8293-4787-9281-E1C3CBD02E71}" destId="{091D114A-1749-4044-B38D-DD1515BC0283}" srcOrd="0" destOrd="0" presId="urn:microsoft.com/office/officeart/2005/8/layout/default#1"/>
    <dgm:cxn modelId="{2691B70C-FA46-49B6-AA57-BC9DA16F0738}" srcId="{D4FD8ED3-BEAD-4190-811F-64E7910FD846}" destId="{574630FC-F9B0-44E8-B6D0-C0AD680C3819}" srcOrd="11" destOrd="0" parTransId="{C6D532E0-80BC-4E18-91D0-283BAE8BFCE9}" sibTransId="{066CB85C-32B9-4A9E-A0C0-E1ACFA7BC100}"/>
    <dgm:cxn modelId="{D89A861E-BA48-4334-846D-7D85CCBA2F41}" srcId="{D4FD8ED3-BEAD-4190-811F-64E7910FD846}" destId="{0A8D3229-7D8E-4B8B-ACA8-8B268B459419}" srcOrd="10" destOrd="0" parTransId="{A99B729B-F2BF-4628-9D83-5E6A92BC4270}" sibTransId="{32C75FC0-56A6-4E1E-9AD6-038C1EE66368}"/>
    <dgm:cxn modelId="{0C108959-85F4-4AB4-9C36-22EF0E96CC37}" srcId="{D4FD8ED3-BEAD-4190-811F-64E7910FD846}" destId="{7EAC0C0F-3908-441E-812C-210FCDC6D954}" srcOrd="15" destOrd="0" parTransId="{2A21DFA7-AB81-48B8-92E1-C4D2C065B8AE}" sibTransId="{FA6615E4-1A72-4CE4-9126-7D0424BCC822}"/>
    <dgm:cxn modelId="{F42B39A7-8A80-46E8-8C31-0A5BF78C8DCA}" srcId="{D4FD8ED3-BEAD-4190-811F-64E7910FD846}" destId="{F6C131B8-B99C-4AB9-94FF-6C024BA24304}" srcOrd="4" destOrd="0" parTransId="{F5733E74-8754-422B-A8A1-3F895047919B}" sibTransId="{E47B1CF7-378F-40E2-B64F-2C42CC1816D0}"/>
    <dgm:cxn modelId="{53CB53FE-AF86-4827-A32A-F92AB10C360B}" srcId="{D4FD8ED3-BEAD-4190-811F-64E7910FD846}" destId="{FFA55A22-7B86-4465-9194-A413058D8C93}" srcOrd="8" destOrd="0" parTransId="{396104BE-6EAF-442F-A406-3722A65CE3FC}" sibTransId="{5BFB8AC0-0812-47DE-8ABA-EE522E3F5CD3}"/>
    <dgm:cxn modelId="{5BBDF2BC-3B25-4550-A4BD-A6B20805F3BC}" srcId="{D4FD8ED3-BEAD-4190-811F-64E7910FD846}" destId="{8C41D490-8A97-4BC2-AAA8-9286723B3DAE}" srcOrd="1" destOrd="0" parTransId="{698883B4-6F0F-4D65-B26C-CE5CE1FF03A1}" sibTransId="{A46F3EDC-BA57-4661-97C1-86A9C7CD07E4}"/>
    <dgm:cxn modelId="{534A8AC7-CA92-4EB2-940F-B54C8DE53B1C}" srcId="{D4FD8ED3-BEAD-4190-811F-64E7910FD846}" destId="{30343475-17D4-4595-BA23-00DA9EE115E0}" srcOrd="0" destOrd="0" parTransId="{ED189FF8-AB1F-476C-9D74-CE602CECE4CE}" sibTransId="{0156C143-1774-468D-A9CB-BAC8D85EACF5}"/>
    <dgm:cxn modelId="{CF4F0897-0067-4E6D-939C-6FE59FB71640}" type="presOf" srcId="{01496A65-56A1-4A84-B7D5-8F5BEFD2B48E}" destId="{29AD2FA4-5483-4153-B7ED-3E74BC588504}" srcOrd="0" destOrd="0" presId="urn:microsoft.com/office/officeart/2005/8/layout/default#1"/>
    <dgm:cxn modelId="{11D118BC-7D71-45A5-96DC-1285DB0331F0}" srcId="{D4FD8ED3-BEAD-4190-811F-64E7910FD846}" destId="{999A2D0F-5A50-4DDB-9ADD-7388E3D945FC}" srcOrd="7" destOrd="0" parTransId="{386B19CD-03EE-4530-A8F3-CD114D9C757C}" sibTransId="{BE9AF2EA-EBB1-4401-99B0-BB2FB1D89A18}"/>
    <dgm:cxn modelId="{5D9E4156-1B2B-4FE4-B0BC-A41794430DC1}" type="presOf" srcId="{30343475-17D4-4595-BA23-00DA9EE115E0}" destId="{456532B2-4304-40B2-8946-0E6568034E62}" srcOrd="0" destOrd="0" presId="urn:microsoft.com/office/officeart/2005/8/layout/default#1"/>
    <dgm:cxn modelId="{B19AC088-82A5-4086-80F1-4D20682F4FE9}" type="presOf" srcId="{D4FD8ED3-BEAD-4190-811F-64E7910FD846}" destId="{B3FD7736-8FBB-4EA7-98C7-AC20FD902C5D}" srcOrd="0" destOrd="0" presId="urn:microsoft.com/office/officeart/2005/8/layout/default#1"/>
    <dgm:cxn modelId="{9413C1B2-5B5B-4DDB-B549-770D9CC2C494}" srcId="{D4FD8ED3-BEAD-4190-811F-64E7910FD846}" destId="{D44DD677-E432-4209-B143-1DE018470A6E}" srcOrd="6" destOrd="0" parTransId="{CD81CB3A-79D8-4307-8ED2-5A33167036E3}" sibTransId="{F14889FB-83CE-4386-AF64-BC53B112F024}"/>
    <dgm:cxn modelId="{C52F63CD-A292-4573-A99B-947898135DEE}" srcId="{D4FD8ED3-BEAD-4190-811F-64E7910FD846}" destId="{5243A618-9D6E-442C-BDEC-2C64802E968C}" srcOrd="16" destOrd="0" parTransId="{82C0089E-5333-45FE-B14A-048E0DB444B9}" sibTransId="{D6559124-3F84-4E71-84F7-F7F675CDF6DC}"/>
    <dgm:cxn modelId="{4A83BAEF-0795-4351-A114-4B9FD482E14D}" type="presOf" srcId="{50FCB708-7328-492A-AF12-0FF419858E13}" destId="{3D60796D-1CB8-43D5-AE57-29896DD6398B}" srcOrd="0" destOrd="0" presId="urn:microsoft.com/office/officeart/2005/8/layout/default#1"/>
    <dgm:cxn modelId="{289A55FD-4076-407C-98DC-7E99E32EDEE3}" srcId="{D4FD8ED3-BEAD-4190-811F-64E7910FD846}" destId="{DA795B10-6F56-4995-AF6C-514E1BFDC7E1}" srcOrd="9" destOrd="0" parTransId="{721FEE5A-F112-4E26-A85E-29F9C0EC171E}" sibTransId="{F92EC1F6-AC56-4A53-82FC-240B2536D036}"/>
    <dgm:cxn modelId="{15BD1DBE-0C59-4649-836E-2F3466529684}" type="presOf" srcId="{7D19F5A4-CC2B-4E09-9A9F-0F3B3ADECC8B}" destId="{A83CD90F-4E50-4D91-9EF7-1E3142C862FD}" srcOrd="0" destOrd="0" presId="urn:microsoft.com/office/officeart/2005/8/layout/default#1"/>
    <dgm:cxn modelId="{6AFDDF1E-D580-4574-94AF-397F0FE2227D}" type="presOf" srcId="{D44DD677-E432-4209-B143-1DE018470A6E}" destId="{7B34E019-0474-4C61-A9A9-93E37CCDA35F}" srcOrd="0" destOrd="0" presId="urn:microsoft.com/office/officeart/2005/8/layout/default#1"/>
    <dgm:cxn modelId="{F37B2572-AD1D-4238-A823-95C3769D7F5B}" type="presOf" srcId="{999A2D0F-5A50-4DDB-9ADD-7388E3D945FC}" destId="{7FCA5602-F6DC-4139-AF79-8D7F5DB2EB42}" srcOrd="0" destOrd="0" presId="urn:microsoft.com/office/officeart/2005/8/layout/default#1"/>
    <dgm:cxn modelId="{9EDD19C2-C6EE-49A7-BA5F-D25DA6885574}" srcId="{D4FD8ED3-BEAD-4190-811F-64E7910FD846}" destId="{2FA1883B-6E26-41AD-88E1-2BA7E219D5F7}" srcOrd="3" destOrd="0" parTransId="{091469FB-0E26-4922-9555-9793CF17A2C0}" sibTransId="{A2092952-0856-413B-9730-6F8E74E8EED1}"/>
    <dgm:cxn modelId="{CAF589D3-91F1-4C60-B265-E4E0634282CA}" type="presOf" srcId="{4AA2B6AA-A546-437C-BC5F-55EDA9E3B6FA}" destId="{FF175765-B0B8-4680-B3AD-79592F4EBA1F}" srcOrd="0" destOrd="0" presId="urn:microsoft.com/office/officeart/2005/8/layout/default#1"/>
    <dgm:cxn modelId="{FFC53A74-C10D-472B-B31F-C0E4908C792D}" srcId="{D4FD8ED3-BEAD-4190-811F-64E7910FD846}" destId="{4AA2B6AA-A546-437C-BC5F-55EDA9E3B6FA}" srcOrd="13" destOrd="0" parTransId="{A90B40FC-7C92-4652-A13C-5F67E60B8D71}" sibTransId="{48453F84-DA4C-4BEC-80C5-FBF1E9555F2D}"/>
    <dgm:cxn modelId="{40F08B84-4E47-4C1E-BF12-42477106CB8B}" type="presOf" srcId="{FFA55A22-7B86-4465-9194-A413058D8C93}" destId="{155BC4E2-34FA-4A82-8371-57512D3DE3E5}" srcOrd="0" destOrd="0" presId="urn:microsoft.com/office/officeart/2005/8/layout/default#1"/>
    <dgm:cxn modelId="{D32B279F-41CE-4CF1-9ABB-4DF364D27271}" srcId="{D4FD8ED3-BEAD-4190-811F-64E7910FD846}" destId="{50FCB708-7328-492A-AF12-0FF419858E13}" srcOrd="14" destOrd="0" parTransId="{8C930C3E-8061-46BB-A02A-62BC11F17ECB}" sibTransId="{3C4A96AF-84B8-402E-83AA-C5624A48A2C6}"/>
    <dgm:cxn modelId="{1B05B40E-60A8-49D4-B9E7-AACAD5E8AF4F}" srcId="{D4FD8ED3-BEAD-4190-811F-64E7910FD846}" destId="{BA95C9DC-E3AB-4BD9-BE08-448B8D2EFE2E}" srcOrd="18" destOrd="0" parTransId="{161C6264-9355-4D52-B673-E0CF851FEE5F}" sibTransId="{7CACC2ED-C1BB-4AD6-9EA9-5478562177C1}"/>
    <dgm:cxn modelId="{78C97E4F-1D3C-46AE-AB5D-8D63712D5B63}" srcId="{D4FD8ED3-BEAD-4190-811F-64E7910FD846}" destId="{EF876A93-8293-4787-9281-E1C3CBD02E71}" srcOrd="19" destOrd="0" parTransId="{46DBE912-AC65-41A3-9C3E-002D5C3EC52E}" sibTransId="{D3249D53-CFA8-43AF-A724-6D98AA3A1FC0}"/>
    <dgm:cxn modelId="{1EBED5C3-0050-4CF0-8179-3BB457CD48FD}" srcId="{D4FD8ED3-BEAD-4190-811F-64E7910FD846}" destId="{6CC2C890-7260-4BD6-92F2-57EA844753DC}" srcOrd="2" destOrd="0" parTransId="{3303F6EA-80B0-43B2-A759-78EF75FCEC9D}" sibTransId="{4ECFC89E-5861-44BA-8D4C-8A6780383663}"/>
    <dgm:cxn modelId="{21908C3D-2E73-4788-9926-15B6D19EE5DE}" srcId="{D4FD8ED3-BEAD-4190-811F-64E7910FD846}" destId="{01496A65-56A1-4A84-B7D5-8F5BEFD2B48E}" srcOrd="17" destOrd="0" parTransId="{FF19A994-339C-491D-946E-15C5E99D7FD7}" sibTransId="{7C1D1B33-F3D4-4504-828A-CB2E6456A8D3}"/>
    <dgm:cxn modelId="{B178C9B6-BAC3-4EE8-98D1-08E0AD394898}" type="presOf" srcId="{BA95C9DC-E3AB-4BD9-BE08-448B8D2EFE2E}" destId="{F123DC98-88F6-4EA1-A021-6C079AB0C053}" srcOrd="0" destOrd="0" presId="urn:microsoft.com/office/officeart/2005/8/layout/default#1"/>
    <dgm:cxn modelId="{17B35078-43FF-402B-B4EF-646278A11FF1}" srcId="{D4FD8ED3-BEAD-4190-811F-64E7910FD846}" destId="{7D19F5A4-CC2B-4E09-9A9F-0F3B3ADECC8B}" srcOrd="5" destOrd="0" parTransId="{5EEC7909-6ADD-430C-87B9-87013DCBAAAE}" sibTransId="{41C61C27-51BB-4983-8811-0D9AA22CDA0E}"/>
    <dgm:cxn modelId="{E91C4DC7-7EA3-4980-BD7A-41DBEA8987AF}" type="presOf" srcId="{DA795B10-6F56-4995-AF6C-514E1BFDC7E1}" destId="{3FC4371D-8727-4E3D-8CAB-F67916F18D7A}" srcOrd="0" destOrd="0" presId="urn:microsoft.com/office/officeart/2005/8/layout/default#1"/>
    <dgm:cxn modelId="{3F0BD60C-C2EE-480C-94E6-8B5B33DABE4D}" type="presOf" srcId="{8C41D490-8A97-4BC2-AAA8-9286723B3DAE}" destId="{79C97908-27A1-4033-985F-88DF8E4A3823}" srcOrd="0" destOrd="0" presId="urn:microsoft.com/office/officeart/2005/8/layout/default#1"/>
    <dgm:cxn modelId="{0973B429-6363-41AE-A93B-E3172832C2B6}" type="presOf" srcId="{0A8D3229-7D8E-4B8B-ACA8-8B268B459419}" destId="{45E9C28C-6783-4E82-B49A-190A9C9FDE17}" srcOrd="0" destOrd="0" presId="urn:microsoft.com/office/officeart/2005/8/layout/default#1"/>
    <dgm:cxn modelId="{91AA76B5-C369-4AD2-8076-4F87F8D60C72}" type="presOf" srcId="{F6C131B8-B99C-4AB9-94FF-6C024BA24304}" destId="{0483361C-2504-42D7-9105-B4F139CC6DEF}" srcOrd="0" destOrd="0" presId="urn:microsoft.com/office/officeart/2005/8/layout/default#1"/>
    <dgm:cxn modelId="{E4202C74-E402-4D11-92C9-0A400EC76A4A}" type="presOf" srcId="{6CC2C890-7260-4BD6-92F2-57EA844753DC}" destId="{FAFC0036-15B0-4BBE-9C0F-77E0A9FE7AA5}" srcOrd="0" destOrd="0" presId="urn:microsoft.com/office/officeart/2005/8/layout/default#1"/>
    <dgm:cxn modelId="{D0C25CF7-87E7-434A-BBFE-D54745FD09A7}" type="presOf" srcId="{2FA1883B-6E26-41AD-88E1-2BA7E219D5F7}" destId="{09C9BB14-8847-4C3E-80EA-E5F5D66DB9E9}" srcOrd="0" destOrd="0" presId="urn:microsoft.com/office/officeart/2005/8/layout/default#1"/>
    <dgm:cxn modelId="{E8087920-7624-4164-863F-702C2D04AD5F}" type="presOf" srcId="{574630FC-F9B0-44E8-B6D0-C0AD680C3819}" destId="{56209090-9A4F-43C6-B340-E82106F385F6}" srcOrd="0" destOrd="0" presId="urn:microsoft.com/office/officeart/2005/8/layout/default#1"/>
    <dgm:cxn modelId="{7FED2FAA-9FD5-4C5A-A7BD-A58B54A73610}" type="presOf" srcId="{1B6D5512-BD8A-4619-A112-D3646F79334B}" destId="{032F5802-F6AA-4BA3-A87C-4645BA49FA59}" srcOrd="0" destOrd="0" presId="urn:microsoft.com/office/officeart/2005/8/layout/default#1"/>
    <dgm:cxn modelId="{5ECABC69-6623-4624-84E2-92FB4BE15ADB}" srcId="{D4FD8ED3-BEAD-4190-811F-64E7910FD846}" destId="{1B6D5512-BD8A-4619-A112-D3646F79334B}" srcOrd="12" destOrd="0" parTransId="{75CF0657-747B-477C-AE66-2051F3BD0164}" sibTransId="{F7B10B61-5D93-4706-A640-C866F0967244}"/>
    <dgm:cxn modelId="{94DA416C-BBA8-41D6-9A25-BD7068CB1BF0}" type="presOf" srcId="{7EAC0C0F-3908-441E-812C-210FCDC6D954}" destId="{FB01590C-9CC8-4ED4-AC12-CAA746552410}" srcOrd="0" destOrd="0" presId="urn:microsoft.com/office/officeart/2005/8/layout/default#1"/>
    <dgm:cxn modelId="{2CA13C31-0ED0-4604-9104-76B97C390C1E}" type="presOf" srcId="{5243A618-9D6E-442C-BDEC-2C64802E968C}" destId="{A9023590-3363-485B-AEE5-274C866433FE}" srcOrd="0" destOrd="0" presId="urn:microsoft.com/office/officeart/2005/8/layout/default#1"/>
    <dgm:cxn modelId="{A6807E86-4AD9-4D3A-A2B0-F68AB0FD0875}" type="presParOf" srcId="{B3FD7736-8FBB-4EA7-98C7-AC20FD902C5D}" destId="{456532B2-4304-40B2-8946-0E6568034E62}" srcOrd="0" destOrd="0" presId="urn:microsoft.com/office/officeart/2005/8/layout/default#1"/>
    <dgm:cxn modelId="{9A63E6E5-56CB-47C5-9CCF-40B3D3F66537}" type="presParOf" srcId="{B3FD7736-8FBB-4EA7-98C7-AC20FD902C5D}" destId="{AC655DD3-E6FE-42D1-8DD6-01EEDD60E04F}" srcOrd="1" destOrd="0" presId="urn:microsoft.com/office/officeart/2005/8/layout/default#1"/>
    <dgm:cxn modelId="{9D37CD4C-9749-400F-BAB8-5F9BD100A308}" type="presParOf" srcId="{B3FD7736-8FBB-4EA7-98C7-AC20FD902C5D}" destId="{79C97908-27A1-4033-985F-88DF8E4A3823}" srcOrd="2" destOrd="0" presId="urn:microsoft.com/office/officeart/2005/8/layout/default#1"/>
    <dgm:cxn modelId="{217C7FC2-B51F-49FD-BD62-E80C59DBBAD6}" type="presParOf" srcId="{B3FD7736-8FBB-4EA7-98C7-AC20FD902C5D}" destId="{8DF129EB-6EA8-4528-99FC-D3F524FAE9F3}" srcOrd="3" destOrd="0" presId="urn:microsoft.com/office/officeart/2005/8/layout/default#1"/>
    <dgm:cxn modelId="{3F91EED9-E5CE-476A-B829-9C1885E0DCB4}" type="presParOf" srcId="{B3FD7736-8FBB-4EA7-98C7-AC20FD902C5D}" destId="{FAFC0036-15B0-4BBE-9C0F-77E0A9FE7AA5}" srcOrd="4" destOrd="0" presId="urn:microsoft.com/office/officeart/2005/8/layout/default#1"/>
    <dgm:cxn modelId="{E714B004-C2C0-4FE3-B172-E9FD2560A07B}" type="presParOf" srcId="{B3FD7736-8FBB-4EA7-98C7-AC20FD902C5D}" destId="{9C38573A-579F-4317-BC3B-19577A7E9032}" srcOrd="5" destOrd="0" presId="urn:microsoft.com/office/officeart/2005/8/layout/default#1"/>
    <dgm:cxn modelId="{7F46F588-8A1D-493B-90DC-B36F1FA41DD6}" type="presParOf" srcId="{B3FD7736-8FBB-4EA7-98C7-AC20FD902C5D}" destId="{09C9BB14-8847-4C3E-80EA-E5F5D66DB9E9}" srcOrd="6" destOrd="0" presId="urn:microsoft.com/office/officeart/2005/8/layout/default#1"/>
    <dgm:cxn modelId="{C9FDBC03-BB00-41DD-9DE7-7C6752411B14}" type="presParOf" srcId="{B3FD7736-8FBB-4EA7-98C7-AC20FD902C5D}" destId="{2931A342-0582-4152-A3B5-A3FA5470ED24}" srcOrd="7" destOrd="0" presId="urn:microsoft.com/office/officeart/2005/8/layout/default#1"/>
    <dgm:cxn modelId="{49BD4C72-9252-4619-9515-DC37C7166539}" type="presParOf" srcId="{B3FD7736-8FBB-4EA7-98C7-AC20FD902C5D}" destId="{0483361C-2504-42D7-9105-B4F139CC6DEF}" srcOrd="8" destOrd="0" presId="urn:microsoft.com/office/officeart/2005/8/layout/default#1"/>
    <dgm:cxn modelId="{5E7DC136-31AF-42B2-B882-59671ADF522C}" type="presParOf" srcId="{B3FD7736-8FBB-4EA7-98C7-AC20FD902C5D}" destId="{8C4A2442-F99B-4448-A809-F42ADA08B587}" srcOrd="9" destOrd="0" presId="urn:microsoft.com/office/officeart/2005/8/layout/default#1"/>
    <dgm:cxn modelId="{F5A382A2-C73F-4CAC-8923-53A34F2C89F0}" type="presParOf" srcId="{B3FD7736-8FBB-4EA7-98C7-AC20FD902C5D}" destId="{A83CD90F-4E50-4D91-9EF7-1E3142C862FD}" srcOrd="10" destOrd="0" presId="urn:microsoft.com/office/officeart/2005/8/layout/default#1"/>
    <dgm:cxn modelId="{DDB2F1C0-0B26-44E1-926F-8D58755A9E1F}" type="presParOf" srcId="{B3FD7736-8FBB-4EA7-98C7-AC20FD902C5D}" destId="{4F7B3A9C-0BDA-438F-A563-52214B83C285}" srcOrd="11" destOrd="0" presId="urn:microsoft.com/office/officeart/2005/8/layout/default#1"/>
    <dgm:cxn modelId="{902D3EF9-7F82-4090-8973-59527D8169E0}" type="presParOf" srcId="{B3FD7736-8FBB-4EA7-98C7-AC20FD902C5D}" destId="{7B34E019-0474-4C61-A9A9-93E37CCDA35F}" srcOrd="12" destOrd="0" presId="urn:microsoft.com/office/officeart/2005/8/layout/default#1"/>
    <dgm:cxn modelId="{AD379DDC-A117-4675-81AB-6510F545AE38}" type="presParOf" srcId="{B3FD7736-8FBB-4EA7-98C7-AC20FD902C5D}" destId="{77D26D81-A75A-4E08-9344-D172518AE505}" srcOrd="13" destOrd="0" presId="urn:microsoft.com/office/officeart/2005/8/layout/default#1"/>
    <dgm:cxn modelId="{0EA08A64-64A3-4051-A6C1-5082E9E85054}" type="presParOf" srcId="{B3FD7736-8FBB-4EA7-98C7-AC20FD902C5D}" destId="{7FCA5602-F6DC-4139-AF79-8D7F5DB2EB42}" srcOrd="14" destOrd="0" presId="urn:microsoft.com/office/officeart/2005/8/layout/default#1"/>
    <dgm:cxn modelId="{1F2F0CEF-F4C2-43E4-A581-6A1A58BE57BA}" type="presParOf" srcId="{B3FD7736-8FBB-4EA7-98C7-AC20FD902C5D}" destId="{EC71A48D-EC93-4269-9928-B30B1EC5B9A0}" srcOrd="15" destOrd="0" presId="urn:microsoft.com/office/officeart/2005/8/layout/default#1"/>
    <dgm:cxn modelId="{B2DD6EF3-BE47-4136-83EF-8A12639BD5F2}" type="presParOf" srcId="{B3FD7736-8FBB-4EA7-98C7-AC20FD902C5D}" destId="{155BC4E2-34FA-4A82-8371-57512D3DE3E5}" srcOrd="16" destOrd="0" presId="urn:microsoft.com/office/officeart/2005/8/layout/default#1"/>
    <dgm:cxn modelId="{BA89968C-60B0-49A6-B612-05B09127777A}" type="presParOf" srcId="{B3FD7736-8FBB-4EA7-98C7-AC20FD902C5D}" destId="{13286FA2-1F41-4E2E-AAC0-49FE1CC563D1}" srcOrd="17" destOrd="0" presId="urn:microsoft.com/office/officeart/2005/8/layout/default#1"/>
    <dgm:cxn modelId="{9AB89A88-12A4-4250-BA04-75C40AEE358A}" type="presParOf" srcId="{B3FD7736-8FBB-4EA7-98C7-AC20FD902C5D}" destId="{3FC4371D-8727-4E3D-8CAB-F67916F18D7A}" srcOrd="18" destOrd="0" presId="urn:microsoft.com/office/officeart/2005/8/layout/default#1"/>
    <dgm:cxn modelId="{CF23971F-8489-41DB-BD43-55F932135AAF}" type="presParOf" srcId="{B3FD7736-8FBB-4EA7-98C7-AC20FD902C5D}" destId="{4ED187AD-C290-4C52-9271-0A6577439427}" srcOrd="19" destOrd="0" presId="urn:microsoft.com/office/officeart/2005/8/layout/default#1"/>
    <dgm:cxn modelId="{71F968FA-59B9-4B0A-B08B-E055B8CB52FA}" type="presParOf" srcId="{B3FD7736-8FBB-4EA7-98C7-AC20FD902C5D}" destId="{45E9C28C-6783-4E82-B49A-190A9C9FDE17}" srcOrd="20" destOrd="0" presId="urn:microsoft.com/office/officeart/2005/8/layout/default#1"/>
    <dgm:cxn modelId="{4E660E21-CDAC-49D4-A32B-9D35A7E384C0}" type="presParOf" srcId="{B3FD7736-8FBB-4EA7-98C7-AC20FD902C5D}" destId="{692001EA-CE49-4FEB-8B7D-59CFA6C10DD4}" srcOrd="21" destOrd="0" presId="urn:microsoft.com/office/officeart/2005/8/layout/default#1"/>
    <dgm:cxn modelId="{A09B2B3E-B14A-4058-8133-E7F6C006C93F}" type="presParOf" srcId="{B3FD7736-8FBB-4EA7-98C7-AC20FD902C5D}" destId="{56209090-9A4F-43C6-B340-E82106F385F6}" srcOrd="22" destOrd="0" presId="urn:microsoft.com/office/officeart/2005/8/layout/default#1"/>
    <dgm:cxn modelId="{3202CDA4-EC74-4869-8DE5-8FBEE2CB546D}" type="presParOf" srcId="{B3FD7736-8FBB-4EA7-98C7-AC20FD902C5D}" destId="{89AD48CA-99AA-4AEA-8101-BA940E9026C5}" srcOrd="23" destOrd="0" presId="urn:microsoft.com/office/officeart/2005/8/layout/default#1"/>
    <dgm:cxn modelId="{3C8A3626-BF17-48F0-8BB2-65D742889F58}" type="presParOf" srcId="{B3FD7736-8FBB-4EA7-98C7-AC20FD902C5D}" destId="{032F5802-F6AA-4BA3-A87C-4645BA49FA59}" srcOrd="24" destOrd="0" presId="urn:microsoft.com/office/officeart/2005/8/layout/default#1"/>
    <dgm:cxn modelId="{86F05AAA-5D20-4061-A7B7-6726AAEC89A7}" type="presParOf" srcId="{B3FD7736-8FBB-4EA7-98C7-AC20FD902C5D}" destId="{FA384459-2BE3-45C9-A346-B64BB70731A9}" srcOrd="25" destOrd="0" presId="urn:microsoft.com/office/officeart/2005/8/layout/default#1"/>
    <dgm:cxn modelId="{CAFA934C-D634-4F0B-800D-A117C9E5DD16}" type="presParOf" srcId="{B3FD7736-8FBB-4EA7-98C7-AC20FD902C5D}" destId="{FF175765-B0B8-4680-B3AD-79592F4EBA1F}" srcOrd="26" destOrd="0" presId="urn:microsoft.com/office/officeart/2005/8/layout/default#1"/>
    <dgm:cxn modelId="{B452D8AF-BD5A-4617-93EC-7B4F4BEB348D}" type="presParOf" srcId="{B3FD7736-8FBB-4EA7-98C7-AC20FD902C5D}" destId="{A7D5238E-2EE5-44A2-98D5-E98E66CE31B4}" srcOrd="27" destOrd="0" presId="urn:microsoft.com/office/officeart/2005/8/layout/default#1"/>
    <dgm:cxn modelId="{B1B72F1B-8933-4D7A-92F7-8CA9CEDE33DA}" type="presParOf" srcId="{B3FD7736-8FBB-4EA7-98C7-AC20FD902C5D}" destId="{3D60796D-1CB8-43D5-AE57-29896DD6398B}" srcOrd="28" destOrd="0" presId="urn:microsoft.com/office/officeart/2005/8/layout/default#1"/>
    <dgm:cxn modelId="{01D0E7AF-2504-4629-9949-07B4D123549B}" type="presParOf" srcId="{B3FD7736-8FBB-4EA7-98C7-AC20FD902C5D}" destId="{3733ACF0-825E-4E9B-B7EF-F447C7B38C4A}" srcOrd="29" destOrd="0" presId="urn:microsoft.com/office/officeart/2005/8/layout/default#1"/>
    <dgm:cxn modelId="{C75A3745-562C-4130-A602-C69586FDCEC2}" type="presParOf" srcId="{B3FD7736-8FBB-4EA7-98C7-AC20FD902C5D}" destId="{FB01590C-9CC8-4ED4-AC12-CAA746552410}" srcOrd="30" destOrd="0" presId="urn:microsoft.com/office/officeart/2005/8/layout/default#1"/>
    <dgm:cxn modelId="{E56CD086-A73A-4C29-9EC7-6DB22711B739}" type="presParOf" srcId="{B3FD7736-8FBB-4EA7-98C7-AC20FD902C5D}" destId="{85CA704D-67AF-4291-9AC3-1761DDA69733}" srcOrd="31" destOrd="0" presId="urn:microsoft.com/office/officeart/2005/8/layout/default#1"/>
    <dgm:cxn modelId="{0FFE2DCF-6FFF-40EA-BCA9-97E8942AF6AC}" type="presParOf" srcId="{B3FD7736-8FBB-4EA7-98C7-AC20FD902C5D}" destId="{A9023590-3363-485B-AEE5-274C866433FE}" srcOrd="32" destOrd="0" presId="urn:microsoft.com/office/officeart/2005/8/layout/default#1"/>
    <dgm:cxn modelId="{3700B85D-2258-446B-A5B6-6C5E647974E8}" type="presParOf" srcId="{B3FD7736-8FBB-4EA7-98C7-AC20FD902C5D}" destId="{5A8CBAB6-3299-4881-BF5E-97DC54F99A2B}" srcOrd="33" destOrd="0" presId="urn:microsoft.com/office/officeart/2005/8/layout/default#1"/>
    <dgm:cxn modelId="{DE06110D-78D1-4A9D-BDBA-61B1DC5962CF}" type="presParOf" srcId="{B3FD7736-8FBB-4EA7-98C7-AC20FD902C5D}" destId="{29AD2FA4-5483-4153-B7ED-3E74BC588504}" srcOrd="34" destOrd="0" presId="urn:microsoft.com/office/officeart/2005/8/layout/default#1"/>
    <dgm:cxn modelId="{507B6352-699C-4E52-970E-927FB43B55BA}" type="presParOf" srcId="{B3FD7736-8FBB-4EA7-98C7-AC20FD902C5D}" destId="{89D13CED-F223-4213-84B5-DA7A4327165A}" srcOrd="35" destOrd="0" presId="urn:microsoft.com/office/officeart/2005/8/layout/default#1"/>
    <dgm:cxn modelId="{4168F7A5-A926-4CF2-8B8D-E7B1ADAD1FAD}" type="presParOf" srcId="{B3FD7736-8FBB-4EA7-98C7-AC20FD902C5D}" destId="{F123DC98-88F6-4EA1-A021-6C079AB0C053}" srcOrd="36" destOrd="0" presId="urn:microsoft.com/office/officeart/2005/8/layout/default#1"/>
    <dgm:cxn modelId="{58478228-83B9-4080-8BCA-536617798CAA}" type="presParOf" srcId="{B3FD7736-8FBB-4EA7-98C7-AC20FD902C5D}" destId="{10BA71A8-A629-4A2E-ACBF-6C28CED74F91}" srcOrd="37" destOrd="0" presId="urn:microsoft.com/office/officeart/2005/8/layout/default#1"/>
    <dgm:cxn modelId="{935C8F90-C718-40DB-B890-3B0B48D986D5}" type="presParOf" srcId="{B3FD7736-8FBB-4EA7-98C7-AC20FD902C5D}" destId="{091D114A-1749-4044-B38D-DD1515BC0283}" srcOrd="38" destOrd="0" presId="urn:microsoft.com/office/officeart/2005/8/layout/default#1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32728B-472B-4F45-ACE9-615DD17DA22C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B7CFC8B-BCCB-4BCF-9C3E-0D6E0A74E6F5}">
      <dgm:prSet/>
      <dgm:spPr/>
      <dgm:t>
        <a:bodyPr/>
        <a:lstStyle/>
        <a:p>
          <a:pPr rtl="0"/>
          <a:r>
            <a:rPr lang="en-US" b="1" dirty="0" smtClean="0"/>
            <a:t>SPRING</a:t>
          </a:r>
          <a:endParaRPr lang="en-GB" dirty="0"/>
        </a:p>
      </dgm:t>
    </dgm:pt>
    <dgm:pt modelId="{C4428102-ABAC-4B62-9938-2C668F594579}" type="parTrans" cxnId="{3D89BC5F-26FB-4D5F-9469-1E4CC5F3118E}">
      <dgm:prSet/>
      <dgm:spPr/>
      <dgm:t>
        <a:bodyPr/>
        <a:lstStyle/>
        <a:p>
          <a:endParaRPr lang="en-GB"/>
        </a:p>
      </dgm:t>
    </dgm:pt>
    <dgm:pt modelId="{C77940B0-3905-43D1-89A2-823EB7434A08}" type="sibTrans" cxnId="{3D89BC5F-26FB-4D5F-9469-1E4CC5F3118E}">
      <dgm:prSet/>
      <dgm:spPr/>
      <dgm:t>
        <a:bodyPr/>
        <a:lstStyle/>
        <a:p>
          <a:endParaRPr lang="en-GB"/>
        </a:p>
      </dgm:t>
    </dgm:pt>
    <dgm:pt modelId="{81F897D8-4E9A-4966-988C-E1EC9EFE3ED8}">
      <dgm:prSet/>
      <dgm:spPr/>
      <dgm:t>
        <a:bodyPr/>
        <a:lstStyle/>
        <a:p>
          <a:pPr rtl="0"/>
          <a:r>
            <a:rPr lang="en-US" b="1" dirty="0" smtClean="0"/>
            <a:t>SUMMER</a:t>
          </a:r>
          <a:endParaRPr lang="en-GB" dirty="0"/>
        </a:p>
      </dgm:t>
    </dgm:pt>
    <dgm:pt modelId="{14B4C9FC-5846-410F-A2FA-48BA9912F586}" type="parTrans" cxnId="{0340ADAD-ADF6-4926-8F9D-1D3EFD43485A}">
      <dgm:prSet/>
      <dgm:spPr/>
      <dgm:t>
        <a:bodyPr/>
        <a:lstStyle/>
        <a:p>
          <a:endParaRPr lang="en-GB"/>
        </a:p>
      </dgm:t>
    </dgm:pt>
    <dgm:pt modelId="{DD28EB6A-199E-4551-9CBE-7AC618EE85F0}" type="sibTrans" cxnId="{0340ADAD-ADF6-4926-8F9D-1D3EFD43485A}">
      <dgm:prSet/>
      <dgm:spPr/>
      <dgm:t>
        <a:bodyPr/>
        <a:lstStyle/>
        <a:p>
          <a:endParaRPr lang="en-GB"/>
        </a:p>
      </dgm:t>
    </dgm:pt>
    <dgm:pt modelId="{1AF9500D-C175-432E-8E91-DCC3C0DF0C4C}">
      <dgm:prSet/>
      <dgm:spPr/>
      <dgm:t>
        <a:bodyPr/>
        <a:lstStyle/>
        <a:p>
          <a:pPr rtl="0"/>
          <a:r>
            <a:rPr lang="en-US" b="1" dirty="0" smtClean="0"/>
            <a:t>AUTUMN</a:t>
          </a:r>
          <a:endParaRPr lang="en-GB" dirty="0"/>
        </a:p>
      </dgm:t>
    </dgm:pt>
    <dgm:pt modelId="{6248370B-9667-497A-BAB8-E2B6B193D61B}" type="parTrans" cxnId="{48F6ED2D-66A9-44CF-B8FA-A70B997F0A8A}">
      <dgm:prSet/>
      <dgm:spPr/>
      <dgm:t>
        <a:bodyPr/>
        <a:lstStyle/>
        <a:p>
          <a:endParaRPr lang="en-GB"/>
        </a:p>
      </dgm:t>
    </dgm:pt>
    <dgm:pt modelId="{F7980FD2-D79D-4BBE-AFE8-0AAC37FDA668}" type="sibTrans" cxnId="{48F6ED2D-66A9-44CF-B8FA-A70B997F0A8A}">
      <dgm:prSet/>
      <dgm:spPr/>
      <dgm:t>
        <a:bodyPr/>
        <a:lstStyle/>
        <a:p>
          <a:endParaRPr lang="en-GB"/>
        </a:p>
      </dgm:t>
    </dgm:pt>
    <dgm:pt modelId="{FEDB2CCA-C6F1-41F1-9D56-3FD30509E223}">
      <dgm:prSet/>
      <dgm:spPr/>
      <dgm:t>
        <a:bodyPr/>
        <a:lstStyle/>
        <a:p>
          <a:pPr rtl="0"/>
          <a:r>
            <a:rPr lang="en-US" b="1" smtClean="0"/>
            <a:t>WINTER</a:t>
          </a:r>
          <a:endParaRPr lang="en-GB"/>
        </a:p>
      </dgm:t>
    </dgm:pt>
    <dgm:pt modelId="{4629F4FE-AE66-4D9C-9E43-0F10722CEEC6}" type="parTrans" cxnId="{E23D93B2-F463-48BA-AEC9-89DBA5FD7DEE}">
      <dgm:prSet/>
      <dgm:spPr/>
      <dgm:t>
        <a:bodyPr/>
        <a:lstStyle/>
        <a:p>
          <a:endParaRPr lang="en-GB"/>
        </a:p>
      </dgm:t>
    </dgm:pt>
    <dgm:pt modelId="{9576F352-6EDF-4804-AEB7-70FDC8A7E842}" type="sibTrans" cxnId="{E23D93B2-F463-48BA-AEC9-89DBA5FD7DEE}">
      <dgm:prSet/>
      <dgm:spPr/>
      <dgm:t>
        <a:bodyPr/>
        <a:lstStyle/>
        <a:p>
          <a:endParaRPr lang="en-GB"/>
        </a:p>
      </dgm:t>
    </dgm:pt>
    <dgm:pt modelId="{39E22240-381B-4CF9-A87D-7C216E328EFC}" type="pres">
      <dgm:prSet presAssocID="{3E32728B-472B-4F45-ACE9-615DD17DA22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283EBE7-BD29-48E4-8883-8D31BDD9E7CD}" type="pres">
      <dgm:prSet presAssocID="{BB7CFC8B-BCCB-4BCF-9C3E-0D6E0A74E6F5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2E73E4-8127-4959-95B9-F067694132CF}" type="pres">
      <dgm:prSet presAssocID="{C77940B0-3905-43D1-89A2-823EB7434A08}" presName="space" presStyleCnt="0"/>
      <dgm:spPr/>
    </dgm:pt>
    <dgm:pt modelId="{B04E2E57-5BA2-4D55-93D4-8FD29DC73BB0}" type="pres">
      <dgm:prSet presAssocID="{81F897D8-4E9A-4966-988C-E1EC9EFE3E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C25295-0D3B-4267-82D7-B1A7C91BDB1E}" type="pres">
      <dgm:prSet presAssocID="{DD28EB6A-199E-4551-9CBE-7AC618EE85F0}" presName="space" presStyleCnt="0"/>
      <dgm:spPr/>
    </dgm:pt>
    <dgm:pt modelId="{86E5FABC-9627-42B5-BCD3-80BFB55CAE40}" type="pres">
      <dgm:prSet presAssocID="{1AF9500D-C175-432E-8E91-DCC3C0DF0C4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FC7F27-9FE0-4919-B350-5C3A15BA9EBC}" type="pres">
      <dgm:prSet presAssocID="{F7980FD2-D79D-4BBE-AFE8-0AAC37FDA668}" presName="space" presStyleCnt="0"/>
      <dgm:spPr/>
    </dgm:pt>
    <dgm:pt modelId="{EC57F84B-9FE7-4D0F-AF9B-C78D63CF7899}" type="pres">
      <dgm:prSet presAssocID="{FEDB2CCA-C6F1-41F1-9D56-3FD30509E223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23D93B2-F463-48BA-AEC9-89DBA5FD7DEE}" srcId="{3E32728B-472B-4F45-ACE9-615DD17DA22C}" destId="{FEDB2CCA-C6F1-41F1-9D56-3FD30509E223}" srcOrd="3" destOrd="0" parTransId="{4629F4FE-AE66-4D9C-9E43-0F10722CEEC6}" sibTransId="{9576F352-6EDF-4804-AEB7-70FDC8A7E842}"/>
    <dgm:cxn modelId="{2406CC00-749C-4A99-BF03-1EAAF690F034}" type="presOf" srcId="{1AF9500D-C175-432E-8E91-DCC3C0DF0C4C}" destId="{86E5FABC-9627-42B5-BCD3-80BFB55CAE40}" srcOrd="0" destOrd="0" presId="urn:microsoft.com/office/officeart/2005/8/layout/venn3"/>
    <dgm:cxn modelId="{1748D606-BD54-4530-8BEE-4BFC4AE7DDCA}" type="presOf" srcId="{81F897D8-4E9A-4966-988C-E1EC9EFE3ED8}" destId="{B04E2E57-5BA2-4D55-93D4-8FD29DC73BB0}" srcOrd="0" destOrd="0" presId="urn:microsoft.com/office/officeart/2005/8/layout/venn3"/>
    <dgm:cxn modelId="{13DD70E8-306E-492F-ABC9-4C4155273EBF}" type="presOf" srcId="{FEDB2CCA-C6F1-41F1-9D56-3FD30509E223}" destId="{EC57F84B-9FE7-4D0F-AF9B-C78D63CF7899}" srcOrd="0" destOrd="0" presId="urn:microsoft.com/office/officeart/2005/8/layout/venn3"/>
    <dgm:cxn modelId="{CE65558B-F610-4698-BE30-4A4E47CA6943}" type="presOf" srcId="{3E32728B-472B-4F45-ACE9-615DD17DA22C}" destId="{39E22240-381B-4CF9-A87D-7C216E328EFC}" srcOrd="0" destOrd="0" presId="urn:microsoft.com/office/officeart/2005/8/layout/venn3"/>
    <dgm:cxn modelId="{0340ADAD-ADF6-4926-8F9D-1D3EFD43485A}" srcId="{3E32728B-472B-4F45-ACE9-615DD17DA22C}" destId="{81F897D8-4E9A-4966-988C-E1EC9EFE3ED8}" srcOrd="1" destOrd="0" parTransId="{14B4C9FC-5846-410F-A2FA-48BA9912F586}" sibTransId="{DD28EB6A-199E-4551-9CBE-7AC618EE85F0}"/>
    <dgm:cxn modelId="{48F6ED2D-66A9-44CF-B8FA-A70B997F0A8A}" srcId="{3E32728B-472B-4F45-ACE9-615DD17DA22C}" destId="{1AF9500D-C175-432E-8E91-DCC3C0DF0C4C}" srcOrd="2" destOrd="0" parTransId="{6248370B-9667-497A-BAB8-E2B6B193D61B}" sibTransId="{F7980FD2-D79D-4BBE-AFE8-0AAC37FDA668}"/>
    <dgm:cxn modelId="{37C13021-B855-4D34-85E0-FAA92384B97A}" type="presOf" srcId="{BB7CFC8B-BCCB-4BCF-9C3E-0D6E0A74E6F5}" destId="{1283EBE7-BD29-48E4-8883-8D31BDD9E7CD}" srcOrd="0" destOrd="0" presId="urn:microsoft.com/office/officeart/2005/8/layout/venn3"/>
    <dgm:cxn modelId="{3D89BC5F-26FB-4D5F-9469-1E4CC5F3118E}" srcId="{3E32728B-472B-4F45-ACE9-615DD17DA22C}" destId="{BB7CFC8B-BCCB-4BCF-9C3E-0D6E0A74E6F5}" srcOrd="0" destOrd="0" parTransId="{C4428102-ABAC-4B62-9938-2C668F594579}" sibTransId="{C77940B0-3905-43D1-89A2-823EB7434A08}"/>
    <dgm:cxn modelId="{EA0F95EF-4D41-40B6-B36B-7302804A1894}" type="presParOf" srcId="{39E22240-381B-4CF9-A87D-7C216E328EFC}" destId="{1283EBE7-BD29-48E4-8883-8D31BDD9E7CD}" srcOrd="0" destOrd="0" presId="urn:microsoft.com/office/officeart/2005/8/layout/venn3"/>
    <dgm:cxn modelId="{FC741AE9-6D38-43F4-9248-995F964E4BC9}" type="presParOf" srcId="{39E22240-381B-4CF9-A87D-7C216E328EFC}" destId="{232E73E4-8127-4959-95B9-F067694132CF}" srcOrd="1" destOrd="0" presId="urn:microsoft.com/office/officeart/2005/8/layout/venn3"/>
    <dgm:cxn modelId="{163DD418-2740-4CCD-A4C4-8FDDCE391F7C}" type="presParOf" srcId="{39E22240-381B-4CF9-A87D-7C216E328EFC}" destId="{B04E2E57-5BA2-4D55-93D4-8FD29DC73BB0}" srcOrd="2" destOrd="0" presId="urn:microsoft.com/office/officeart/2005/8/layout/venn3"/>
    <dgm:cxn modelId="{3E036FC3-8052-42AF-8CA8-4F2B859441F0}" type="presParOf" srcId="{39E22240-381B-4CF9-A87D-7C216E328EFC}" destId="{59C25295-0D3B-4267-82D7-B1A7C91BDB1E}" srcOrd="3" destOrd="0" presId="urn:microsoft.com/office/officeart/2005/8/layout/venn3"/>
    <dgm:cxn modelId="{2C7421A9-4BE6-4A27-9E8C-86B96186B191}" type="presParOf" srcId="{39E22240-381B-4CF9-A87D-7C216E328EFC}" destId="{86E5FABC-9627-42B5-BCD3-80BFB55CAE40}" srcOrd="4" destOrd="0" presId="urn:microsoft.com/office/officeart/2005/8/layout/venn3"/>
    <dgm:cxn modelId="{8207C073-00A1-42C4-A3B2-BCD00EC3F461}" type="presParOf" srcId="{39E22240-381B-4CF9-A87D-7C216E328EFC}" destId="{9EFC7F27-9FE0-4919-B350-5C3A15BA9EBC}" srcOrd="5" destOrd="0" presId="urn:microsoft.com/office/officeart/2005/8/layout/venn3"/>
    <dgm:cxn modelId="{73F6F420-FA2A-41F0-ACCD-EBF9D7576686}" type="presParOf" srcId="{39E22240-381B-4CF9-A87D-7C216E328EFC}" destId="{EC57F84B-9FE7-4D0F-AF9B-C78D63CF789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32728B-472B-4F45-ACE9-615DD17DA22C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B7CFC8B-BCCB-4BCF-9C3E-0D6E0A74E6F5}">
      <dgm:prSet custT="1"/>
      <dgm:spPr/>
      <dgm:t>
        <a:bodyPr/>
        <a:lstStyle/>
        <a:p>
          <a:pPr rtl="0"/>
          <a:r>
            <a:rPr lang="cs-CZ" sz="1600" dirty="0" err="1" smtClean="0"/>
            <a:t>changeable</a:t>
          </a:r>
          <a:r>
            <a:rPr lang="cs-CZ" sz="1600" dirty="0" smtClean="0"/>
            <a:t> </a:t>
          </a:r>
          <a:r>
            <a:rPr lang="cs-CZ" sz="1600" dirty="0" err="1" smtClean="0"/>
            <a:t>weather</a:t>
          </a:r>
          <a:endParaRPr lang="en-GB" sz="1600" dirty="0" smtClean="0"/>
        </a:p>
        <a:p>
          <a:pPr rtl="0"/>
          <a:r>
            <a:rPr lang="cs-CZ" sz="1600" dirty="0" err="1" smtClean="0"/>
            <a:t>blossoming</a:t>
          </a:r>
          <a:endParaRPr lang="en-GB" sz="1600" dirty="0" smtClean="0"/>
        </a:p>
        <a:p>
          <a:pPr rtl="0"/>
          <a:r>
            <a:rPr lang="cs-CZ" sz="1600" dirty="0" err="1" smtClean="0"/>
            <a:t>melting</a:t>
          </a:r>
          <a:endParaRPr lang="en-GB" sz="1600" dirty="0" smtClean="0"/>
        </a:p>
        <a:p>
          <a:pPr rtl="0"/>
          <a:r>
            <a:rPr lang="cs-CZ" sz="1600" dirty="0" err="1" smtClean="0"/>
            <a:t>thaw</a:t>
          </a:r>
          <a:endParaRPr lang="en-GB" sz="1600" dirty="0" smtClean="0"/>
        </a:p>
        <a:p>
          <a:pPr rtl="0"/>
          <a:r>
            <a:rPr lang="cs-CZ" sz="1600" dirty="0" err="1" smtClean="0"/>
            <a:t>equinox</a:t>
          </a:r>
          <a:endParaRPr lang="en-GB" sz="1600" dirty="0" smtClean="0"/>
        </a:p>
        <a:p>
          <a:pPr rtl="0"/>
          <a:r>
            <a:rPr lang="cs-CZ" sz="1600" dirty="0" err="1" smtClean="0"/>
            <a:t>sprouting</a:t>
          </a:r>
          <a:endParaRPr lang="en-GB" sz="1600" dirty="0" smtClean="0"/>
        </a:p>
        <a:p>
          <a:pPr rtl="0"/>
          <a:r>
            <a:rPr lang="cs-CZ" sz="1600" dirty="0" err="1" smtClean="0"/>
            <a:t>showers</a:t>
          </a:r>
          <a:endParaRPr lang="en-GB" sz="1600" dirty="0"/>
        </a:p>
      </dgm:t>
    </dgm:pt>
    <dgm:pt modelId="{C4428102-ABAC-4B62-9938-2C668F594579}" type="parTrans" cxnId="{3D89BC5F-26FB-4D5F-9469-1E4CC5F3118E}">
      <dgm:prSet/>
      <dgm:spPr/>
      <dgm:t>
        <a:bodyPr/>
        <a:lstStyle/>
        <a:p>
          <a:endParaRPr lang="en-GB"/>
        </a:p>
      </dgm:t>
    </dgm:pt>
    <dgm:pt modelId="{C77940B0-3905-43D1-89A2-823EB7434A08}" type="sibTrans" cxnId="{3D89BC5F-26FB-4D5F-9469-1E4CC5F3118E}">
      <dgm:prSet/>
      <dgm:spPr/>
      <dgm:t>
        <a:bodyPr/>
        <a:lstStyle/>
        <a:p>
          <a:endParaRPr lang="en-GB"/>
        </a:p>
      </dgm:t>
    </dgm:pt>
    <dgm:pt modelId="{81F897D8-4E9A-4966-988C-E1EC9EFE3ED8}">
      <dgm:prSet custT="1"/>
      <dgm:spPr/>
      <dgm:t>
        <a:bodyPr/>
        <a:lstStyle/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harvest</a:t>
          </a:r>
          <a:endParaRPr lang="en-GB" sz="1600" dirty="0" smtClean="0"/>
        </a:p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downpour</a:t>
          </a:r>
          <a:endParaRPr lang="en-GB" sz="1600" dirty="0" smtClean="0"/>
        </a:p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scorching</a:t>
          </a:r>
          <a:endParaRPr lang="en-GB" sz="1600" dirty="0" smtClean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cs-CZ" sz="1600" dirty="0" err="1" smtClean="0"/>
            <a:t>thunderstorm</a:t>
          </a:r>
          <a:endParaRPr lang="en-GB" sz="1600" dirty="0" smtClean="0"/>
        </a:p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muggy</a:t>
          </a:r>
          <a:endParaRPr lang="en-GB" sz="1600" dirty="0" smtClean="0"/>
        </a:p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solstice</a:t>
          </a:r>
          <a:endParaRPr lang="en-GB" sz="1600" dirty="0" smtClean="0"/>
        </a:p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heat</a:t>
          </a:r>
          <a:r>
            <a:rPr lang="cs-CZ" sz="1600" dirty="0" smtClean="0"/>
            <a:t> </a:t>
          </a:r>
          <a:r>
            <a:rPr lang="cs-CZ" sz="1600" dirty="0" err="1" smtClean="0"/>
            <a:t>wave</a:t>
          </a:r>
          <a:endParaRPr lang="en-GB" sz="1600" dirty="0" smtClean="0"/>
        </a:p>
        <a:p>
          <a:pPr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dirty="0" err="1" smtClean="0"/>
            <a:t>drought</a:t>
          </a:r>
          <a:endParaRPr lang="en-GB" sz="1600" dirty="0" smtClean="0"/>
        </a:p>
      </dgm:t>
    </dgm:pt>
    <dgm:pt modelId="{14B4C9FC-5846-410F-A2FA-48BA9912F586}" type="parTrans" cxnId="{0340ADAD-ADF6-4926-8F9D-1D3EFD43485A}">
      <dgm:prSet/>
      <dgm:spPr/>
      <dgm:t>
        <a:bodyPr/>
        <a:lstStyle/>
        <a:p>
          <a:endParaRPr lang="en-GB"/>
        </a:p>
      </dgm:t>
    </dgm:pt>
    <dgm:pt modelId="{DD28EB6A-199E-4551-9CBE-7AC618EE85F0}" type="sibTrans" cxnId="{0340ADAD-ADF6-4926-8F9D-1D3EFD43485A}">
      <dgm:prSet/>
      <dgm:spPr/>
      <dgm:t>
        <a:bodyPr/>
        <a:lstStyle/>
        <a:p>
          <a:endParaRPr lang="en-GB"/>
        </a:p>
      </dgm:t>
    </dgm:pt>
    <dgm:pt modelId="{1AF9500D-C175-432E-8E91-DCC3C0DF0C4C}">
      <dgm:prSet/>
      <dgm:spPr/>
      <dgm:t>
        <a:bodyPr/>
        <a:lstStyle/>
        <a:p>
          <a:pPr rtl="0"/>
          <a:r>
            <a:rPr lang="cs-CZ" dirty="0" err="1" smtClean="0"/>
            <a:t>fog</a:t>
          </a:r>
          <a:endParaRPr lang="en-GB" dirty="0" smtClean="0"/>
        </a:p>
        <a:p>
          <a:pPr rtl="0"/>
          <a:r>
            <a:rPr lang="cs-CZ" dirty="0" err="1" smtClean="0"/>
            <a:t>mist</a:t>
          </a:r>
          <a:endParaRPr lang="en-GB" dirty="0" smtClean="0"/>
        </a:p>
        <a:p>
          <a:pPr rtl="0"/>
          <a:r>
            <a:rPr lang="cs-CZ" dirty="0" err="1" smtClean="0"/>
            <a:t>falling</a:t>
          </a:r>
          <a:r>
            <a:rPr lang="cs-CZ" dirty="0" smtClean="0"/>
            <a:t> </a:t>
          </a:r>
          <a:r>
            <a:rPr lang="cs-CZ" dirty="0" err="1" smtClean="0"/>
            <a:t>of</a:t>
          </a:r>
          <a:r>
            <a:rPr lang="cs-CZ" dirty="0" smtClean="0"/>
            <a:t> </a:t>
          </a:r>
          <a:r>
            <a:rPr lang="cs-CZ" dirty="0" err="1" smtClean="0"/>
            <a:t>leaves</a:t>
          </a:r>
          <a:endParaRPr lang="en-GB" dirty="0" smtClean="0"/>
        </a:p>
        <a:p>
          <a:pPr rtl="0"/>
          <a:r>
            <a:rPr lang="cs-CZ" dirty="0" err="1" smtClean="0"/>
            <a:t>equinox</a:t>
          </a:r>
          <a:endParaRPr lang="en-GB" dirty="0" smtClean="0"/>
        </a:p>
        <a:p>
          <a:pPr rtl="0"/>
          <a:r>
            <a:rPr lang="cs-CZ" dirty="0" smtClean="0"/>
            <a:t>Indian </a:t>
          </a:r>
          <a:r>
            <a:rPr lang="cs-CZ" dirty="0" err="1" smtClean="0"/>
            <a:t>summer</a:t>
          </a:r>
          <a:endParaRPr lang="en-GB" dirty="0"/>
        </a:p>
      </dgm:t>
    </dgm:pt>
    <dgm:pt modelId="{6248370B-9667-497A-BAB8-E2B6B193D61B}" type="parTrans" cxnId="{48F6ED2D-66A9-44CF-B8FA-A70B997F0A8A}">
      <dgm:prSet/>
      <dgm:spPr/>
      <dgm:t>
        <a:bodyPr/>
        <a:lstStyle/>
        <a:p>
          <a:endParaRPr lang="en-GB"/>
        </a:p>
      </dgm:t>
    </dgm:pt>
    <dgm:pt modelId="{F7980FD2-D79D-4BBE-AFE8-0AAC37FDA668}" type="sibTrans" cxnId="{48F6ED2D-66A9-44CF-B8FA-A70B997F0A8A}">
      <dgm:prSet/>
      <dgm:spPr/>
      <dgm:t>
        <a:bodyPr/>
        <a:lstStyle/>
        <a:p>
          <a:endParaRPr lang="en-GB"/>
        </a:p>
      </dgm:t>
    </dgm:pt>
    <dgm:pt modelId="{FEDB2CCA-C6F1-41F1-9D56-3FD30509E223}">
      <dgm:prSet custT="1"/>
      <dgm:spPr/>
      <dgm:t>
        <a:bodyPr/>
        <a:lstStyle/>
        <a:p>
          <a:pPr rtl="0"/>
          <a:r>
            <a:rPr lang="cs-CZ" sz="1400" dirty="0" err="1" smtClean="0"/>
            <a:t>snowflakes</a:t>
          </a:r>
          <a:endParaRPr lang="en-GB" sz="1400" dirty="0" smtClean="0"/>
        </a:p>
        <a:p>
          <a:pPr rtl="0"/>
          <a:r>
            <a:rPr lang="cs-CZ" sz="1400" dirty="0" err="1" smtClean="0"/>
            <a:t>icicle</a:t>
          </a:r>
          <a:endParaRPr lang="en-GB" sz="1400" dirty="0" smtClean="0"/>
        </a:p>
        <a:p>
          <a:pPr rtl="0"/>
          <a:r>
            <a:rPr lang="cs-CZ" sz="1400" dirty="0" err="1" smtClean="0"/>
            <a:t>slippery</a:t>
          </a:r>
          <a:endParaRPr lang="en-GB" sz="1400" dirty="0" smtClean="0"/>
        </a:p>
        <a:p>
          <a:pPr rtl="0"/>
          <a:r>
            <a:rPr lang="cs-CZ" sz="1400" dirty="0" err="1" smtClean="0"/>
            <a:t>blizzard</a:t>
          </a:r>
          <a:endParaRPr lang="en-GB" sz="1400" dirty="0" smtClean="0"/>
        </a:p>
        <a:p>
          <a:pPr rtl="0"/>
          <a:r>
            <a:rPr lang="cs-CZ" sz="1400" dirty="0" err="1" smtClean="0"/>
            <a:t>icy</a:t>
          </a:r>
          <a:endParaRPr lang="en-GB" sz="1400" dirty="0" smtClean="0"/>
        </a:p>
        <a:p>
          <a:pPr rtl="0"/>
          <a:r>
            <a:rPr lang="cs-CZ" sz="1400" dirty="0" err="1" smtClean="0"/>
            <a:t>frost</a:t>
          </a:r>
          <a:endParaRPr lang="en-GB" sz="1400" dirty="0" smtClean="0"/>
        </a:p>
        <a:p>
          <a:pPr rtl="0"/>
          <a:r>
            <a:rPr lang="cs-CZ" sz="1400" dirty="0" err="1" smtClean="0"/>
            <a:t>solstice</a:t>
          </a:r>
          <a:endParaRPr lang="en-GB" sz="1400" dirty="0" smtClean="0"/>
        </a:p>
        <a:p>
          <a:pPr rtl="0"/>
          <a:r>
            <a:rPr lang="cs-CZ" sz="1400" dirty="0" err="1" smtClean="0"/>
            <a:t>biting</a:t>
          </a:r>
          <a:r>
            <a:rPr lang="cs-CZ" sz="1400" dirty="0" smtClean="0"/>
            <a:t> </a:t>
          </a:r>
          <a:r>
            <a:rPr lang="cs-CZ" sz="1400" dirty="0" err="1" smtClean="0"/>
            <a:t>wind</a:t>
          </a:r>
          <a:endParaRPr lang="en-GB" sz="1400" dirty="0" smtClean="0"/>
        </a:p>
        <a:p>
          <a:pPr rtl="0"/>
          <a:r>
            <a:rPr lang="cs-CZ" sz="1400" dirty="0" err="1" smtClean="0"/>
            <a:t>snowdrifts</a:t>
          </a:r>
          <a:endParaRPr lang="en-GB" sz="1400" dirty="0"/>
        </a:p>
      </dgm:t>
    </dgm:pt>
    <dgm:pt modelId="{4629F4FE-AE66-4D9C-9E43-0F10722CEEC6}" type="parTrans" cxnId="{E23D93B2-F463-48BA-AEC9-89DBA5FD7DEE}">
      <dgm:prSet/>
      <dgm:spPr/>
      <dgm:t>
        <a:bodyPr/>
        <a:lstStyle/>
        <a:p>
          <a:endParaRPr lang="en-GB"/>
        </a:p>
      </dgm:t>
    </dgm:pt>
    <dgm:pt modelId="{9576F352-6EDF-4804-AEB7-70FDC8A7E842}" type="sibTrans" cxnId="{E23D93B2-F463-48BA-AEC9-89DBA5FD7DEE}">
      <dgm:prSet/>
      <dgm:spPr/>
      <dgm:t>
        <a:bodyPr/>
        <a:lstStyle/>
        <a:p>
          <a:endParaRPr lang="en-GB"/>
        </a:p>
      </dgm:t>
    </dgm:pt>
    <dgm:pt modelId="{39E22240-381B-4CF9-A87D-7C216E328EFC}" type="pres">
      <dgm:prSet presAssocID="{3E32728B-472B-4F45-ACE9-615DD17DA22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283EBE7-BD29-48E4-8883-8D31BDD9E7CD}" type="pres">
      <dgm:prSet presAssocID="{BB7CFC8B-BCCB-4BCF-9C3E-0D6E0A74E6F5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2E73E4-8127-4959-95B9-F067694132CF}" type="pres">
      <dgm:prSet presAssocID="{C77940B0-3905-43D1-89A2-823EB7434A08}" presName="space" presStyleCnt="0"/>
      <dgm:spPr/>
    </dgm:pt>
    <dgm:pt modelId="{B04E2E57-5BA2-4D55-93D4-8FD29DC73BB0}" type="pres">
      <dgm:prSet presAssocID="{81F897D8-4E9A-4966-988C-E1EC9EFE3E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C25295-0D3B-4267-82D7-B1A7C91BDB1E}" type="pres">
      <dgm:prSet presAssocID="{DD28EB6A-199E-4551-9CBE-7AC618EE85F0}" presName="space" presStyleCnt="0"/>
      <dgm:spPr/>
    </dgm:pt>
    <dgm:pt modelId="{86E5FABC-9627-42B5-BCD3-80BFB55CAE40}" type="pres">
      <dgm:prSet presAssocID="{1AF9500D-C175-432E-8E91-DCC3C0DF0C4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FC7F27-9FE0-4919-B350-5C3A15BA9EBC}" type="pres">
      <dgm:prSet presAssocID="{F7980FD2-D79D-4BBE-AFE8-0AAC37FDA668}" presName="space" presStyleCnt="0"/>
      <dgm:spPr/>
    </dgm:pt>
    <dgm:pt modelId="{EC57F84B-9FE7-4D0F-AF9B-C78D63CF7899}" type="pres">
      <dgm:prSet presAssocID="{FEDB2CCA-C6F1-41F1-9D56-3FD30509E223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23D93B2-F463-48BA-AEC9-89DBA5FD7DEE}" srcId="{3E32728B-472B-4F45-ACE9-615DD17DA22C}" destId="{FEDB2CCA-C6F1-41F1-9D56-3FD30509E223}" srcOrd="3" destOrd="0" parTransId="{4629F4FE-AE66-4D9C-9E43-0F10722CEEC6}" sibTransId="{9576F352-6EDF-4804-AEB7-70FDC8A7E842}"/>
    <dgm:cxn modelId="{85C54E9F-F5EF-4BEB-A036-2218CE3A5822}" type="presOf" srcId="{FEDB2CCA-C6F1-41F1-9D56-3FD30509E223}" destId="{EC57F84B-9FE7-4D0F-AF9B-C78D63CF7899}" srcOrd="0" destOrd="0" presId="urn:microsoft.com/office/officeart/2005/8/layout/venn3"/>
    <dgm:cxn modelId="{2198C98B-607E-48D9-BF90-7704B7B8BF8E}" type="presOf" srcId="{81F897D8-4E9A-4966-988C-E1EC9EFE3ED8}" destId="{B04E2E57-5BA2-4D55-93D4-8FD29DC73BB0}" srcOrd="0" destOrd="0" presId="urn:microsoft.com/office/officeart/2005/8/layout/venn3"/>
    <dgm:cxn modelId="{E6823AD2-454D-4DC4-BFE1-611B78E50603}" type="presOf" srcId="{3E32728B-472B-4F45-ACE9-615DD17DA22C}" destId="{39E22240-381B-4CF9-A87D-7C216E328EFC}" srcOrd="0" destOrd="0" presId="urn:microsoft.com/office/officeart/2005/8/layout/venn3"/>
    <dgm:cxn modelId="{0340ADAD-ADF6-4926-8F9D-1D3EFD43485A}" srcId="{3E32728B-472B-4F45-ACE9-615DD17DA22C}" destId="{81F897D8-4E9A-4966-988C-E1EC9EFE3ED8}" srcOrd="1" destOrd="0" parTransId="{14B4C9FC-5846-410F-A2FA-48BA9912F586}" sibTransId="{DD28EB6A-199E-4551-9CBE-7AC618EE85F0}"/>
    <dgm:cxn modelId="{48F6ED2D-66A9-44CF-B8FA-A70B997F0A8A}" srcId="{3E32728B-472B-4F45-ACE9-615DD17DA22C}" destId="{1AF9500D-C175-432E-8E91-DCC3C0DF0C4C}" srcOrd="2" destOrd="0" parTransId="{6248370B-9667-497A-BAB8-E2B6B193D61B}" sibTransId="{F7980FD2-D79D-4BBE-AFE8-0AAC37FDA668}"/>
    <dgm:cxn modelId="{EBEC3AD1-9D62-4FE7-B7C7-3D8935FA08E9}" type="presOf" srcId="{1AF9500D-C175-432E-8E91-DCC3C0DF0C4C}" destId="{86E5FABC-9627-42B5-BCD3-80BFB55CAE40}" srcOrd="0" destOrd="0" presId="urn:microsoft.com/office/officeart/2005/8/layout/venn3"/>
    <dgm:cxn modelId="{3D89BC5F-26FB-4D5F-9469-1E4CC5F3118E}" srcId="{3E32728B-472B-4F45-ACE9-615DD17DA22C}" destId="{BB7CFC8B-BCCB-4BCF-9C3E-0D6E0A74E6F5}" srcOrd="0" destOrd="0" parTransId="{C4428102-ABAC-4B62-9938-2C668F594579}" sibTransId="{C77940B0-3905-43D1-89A2-823EB7434A08}"/>
    <dgm:cxn modelId="{F4E7D3DB-3BD5-492D-B8C4-02100018DBE4}" type="presOf" srcId="{BB7CFC8B-BCCB-4BCF-9C3E-0D6E0A74E6F5}" destId="{1283EBE7-BD29-48E4-8883-8D31BDD9E7CD}" srcOrd="0" destOrd="0" presId="urn:microsoft.com/office/officeart/2005/8/layout/venn3"/>
    <dgm:cxn modelId="{09B0F8CA-4C65-4CAA-BEA4-FAE5A0D15931}" type="presParOf" srcId="{39E22240-381B-4CF9-A87D-7C216E328EFC}" destId="{1283EBE7-BD29-48E4-8883-8D31BDD9E7CD}" srcOrd="0" destOrd="0" presId="urn:microsoft.com/office/officeart/2005/8/layout/venn3"/>
    <dgm:cxn modelId="{982B3B78-3A72-4A46-857D-D959EDCAEBAD}" type="presParOf" srcId="{39E22240-381B-4CF9-A87D-7C216E328EFC}" destId="{232E73E4-8127-4959-95B9-F067694132CF}" srcOrd="1" destOrd="0" presId="urn:microsoft.com/office/officeart/2005/8/layout/venn3"/>
    <dgm:cxn modelId="{C054A0C8-23BF-4284-8B4E-EE6070919126}" type="presParOf" srcId="{39E22240-381B-4CF9-A87D-7C216E328EFC}" destId="{B04E2E57-5BA2-4D55-93D4-8FD29DC73BB0}" srcOrd="2" destOrd="0" presId="urn:microsoft.com/office/officeart/2005/8/layout/venn3"/>
    <dgm:cxn modelId="{0F36E999-98C6-47B5-A64F-7B7FA0106F14}" type="presParOf" srcId="{39E22240-381B-4CF9-A87D-7C216E328EFC}" destId="{59C25295-0D3B-4267-82D7-B1A7C91BDB1E}" srcOrd="3" destOrd="0" presId="urn:microsoft.com/office/officeart/2005/8/layout/venn3"/>
    <dgm:cxn modelId="{C2B77FBA-2E2B-4E57-BBA8-B703A1C6E236}" type="presParOf" srcId="{39E22240-381B-4CF9-A87D-7C216E328EFC}" destId="{86E5FABC-9627-42B5-BCD3-80BFB55CAE40}" srcOrd="4" destOrd="0" presId="urn:microsoft.com/office/officeart/2005/8/layout/venn3"/>
    <dgm:cxn modelId="{630F6185-879E-48DE-B78F-01BF4CE36A53}" type="presParOf" srcId="{39E22240-381B-4CF9-A87D-7C216E328EFC}" destId="{9EFC7F27-9FE0-4919-B350-5C3A15BA9EBC}" srcOrd="5" destOrd="0" presId="urn:microsoft.com/office/officeart/2005/8/layout/venn3"/>
    <dgm:cxn modelId="{C32A18A8-7B4C-4DDD-AA7A-7EA13282D137}" type="presParOf" srcId="{39E22240-381B-4CF9-A87D-7C216E328EFC}" destId="{EC57F84B-9FE7-4D0F-AF9B-C78D63CF789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B4840C-781C-4F03-8E2D-68EAAB2BECD4}" type="doc">
      <dgm:prSet loTypeId="urn:microsoft.com/office/officeart/2005/8/layout/pList1#1" loCatId="pictur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041B17EB-E842-42C4-8449-49EC766A147F}">
      <dgm:prSet custT="1"/>
      <dgm:spPr/>
      <dgm:t>
        <a:bodyPr/>
        <a:lstStyle/>
        <a:p>
          <a:pPr rtl="0"/>
          <a:r>
            <a:rPr lang="en-GB" sz="2000" noProof="0" dirty="0" smtClean="0"/>
            <a:t>flood </a:t>
          </a:r>
          <a:r>
            <a:rPr lang="en-GB" sz="1400" noProof="0" dirty="0" smtClean="0"/>
            <a:t>19</a:t>
          </a:r>
          <a:endParaRPr lang="en-GB" sz="1400" noProof="0" dirty="0"/>
        </a:p>
      </dgm:t>
    </dgm:pt>
    <dgm:pt modelId="{5672FD26-CFBD-46C4-9B5C-756A5B03E5E0}" type="parTrans" cxnId="{142A06CC-EE7B-4A76-B213-560BE8C01E5E}">
      <dgm:prSet/>
      <dgm:spPr/>
      <dgm:t>
        <a:bodyPr/>
        <a:lstStyle/>
        <a:p>
          <a:endParaRPr lang="en-GB"/>
        </a:p>
      </dgm:t>
    </dgm:pt>
    <dgm:pt modelId="{3F9F7D57-C44D-43B6-A934-9188F92AD8C3}" type="sibTrans" cxnId="{142A06CC-EE7B-4A76-B213-560BE8C01E5E}">
      <dgm:prSet/>
      <dgm:spPr/>
      <dgm:t>
        <a:bodyPr/>
        <a:lstStyle/>
        <a:p>
          <a:endParaRPr lang="en-GB"/>
        </a:p>
      </dgm:t>
    </dgm:pt>
    <dgm:pt modelId="{932EC0A1-B2E8-4B04-9B0A-244B11D190A9}">
      <dgm:prSet custT="1"/>
      <dgm:spPr/>
      <dgm:t>
        <a:bodyPr/>
        <a:lstStyle/>
        <a:p>
          <a:pPr rtl="0"/>
          <a:r>
            <a:rPr lang="en-GB" sz="2000" noProof="0" smtClean="0"/>
            <a:t>drought </a:t>
          </a:r>
          <a:r>
            <a:rPr lang="en-GB" sz="1400" noProof="0" smtClean="0"/>
            <a:t>2</a:t>
          </a:r>
          <a:endParaRPr lang="en-GB" sz="1400" noProof="0"/>
        </a:p>
      </dgm:t>
    </dgm:pt>
    <dgm:pt modelId="{2CB0CA79-68F4-427B-BF46-3E0876209CA2}" type="parTrans" cxnId="{CE4CBCDA-8D02-44AB-A9F9-D2F2BB1BE9A8}">
      <dgm:prSet/>
      <dgm:spPr/>
      <dgm:t>
        <a:bodyPr/>
        <a:lstStyle/>
        <a:p>
          <a:endParaRPr lang="en-GB"/>
        </a:p>
      </dgm:t>
    </dgm:pt>
    <dgm:pt modelId="{2DA8215E-EAC5-4634-86E9-C2F94CD15C8D}" type="sibTrans" cxnId="{CE4CBCDA-8D02-44AB-A9F9-D2F2BB1BE9A8}">
      <dgm:prSet/>
      <dgm:spPr/>
      <dgm:t>
        <a:bodyPr/>
        <a:lstStyle/>
        <a:p>
          <a:endParaRPr lang="en-GB"/>
        </a:p>
      </dgm:t>
    </dgm:pt>
    <dgm:pt modelId="{FAE4006F-4F1E-4D69-83DC-EB69F09B0C2B}">
      <dgm:prSet custT="1"/>
      <dgm:spPr/>
      <dgm:t>
        <a:bodyPr/>
        <a:lstStyle/>
        <a:p>
          <a:pPr rtl="0"/>
          <a:r>
            <a:rPr lang="en-GB" sz="2000" noProof="0" smtClean="0"/>
            <a:t>avalanche </a:t>
          </a:r>
          <a:r>
            <a:rPr lang="en-GB" sz="1400" noProof="0" smtClean="0"/>
            <a:t>20</a:t>
          </a:r>
          <a:endParaRPr lang="en-GB" sz="1400" noProof="0"/>
        </a:p>
      </dgm:t>
    </dgm:pt>
    <dgm:pt modelId="{109EFEB1-3BAA-44C8-BBC1-75FA2079D7E7}" type="parTrans" cxnId="{CEA6C9FB-1487-489D-B3FD-CF205D263868}">
      <dgm:prSet/>
      <dgm:spPr/>
      <dgm:t>
        <a:bodyPr/>
        <a:lstStyle/>
        <a:p>
          <a:endParaRPr lang="en-GB"/>
        </a:p>
      </dgm:t>
    </dgm:pt>
    <dgm:pt modelId="{BBE7BC53-56B7-4B71-8B12-B4C6AED01E53}" type="sibTrans" cxnId="{CEA6C9FB-1487-489D-B3FD-CF205D263868}">
      <dgm:prSet/>
      <dgm:spPr/>
      <dgm:t>
        <a:bodyPr/>
        <a:lstStyle/>
        <a:p>
          <a:endParaRPr lang="en-GB"/>
        </a:p>
      </dgm:t>
    </dgm:pt>
    <dgm:pt modelId="{C15BEBE7-E264-403C-8662-D5D94DFB35F9}">
      <dgm:prSet custT="1"/>
      <dgm:spPr/>
      <dgm:t>
        <a:bodyPr/>
        <a:lstStyle/>
        <a:p>
          <a:pPr rtl="0"/>
          <a:r>
            <a:rPr lang="en-GB" sz="2100" noProof="0" smtClean="0"/>
            <a:t>earthquake </a:t>
          </a:r>
          <a:r>
            <a:rPr lang="en-GB" sz="1400" noProof="0" smtClean="0"/>
            <a:t>21</a:t>
          </a:r>
          <a:endParaRPr lang="en-GB" sz="1400" noProof="0"/>
        </a:p>
      </dgm:t>
    </dgm:pt>
    <dgm:pt modelId="{C7401F60-DEC3-484F-B906-D0DBA7502137}" type="parTrans" cxnId="{F54767E3-79F6-425B-91B9-1D812A5666B4}">
      <dgm:prSet/>
      <dgm:spPr/>
      <dgm:t>
        <a:bodyPr/>
        <a:lstStyle/>
        <a:p>
          <a:endParaRPr lang="en-GB"/>
        </a:p>
      </dgm:t>
    </dgm:pt>
    <dgm:pt modelId="{540A802A-8D5C-45BE-929F-39760FE75A5C}" type="sibTrans" cxnId="{F54767E3-79F6-425B-91B9-1D812A5666B4}">
      <dgm:prSet/>
      <dgm:spPr/>
      <dgm:t>
        <a:bodyPr/>
        <a:lstStyle/>
        <a:p>
          <a:endParaRPr lang="en-GB"/>
        </a:p>
      </dgm:t>
    </dgm:pt>
    <dgm:pt modelId="{D5EB98E5-DCE8-47EA-B93C-8F25DFE4E154}">
      <dgm:prSet custT="1"/>
      <dgm:spPr/>
      <dgm:t>
        <a:bodyPr/>
        <a:lstStyle/>
        <a:p>
          <a:pPr rtl="0"/>
          <a:r>
            <a:rPr lang="en-GB" sz="2000" noProof="0" smtClean="0"/>
            <a:t>tornado </a:t>
          </a:r>
          <a:r>
            <a:rPr lang="en-GB" sz="1200" noProof="0" smtClean="0"/>
            <a:t>9</a:t>
          </a:r>
          <a:endParaRPr lang="en-GB" sz="1200" noProof="0"/>
        </a:p>
      </dgm:t>
    </dgm:pt>
    <dgm:pt modelId="{CD5F8BD1-E78F-4F87-BD43-861A24DDC4FF}" type="parTrans" cxnId="{2A42054E-90FC-4A73-B936-34E248DA2501}">
      <dgm:prSet/>
      <dgm:spPr/>
      <dgm:t>
        <a:bodyPr/>
        <a:lstStyle/>
        <a:p>
          <a:endParaRPr lang="en-GB"/>
        </a:p>
      </dgm:t>
    </dgm:pt>
    <dgm:pt modelId="{749A7808-7EEA-445C-82B4-63A2526DA0FE}" type="sibTrans" cxnId="{2A42054E-90FC-4A73-B936-34E248DA2501}">
      <dgm:prSet/>
      <dgm:spPr/>
      <dgm:t>
        <a:bodyPr/>
        <a:lstStyle/>
        <a:p>
          <a:endParaRPr lang="en-GB"/>
        </a:p>
      </dgm:t>
    </dgm:pt>
    <dgm:pt modelId="{BE669C4A-EB14-4E70-8142-9FC91DA06C63}">
      <dgm:prSet custT="1"/>
      <dgm:spPr/>
      <dgm:t>
        <a:bodyPr/>
        <a:lstStyle/>
        <a:p>
          <a:pPr rtl="0"/>
          <a:r>
            <a:rPr lang="en-GB" sz="2000" noProof="0" smtClean="0"/>
            <a:t>volcanic eruption </a:t>
          </a:r>
          <a:r>
            <a:rPr lang="en-GB" sz="1400" noProof="0" smtClean="0"/>
            <a:t>22</a:t>
          </a:r>
          <a:endParaRPr lang="en-GB" sz="1400" noProof="0"/>
        </a:p>
      </dgm:t>
    </dgm:pt>
    <dgm:pt modelId="{34B8E3B7-E8C0-4877-9FAD-074B082FAED5}" type="parTrans" cxnId="{821498B3-AF14-4A67-99DB-09180AFE80A6}">
      <dgm:prSet/>
      <dgm:spPr/>
      <dgm:t>
        <a:bodyPr/>
        <a:lstStyle/>
        <a:p>
          <a:endParaRPr lang="en-GB"/>
        </a:p>
      </dgm:t>
    </dgm:pt>
    <dgm:pt modelId="{4596971A-2937-4038-8885-6204D42CBF26}" type="sibTrans" cxnId="{821498B3-AF14-4A67-99DB-09180AFE80A6}">
      <dgm:prSet/>
      <dgm:spPr/>
      <dgm:t>
        <a:bodyPr/>
        <a:lstStyle/>
        <a:p>
          <a:endParaRPr lang="en-GB"/>
        </a:p>
      </dgm:t>
    </dgm:pt>
    <dgm:pt modelId="{52E2C8C9-E2D5-4546-9836-D065A3D6E661}">
      <dgm:prSet custT="1"/>
      <dgm:spPr/>
      <dgm:t>
        <a:bodyPr/>
        <a:lstStyle/>
        <a:p>
          <a:pPr rtl="0"/>
          <a:r>
            <a:rPr lang="en-GB" sz="2400" noProof="0" dirty="0" smtClean="0"/>
            <a:t>tsunami </a:t>
          </a:r>
          <a:r>
            <a:rPr lang="en-GB" sz="1400" noProof="0" dirty="0" smtClean="0"/>
            <a:t>23</a:t>
          </a:r>
          <a:endParaRPr lang="en-GB" sz="1400" noProof="0" dirty="0"/>
        </a:p>
      </dgm:t>
    </dgm:pt>
    <dgm:pt modelId="{B6330780-E31D-4CBE-B78E-FFBBFF2D639C}" type="parTrans" cxnId="{6B4C9D51-9D59-4331-8020-59FA029A3F09}">
      <dgm:prSet/>
      <dgm:spPr/>
      <dgm:t>
        <a:bodyPr/>
        <a:lstStyle/>
        <a:p>
          <a:endParaRPr lang="en-GB"/>
        </a:p>
      </dgm:t>
    </dgm:pt>
    <dgm:pt modelId="{9F883877-1FEB-498C-B266-00851F592371}" type="sibTrans" cxnId="{6B4C9D51-9D59-4331-8020-59FA029A3F09}">
      <dgm:prSet/>
      <dgm:spPr/>
      <dgm:t>
        <a:bodyPr/>
        <a:lstStyle/>
        <a:p>
          <a:endParaRPr lang="en-GB"/>
        </a:p>
      </dgm:t>
    </dgm:pt>
    <dgm:pt modelId="{E5FA73F4-1E01-4DE8-8CD9-C6D7E349246C}">
      <dgm:prSet custT="1"/>
      <dgm:spPr/>
      <dgm:t>
        <a:bodyPr/>
        <a:lstStyle/>
        <a:p>
          <a:pPr rtl="0"/>
          <a:r>
            <a:rPr lang="en-GB" sz="2000" noProof="0" smtClean="0"/>
            <a:t>hurricane </a:t>
          </a:r>
          <a:r>
            <a:rPr lang="en-GB" sz="1400" noProof="0" smtClean="0"/>
            <a:t>1</a:t>
          </a:r>
          <a:endParaRPr lang="en-GB" sz="1400" noProof="0"/>
        </a:p>
      </dgm:t>
    </dgm:pt>
    <dgm:pt modelId="{D852AB2C-FBCE-4FEB-85A0-E7189B4F04F9}" type="parTrans" cxnId="{CAA00442-364D-4070-BC24-ACB5C181305F}">
      <dgm:prSet/>
      <dgm:spPr/>
      <dgm:t>
        <a:bodyPr/>
        <a:lstStyle/>
        <a:p>
          <a:endParaRPr lang="en-GB"/>
        </a:p>
      </dgm:t>
    </dgm:pt>
    <dgm:pt modelId="{F95F9971-5118-4B8E-9FCF-7C00621DEBB9}" type="sibTrans" cxnId="{CAA00442-364D-4070-BC24-ACB5C181305F}">
      <dgm:prSet/>
      <dgm:spPr/>
      <dgm:t>
        <a:bodyPr/>
        <a:lstStyle/>
        <a:p>
          <a:endParaRPr lang="en-GB"/>
        </a:p>
      </dgm:t>
    </dgm:pt>
    <dgm:pt modelId="{7733F7EB-7E64-407D-9CFD-17A797FEF414}" type="pres">
      <dgm:prSet presAssocID="{A6B4840C-781C-4F03-8E2D-68EAAB2BEC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746DBA8-2B46-400B-8776-2FBACB40BB2F}" type="pres">
      <dgm:prSet presAssocID="{041B17EB-E842-42C4-8449-49EC766A147F}" presName="compNode" presStyleCnt="0"/>
      <dgm:spPr/>
    </dgm:pt>
    <dgm:pt modelId="{2490E326-BB87-4A39-AD24-62E6FAA9C8C5}" type="pres">
      <dgm:prSet presAssocID="{041B17EB-E842-42C4-8449-49EC766A147F}" presName="pictRect" presStyleLbl="node1" presStyleIdx="0" presStyleCnt="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n-GB"/>
        </a:p>
      </dgm:t>
    </dgm:pt>
    <dgm:pt modelId="{52FE6A69-5B7A-43A7-A033-8D3DE0FFAF87}" type="pres">
      <dgm:prSet presAssocID="{041B17EB-E842-42C4-8449-49EC766A147F}" presName="textRect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2FC89B-EAAF-474C-AE24-D17BF460B73B}" type="pres">
      <dgm:prSet presAssocID="{3F9F7D57-C44D-43B6-A934-9188F92AD8C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1F80A35-DC48-45C3-807F-8BA066579D63}" type="pres">
      <dgm:prSet presAssocID="{932EC0A1-B2E8-4B04-9B0A-244B11D190A9}" presName="compNode" presStyleCnt="0"/>
      <dgm:spPr/>
    </dgm:pt>
    <dgm:pt modelId="{E9FF118E-4536-4C43-9356-4B9C24844E11}" type="pres">
      <dgm:prSet presAssocID="{932EC0A1-B2E8-4B04-9B0A-244B11D190A9}" presName="pictRect" presStyleLbl="node1" presStyleIdx="1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E4C8EC08-A597-484E-B389-92DB6FD498C9}" type="pres">
      <dgm:prSet presAssocID="{932EC0A1-B2E8-4B04-9B0A-244B11D190A9}" presName="textRect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94BF59-2B70-4E88-9697-1181C2DEE239}" type="pres">
      <dgm:prSet presAssocID="{2DA8215E-EAC5-4634-86E9-C2F94CD15C8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D9A9A6D2-F459-4A22-A343-9A84FCAD27A0}" type="pres">
      <dgm:prSet presAssocID="{FAE4006F-4F1E-4D69-83DC-EB69F09B0C2B}" presName="compNode" presStyleCnt="0"/>
      <dgm:spPr/>
    </dgm:pt>
    <dgm:pt modelId="{C508599D-9BDB-4180-B879-3D9EB105D99A}" type="pres">
      <dgm:prSet presAssocID="{FAE4006F-4F1E-4D69-83DC-EB69F09B0C2B}" presName="pictRect" presStyleLbl="node1" presStyleIdx="2" presStyleCnt="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en-GB"/>
        </a:p>
      </dgm:t>
    </dgm:pt>
    <dgm:pt modelId="{C8D6296F-1116-4876-8C71-4E8A311E48BE}" type="pres">
      <dgm:prSet presAssocID="{FAE4006F-4F1E-4D69-83DC-EB69F09B0C2B}" presName="textRect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C71143-7991-43B7-AFC4-53650D394E83}" type="pres">
      <dgm:prSet presAssocID="{BBE7BC53-56B7-4B71-8B12-B4C6AED01E53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CF63F05-103C-462C-88C7-45FF8092F744}" type="pres">
      <dgm:prSet presAssocID="{C15BEBE7-E264-403C-8662-D5D94DFB35F9}" presName="compNode" presStyleCnt="0"/>
      <dgm:spPr/>
    </dgm:pt>
    <dgm:pt modelId="{4497E65B-B3BB-4AAD-80B8-CE058C284FF3}" type="pres">
      <dgm:prSet presAssocID="{C15BEBE7-E264-403C-8662-D5D94DFB35F9}" presName="pictRect" presStyleLbl="node1" presStyleIdx="3" presStyleCnt="8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GB"/>
        </a:p>
      </dgm:t>
    </dgm:pt>
    <dgm:pt modelId="{7FEA082C-27AF-4FD2-9D9F-9A4CD6575020}" type="pres">
      <dgm:prSet presAssocID="{C15BEBE7-E264-403C-8662-D5D94DFB35F9}" presName="textRect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357A5E-016C-4605-8F47-78B7562D5530}" type="pres">
      <dgm:prSet presAssocID="{540A802A-8D5C-45BE-929F-39760FE75A5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6A27C928-2F37-4FC3-8BFA-50D8101C17D0}" type="pres">
      <dgm:prSet presAssocID="{D5EB98E5-DCE8-47EA-B93C-8F25DFE4E154}" presName="compNode" presStyleCnt="0"/>
      <dgm:spPr/>
    </dgm:pt>
    <dgm:pt modelId="{F51451D7-5EF2-484E-B73E-6ED2DE5107DC}" type="pres">
      <dgm:prSet presAssocID="{D5EB98E5-DCE8-47EA-B93C-8F25DFE4E154}" presName="pictRect" presStyleLbl="node1" presStyleIdx="4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50000" r="-50000"/>
          </a:stretch>
        </a:blipFill>
      </dgm:spPr>
    </dgm:pt>
    <dgm:pt modelId="{A574AF8B-40E9-46C4-BBB1-A4BF9AD0171B}" type="pres">
      <dgm:prSet presAssocID="{D5EB98E5-DCE8-47EA-B93C-8F25DFE4E154}" presName="textRect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B4445-8D96-4086-A615-B51EA61B0068}" type="pres">
      <dgm:prSet presAssocID="{749A7808-7EEA-445C-82B4-63A2526DA0FE}" presName="sibTrans" presStyleLbl="sibTrans2D1" presStyleIdx="0" presStyleCnt="0"/>
      <dgm:spPr/>
      <dgm:t>
        <a:bodyPr/>
        <a:lstStyle/>
        <a:p>
          <a:endParaRPr lang="en-GB"/>
        </a:p>
      </dgm:t>
    </dgm:pt>
    <dgm:pt modelId="{73A4E6ED-B5AD-4071-BF3F-B7A50A56BB26}" type="pres">
      <dgm:prSet presAssocID="{E5FA73F4-1E01-4DE8-8CD9-C6D7E349246C}" presName="compNode" presStyleCnt="0"/>
      <dgm:spPr/>
    </dgm:pt>
    <dgm:pt modelId="{1323BBED-B09D-4EB4-9515-242E2E6DF428}" type="pres">
      <dgm:prSet presAssocID="{E5FA73F4-1E01-4DE8-8CD9-C6D7E349246C}" presName="pictRect" presStyleLbl="node1" presStyleIdx="5" presStyleCnt="8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000" r="-25000"/>
          </a:stretch>
        </a:blipFill>
      </dgm:spPr>
    </dgm:pt>
    <dgm:pt modelId="{6AD941F8-0FE8-4453-BB57-F72D67F45862}" type="pres">
      <dgm:prSet presAssocID="{E5FA73F4-1E01-4DE8-8CD9-C6D7E349246C}" presName="textRect" presStyleLbl="revTx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D957AA-D0D4-43EC-99F1-3172DD262DA3}" type="pres">
      <dgm:prSet presAssocID="{F95F9971-5118-4B8E-9FCF-7C00621DEBB9}" presName="sibTrans" presStyleLbl="sibTrans2D1" presStyleIdx="0" presStyleCnt="0"/>
      <dgm:spPr/>
      <dgm:t>
        <a:bodyPr/>
        <a:lstStyle/>
        <a:p>
          <a:endParaRPr lang="en-GB"/>
        </a:p>
      </dgm:t>
    </dgm:pt>
    <dgm:pt modelId="{B35BB57D-9532-4C9D-A196-CC4C55A3CF6E}" type="pres">
      <dgm:prSet presAssocID="{BE669C4A-EB14-4E70-8142-9FC91DA06C63}" presName="compNode" presStyleCnt="0"/>
      <dgm:spPr/>
    </dgm:pt>
    <dgm:pt modelId="{EDCB20F1-3E1C-43BA-AA1D-EE8CDA3F6206}" type="pres">
      <dgm:prSet presAssocID="{BE669C4A-EB14-4E70-8142-9FC91DA06C63}" presName="pictRect" presStyleLbl="node1" presStyleIdx="6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8000" b="-58000"/>
          </a:stretch>
        </a:blipFill>
      </dgm:spPr>
      <dgm:t>
        <a:bodyPr/>
        <a:lstStyle/>
        <a:p>
          <a:endParaRPr lang="en-GB"/>
        </a:p>
      </dgm:t>
    </dgm:pt>
    <dgm:pt modelId="{704937CC-83E2-47FE-A98B-8BEF56640A04}" type="pres">
      <dgm:prSet presAssocID="{BE669C4A-EB14-4E70-8142-9FC91DA06C63}" presName="textRect" presStyleLbl="revTx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FCCE69-045B-4BAA-812F-36333AF46045}" type="pres">
      <dgm:prSet presAssocID="{4596971A-2937-4038-8885-6204D42CBF26}" presName="sibTrans" presStyleLbl="sibTrans2D1" presStyleIdx="0" presStyleCnt="0"/>
      <dgm:spPr/>
      <dgm:t>
        <a:bodyPr/>
        <a:lstStyle/>
        <a:p>
          <a:endParaRPr lang="en-GB"/>
        </a:p>
      </dgm:t>
    </dgm:pt>
    <dgm:pt modelId="{1B5BDA38-03C7-465D-B124-22240090FA71}" type="pres">
      <dgm:prSet presAssocID="{52E2C8C9-E2D5-4546-9836-D065A3D6E661}" presName="compNode" presStyleCnt="0"/>
      <dgm:spPr/>
    </dgm:pt>
    <dgm:pt modelId="{B082D857-B952-4427-920B-224EB026FD5B}" type="pres">
      <dgm:prSet presAssocID="{52E2C8C9-E2D5-4546-9836-D065A3D6E661}" presName="pictRect" presStyleLbl="node1" presStyleIdx="7" presStyleCnt="8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GB"/>
        </a:p>
      </dgm:t>
    </dgm:pt>
    <dgm:pt modelId="{3781D9DB-0543-4F77-AACA-6894DFF121B4}" type="pres">
      <dgm:prSet presAssocID="{52E2C8C9-E2D5-4546-9836-D065A3D6E661}" presName="textRect" presStyleLbl="revTx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5B84405-C9AF-4F31-92F9-F2189F8F6AD1}" type="presOf" srcId="{A6B4840C-781C-4F03-8E2D-68EAAB2BECD4}" destId="{7733F7EB-7E64-407D-9CFD-17A797FEF414}" srcOrd="0" destOrd="0" presId="urn:microsoft.com/office/officeart/2005/8/layout/pList1#1"/>
    <dgm:cxn modelId="{8554D2CA-E569-40A4-8E8C-00668823E953}" type="presOf" srcId="{D5EB98E5-DCE8-47EA-B93C-8F25DFE4E154}" destId="{A574AF8B-40E9-46C4-BBB1-A4BF9AD0171B}" srcOrd="0" destOrd="0" presId="urn:microsoft.com/office/officeart/2005/8/layout/pList1#1"/>
    <dgm:cxn modelId="{CEA6C9FB-1487-489D-B3FD-CF205D263868}" srcId="{A6B4840C-781C-4F03-8E2D-68EAAB2BECD4}" destId="{FAE4006F-4F1E-4D69-83DC-EB69F09B0C2B}" srcOrd="2" destOrd="0" parTransId="{109EFEB1-3BAA-44C8-BBC1-75FA2079D7E7}" sibTransId="{BBE7BC53-56B7-4B71-8B12-B4C6AED01E53}"/>
    <dgm:cxn modelId="{CAA00442-364D-4070-BC24-ACB5C181305F}" srcId="{A6B4840C-781C-4F03-8E2D-68EAAB2BECD4}" destId="{E5FA73F4-1E01-4DE8-8CD9-C6D7E349246C}" srcOrd="5" destOrd="0" parTransId="{D852AB2C-FBCE-4FEB-85A0-E7189B4F04F9}" sibTransId="{F95F9971-5118-4B8E-9FCF-7C00621DEBB9}"/>
    <dgm:cxn modelId="{142A06CC-EE7B-4A76-B213-560BE8C01E5E}" srcId="{A6B4840C-781C-4F03-8E2D-68EAAB2BECD4}" destId="{041B17EB-E842-42C4-8449-49EC766A147F}" srcOrd="0" destOrd="0" parTransId="{5672FD26-CFBD-46C4-9B5C-756A5B03E5E0}" sibTransId="{3F9F7D57-C44D-43B6-A934-9188F92AD8C3}"/>
    <dgm:cxn modelId="{EE4F6505-D371-41D7-BDB7-66A259E98324}" type="presOf" srcId="{BE669C4A-EB14-4E70-8142-9FC91DA06C63}" destId="{704937CC-83E2-47FE-A98B-8BEF56640A04}" srcOrd="0" destOrd="0" presId="urn:microsoft.com/office/officeart/2005/8/layout/pList1#1"/>
    <dgm:cxn modelId="{A29EE0AE-BEA0-4837-B4FE-31AD767ED674}" type="presOf" srcId="{041B17EB-E842-42C4-8449-49EC766A147F}" destId="{52FE6A69-5B7A-43A7-A033-8D3DE0FFAF87}" srcOrd="0" destOrd="0" presId="urn:microsoft.com/office/officeart/2005/8/layout/pList1#1"/>
    <dgm:cxn modelId="{821498B3-AF14-4A67-99DB-09180AFE80A6}" srcId="{A6B4840C-781C-4F03-8E2D-68EAAB2BECD4}" destId="{BE669C4A-EB14-4E70-8142-9FC91DA06C63}" srcOrd="6" destOrd="0" parTransId="{34B8E3B7-E8C0-4877-9FAD-074B082FAED5}" sibTransId="{4596971A-2937-4038-8885-6204D42CBF26}"/>
    <dgm:cxn modelId="{7DF1F20D-D7CC-4E17-8F45-62298239BD8E}" type="presOf" srcId="{540A802A-8D5C-45BE-929F-39760FE75A5C}" destId="{09357A5E-016C-4605-8F47-78B7562D5530}" srcOrd="0" destOrd="0" presId="urn:microsoft.com/office/officeart/2005/8/layout/pList1#1"/>
    <dgm:cxn modelId="{6B4C9D51-9D59-4331-8020-59FA029A3F09}" srcId="{A6B4840C-781C-4F03-8E2D-68EAAB2BECD4}" destId="{52E2C8C9-E2D5-4546-9836-D065A3D6E661}" srcOrd="7" destOrd="0" parTransId="{B6330780-E31D-4CBE-B78E-FFBBFF2D639C}" sibTransId="{9F883877-1FEB-498C-B266-00851F592371}"/>
    <dgm:cxn modelId="{06C53037-8B84-416F-9703-2389825080E3}" type="presOf" srcId="{FAE4006F-4F1E-4D69-83DC-EB69F09B0C2B}" destId="{C8D6296F-1116-4876-8C71-4E8A311E48BE}" srcOrd="0" destOrd="0" presId="urn:microsoft.com/office/officeart/2005/8/layout/pList1#1"/>
    <dgm:cxn modelId="{D2578A80-5038-424E-9843-C283FD64CB04}" type="presOf" srcId="{749A7808-7EEA-445C-82B4-63A2526DA0FE}" destId="{6CDB4445-8D96-4086-A615-B51EA61B0068}" srcOrd="0" destOrd="0" presId="urn:microsoft.com/office/officeart/2005/8/layout/pList1#1"/>
    <dgm:cxn modelId="{2A42054E-90FC-4A73-B936-34E248DA2501}" srcId="{A6B4840C-781C-4F03-8E2D-68EAAB2BECD4}" destId="{D5EB98E5-DCE8-47EA-B93C-8F25DFE4E154}" srcOrd="4" destOrd="0" parTransId="{CD5F8BD1-E78F-4F87-BD43-861A24DDC4FF}" sibTransId="{749A7808-7EEA-445C-82B4-63A2526DA0FE}"/>
    <dgm:cxn modelId="{878FB8CF-6FB6-4686-A76D-77372516620D}" type="presOf" srcId="{C15BEBE7-E264-403C-8662-D5D94DFB35F9}" destId="{7FEA082C-27AF-4FD2-9D9F-9A4CD6575020}" srcOrd="0" destOrd="0" presId="urn:microsoft.com/office/officeart/2005/8/layout/pList1#1"/>
    <dgm:cxn modelId="{F54767E3-79F6-425B-91B9-1D812A5666B4}" srcId="{A6B4840C-781C-4F03-8E2D-68EAAB2BECD4}" destId="{C15BEBE7-E264-403C-8662-D5D94DFB35F9}" srcOrd="3" destOrd="0" parTransId="{C7401F60-DEC3-484F-B906-D0DBA7502137}" sibTransId="{540A802A-8D5C-45BE-929F-39760FE75A5C}"/>
    <dgm:cxn modelId="{61A10654-5142-49BA-86B0-3D032518110B}" type="presOf" srcId="{3F9F7D57-C44D-43B6-A934-9188F92AD8C3}" destId="{952FC89B-EAAF-474C-AE24-D17BF460B73B}" srcOrd="0" destOrd="0" presId="urn:microsoft.com/office/officeart/2005/8/layout/pList1#1"/>
    <dgm:cxn modelId="{211EF134-89B0-4DB2-8E0A-1DBC91E4F421}" type="presOf" srcId="{BBE7BC53-56B7-4B71-8B12-B4C6AED01E53}" destId="{C3C71143-7991-43B7-AFC4-53650D394E83}" srcOrd="0" destOrd="0" presId="urn:microsoft.com/office/officeart/2005/8/layout/pList1#1"/>
    <dgm:cxn modelId="{3E46D717-5033-4C8A-A593-F976090D4FEC}" type="presOf" srcId="{E5FA73F4-1E01-4DE8-8CD9-C6D7E349246C}" destId="{6AD941F8-0FE8-4453-BB57-F72D67F45862}" srcOrd="0" destOrd="0" presId="urn:microsoft.com/office/officeart/2005/8/layout/pList1#1"/>
    <dgm:cxn modelId="{F7D80119-692C-4635-B0FB-A8BB6B9C2F96}" type="presOf" srcId="{932EC0A1-B2E8-4B04-9B0A-244B11D190A9}" destId="{E4C8EC08-A597-484E-B389-92DB6FD498C9}" srcOrd="0" destOrd="0" presId="urn:microsoft.com/office/officeart/2005/8/layout/pList1#1"/>
    <dgm:cxn modelId="{B6B1D55D-6231-4CEA-96AE-0B5DC44FCCA3}" type="presOf" srcId="{2DA8215E-EAC5-4634-86E9-C2F94CD15C8D}" destId="{DA94BF59-2B70-4E88-9697-1181C2DEE239}" srcOrd="0" destOrd="0" presId="urn:microsoft.com/office/officeart/2005/8/layout/pList1#1"/>
    <dgm:cxn modelId="{83C27509-B9D3-484C-8978-32A0F4C39893}" type="presOf" srcId="{4596971A-2937-4038-8885-6204D42CBF26}" destId="{E1FCCE69-045B-4BAA-812F-36333AF46045}" srcOrd="0" destOrd="0" presId="urn:microsoft.com/office/officeart/2005/8/layout/pList1#1"/>
    <dgm:cxn modelId="{D67E17E4-0D9A-4585-8929-C668B3EDBC7E}" type="presOf" srcId="{F95F9971-5118-4B8E-9FCF-7C00621DEBB9}" destId="{49D957AA-D0D4-43EC-99F1-3172DD262DA3}" srcOrd="0" destOrd="0" presId="urn:microsoft.com/office/officeart/2005/8/layout/pList1#1"/>
    <dgm:cxn modelId="{CE4CBCDA-8D02-44AB-A9F9-D2F2BB1BE9A8}" srcId="{A6B4840C-781C-4F03-8E2D-68EAAB2BECD4}" destId="{932EC0A1-B2E8-4B04-9B0A-244B11D190A9}" srcOrd="1" destOrd="0" parTransId="{2CB0CA79-68F4-427B-BF46-3E0876209CA2}" sibTransId="{2DA8215E-EAC5-4634-86E9-C2F94CD15C8D}"/>
    <dgm:cxn modelId="{D4D5DEA6-7113-49E2-93F3-9FB61F3EAA0B}" type="presOf" srcId="{52E2C8C9-E2D5-4546-9836-D065A3D6E661}" destId="{3781D9DB-0543-4F77-AACA-6894DFF121B4}" srcOrd="0" destOrd="0" presId="urn:microsoft.com/office/officeart/2005/8/layout/pList1#1"/>
    <dgm:cxn modelId="{22AA4D4E-2B7E-47F6-90BF-64CDBF08E3F7}" type="presParOf" srcId="{7733F7EB-7E64-407D-9CFD-17A797FEF414}" destId="{1746DBA8-2B46-400B-8776-2FBACB40BB2F}" srcOrd="0" destOrd="0" presId="urn:microsoft.com/office/officeart/2005/8/layout/pList1#1"/>
    <dgm:cxn modelId="{0C5466FE-1FDC-412B-A115-C24DBEC9422C}" type="presParOf" srcId="{1746DBA8-2B46-400B-8776-2FBACB40BB2F}" destId="{2490E326-BB87-4A39-AD24-62E6FAA9C8C5}" srcOrd="0" destOrd="0" presId="urn:microsoft.com/office/officeart/2005/8/layout/pList1#1"/>
    <dgm:cxn modelId="{D06C63D6-5136-4587-ABEB-23AA8D95E22C}" type="presParOf" srcId="{1746DBA8-2B46-400B-8776-2FBACB40BB2F}" destId="{52FE6A69-5B7A-43A7-A033-8D3DE0FFAF87}" srcOrd="1" destOrd="0" presId="urn:microsoft.com/office/officeart/2005/8/layout/pList1#1"/>
    <dgm:cxn modelId="{1BD59C08-0350-4F28-B54A-0766AD039AEE}" type="presParOf" srcId="{7733F7EB-7E64-407D-9CFD-17A797FEF414}" destId="{952FC89B-EAAF-474C-AE24-D17BF460B73B}" srcOrd="1" destOrd="0" presId="urn:microsoft.com/office/officeart/2005/8/layout/pList1#1"/>
    <dgm:cxn modelId="{61F5DA8D-931E-4DF9-B4FC-116013FF5918}" type="presParOf" srcId="{7733F7EB-7E64-407D-9CFD-17A797FEF414}" destId="{E1F80A35-DC48-45C3-807F-8BA066579D63}" srcOrd="2" destOrd="0" presId="urn:microsoft.com/office/officeart/2005/8/layout/pList1#1"/>
    <dgm:cxn modelId="{748801EB-3CEA-4245-93D6-ECE277B92F69}" type="presParOf" srcId="{E1F80A35-DC48-45C3-807F-8BA066579D63}" destId="{E9FF118E-4536-4C43-9356-4B9C24844E11}" srcOrd="0" destOrd="0" presId="urn:microsoft.com/office/officeart/2005/8/layout/pList1#1"/>
    <dgm:cxn modelId="{A773AA2E-0813-47B2-A83E-F08EE8B93903}" type="presParOf" srcId="{E1F80A35-DC48-45C3-807F-8BA066579D63}" destId="{E4C8EC08-A597-484E-B389-92DB6FD498C9}" srcOrd="1" destOrd="0" presId="urn:microsoft.com/office/officeart/2005/8/layout/pList1#1"/>
    <dgm:cxn modelId="{E86938BB-F160-4749-8F66-4C5D8BBB3E15}" type="presParOf" srcId="{7733F7EB-7E64-407D-9CFD-17A797FEF414}" destId="{DA94BF59-2B70-4E88-9697-1181C2DEE239}" srcOrd="3" destOrd="0" presId="urn:microsoft.com/office/officeart/2005/8/layout/pList1#1"/>
    <dgm:cxn modelId="{832C7B39-2545-4C19-85E1-DA66E0C6317D}" type="presParOf" srcId="{7733F7EB-7E64-407D-9CFD-17A797FEF414}" destId="{D9A9A6D2-F459-4A22-A343-9A84FCAD27A0}" srcOrd="4" destOrd="0" presId="urn:microsoft.com/office/officeart/2005/8/layout/pList1#1"/>
    <dgm:cxn modelId="{87F7A36D-956A-4130-8BD9-6AABBFE7D3BE}" type="presParOf" srcId="{D9A9A6D2-F459-4A22-A343-9A84FCAD27A0}" destId="{C508599D-9BDB-4180-B879-3D9EB105D99A}" srcOrd="0" destOrd="0" presId="urn:microsoft.com/office/officeart/2005/8/layout/pList1#1"/>
    <dgm:cxn modelId="{A07CD997-30EB-4E12-AD42-E732F6B19171}" type="presParOf" srcId="{D9A9A6D2-F459-4A22-A343-9A84FCAD27A0}" destId="{C8D6296F-1116-4876-8C71-4E8A311E48BE}" srcOrd="1" destOrd="0" presId="urn:microsoft.com/office/officeart/2005/8/layout/pList1#1"/>
    <dgm:cxn modelId="{5170CB9F-B9EB-460C-848B-67D2382223F0}" type="presParOf" srcId="{7733F7EB-7E64-407D-9CFD-17A797FEF414}" destId="{C3C71143-7991-43B7-AFC4-53650D394E83}" srcOrd="5" destOrd="0" presId="urn:microsoft.com/office/officeart/2005/8/layout/pList1#1"/>
    <dgm:cxn modelId="{B5D8B68C-8054-483A-A61B-A024261D77AF}" type="presParOf" srcId="{7733F7EB-7E64-407D-9CFD-17A797FEF414}" destId="{1CF63F05-103C-462C-88C7-45FF8092F744}" srcOrd="6" destOrd="0" presId="urn:microsoft.com/office/officeart/2005/8/layout/pList1#1"/>
    <dgm:cxn modelId="{819E573D-5A21-4A47-B4EF-B775D9596985}" type="presParOf" srcId="{1CF63F05-103C-462C-88C7-45FF8092F744}" destId="{4497E65B-B3BB-4AAD-80B8-CE058C284FF3}" srcOrd="0" destOrd="0" presId="urn:microsoft.com/office/officeart/2005/8/layout/pList1#1"/>
    <dgm:cxn modelId="{74BA028F-8AE0-42CD-8A74-63AC3C7EBE94}" type="presParOf" srcId="{1CF63F05-103C-462C-88C7-45FF8092F744}" destId="{7FEA082C-27AF-4FD2-9D9F-9A4CD6575020}" srcOrd="1" destOrd="0" presId="urn:microsoft.com/office/officeart/2005/8/layout/pList1#1"/>
    <dgm:cxn modelId="{59F49403-0F68-48A9-ADD5-8E89F7D6014D}" type="presParOf" srcId="{7733F7EB-7E64-407D-9CFD-17A797FEF414}" destId="{09357A5E-016C-4605-8F47-78B7562D5530}" srcOrd="7" destOrd="0" presId="urn:microsoft.com/office/officeart/2005/8/layout/pList1#1"/>
    <dgm:cxn modelId="{7E8E6794-898E-418D-B976-C5BDF885F069}" type="presParOf" srcId="{7733F7EB-7E64-407D-9CFD-17A797FEF414}" destId="{6A27C928-2F37-4FC3-8BFA-50D8101C17D0}" srcOrd="8" destOrd="0" presId="urn:microsoft.com/office/officeart/2005/8/layout/pList1#1"/>
    <dgm:cxn modelId="{1A621471-1067-46DA-8CBC-4F0E6553770A}" type="presParOf" srcId="{6A27C928-2F37-4FC3-8BFA-50D8101C17D0}" destId="{F51451D7-5EF2-484E-B73E-6ED2DE5107DC}" srcOrd="0" destOrd="0" presId="urn:microsoft.com/office/officeart/2005/8/layout/pList1#1"/>
    <dgm:cxn modelId="{F481B5D4-7F10-45E8-9C4E-6300449A78AE}" type="presParOf" srcId="{6A27C928-2F37-4FC3-8BFA-50D8101C17D0}" destId="{A574AF8B-40E9-46C4-BBB1-A4BF9AD0171B}" srcOrd="1" destOrd="0" presId="urn:microsoft.com/office/officeart/2005/8/layout/pList1#1"/>
    <dgm:cxn modelId="{7EC6FB84-24F1-494F-B326-609D8DD0BDF1}" type="presParOf" srcId="{7733F7EB-7E64-407D-9CFD-17A797FEF414}" destId="{6CDB4445-8D96-4086-A615-B51EA61B0068}" srcOrd="9" destOrd="0" presId="urn:microsoft.com/office/officeart/2005/8/layout/pList1#1"/>
    <dgm:cxn modelId="{88B9E46E-D7B3-4CB7-890B-850C16740FCB}" type="presParOf" srcId="{7733F7EB-7E64-407D-9CFD-17A797FEF414}" destId="{73A4E6ED-B5AD-4071-BF3F-B7A50A56BB26}" srcOrd="10" destOrd="0" presId="urn:microsoft.com/office/officeart/2005/8/layout/pList1#1"/>
    <dgm:cxn modelId="{BFFE20A8-B46E-4C2C-875D-BEAB285FB870}" type="presParOf" srcId="{73A4E6ED-B5AD-4071-BF3F-B7A50A56BB26}" destId="{1323BBED-B09D-4EB4-9515-242E2E6DF428}" srcOrd="0" destOrd="0" presId="urn:microsoft.com/office/officeart/2005/8/layout/pList1#1"/>
    <dgm:cxn modelId="{F01C0A66-0448-471E-9F34-2F1DFAA7DDBB}" type="presParOf" srcId="{73A4E6ED-B5AD-4071-BF3F-B7A50A56BB26}" destId="{6AD941F8-0FE8-4453-BB57-F72D67F45862}" srcOrd="1" destOrd="0" presId="urn:microsoft.com/office/officeart/2005/8/layout/pList1#1"/>
    <dgm:cxn modelId="{E8FFE928-A87C-4E03-9FD4-D6EA3F359608}" type="presParOf" srcId="{7733F7EB-7E64-407D-9CFD-17A797FEF414}" destId="{49D957AA-D0D4-43EC-99F1-3172DD262DA3}" srcOrd="11" destOrd="0" presId="urn:microsoft.com/office/officeart/2005/8/layout/pList1#1"/>
    <dgm:cxn modelId="{51F0B620-A4EB-4912-A5E4-22E6223A52EE}" type="presParOf" srcId="{7733F7EB-7E64-407D-9CFD-17A797FEF414}" destId="{B35BB57D-9532-4C9D-A196-CC4C55A3CF6E}" srcOrd="12" destOrd="0" presId="urn:microsoft.com/office/officeart/2005/8/layout/pList1#1"/>
    <dgm:cxn modelId="{C378BF0F-E272-4D11-832E-31679CEF4DF3}" type="presParOf" srcId="{B35BB57D-9532-4C9D-A196-CC4C55A3CF6E}" destId="{EDCB20F1-3E1C-43BA-AA1D-EE8CDA3F6206}" srcOrd="0" destOrd="0" presId="urn:microsoft.com/office/officeart/2005/8/layout/pList1#1"/>
    <dgm:cxn modelId="{4F8F3310-732D-4C8D-907C-EB7AA91FFE2E}" type="presParOf" srcId="{B35BB57D-9532-4C9D-A196-CC4C55A3CF6E}" destId="{704937CC-83E2-47FE-A98B-8BEF56640A04}" srcOrd="1" destOrd="0" presId="urn:microsoft.com/office/officeart/2005/8/layout/pList1#1"/>
    <dgm:cxn modelId="{6479B80B-C981-4E60-86C7-602B5AB7B870}" type="presParOf" srcId="{7733F7EB-7E64-407D-9CFD-17A797FEF414}" destId="{E1FCCE69-045B-4BAA-812F-36333AF46045}" srcOrd="13" destOrd="0" presId="urn:microsoft.com/office/officeart/2005/8/layout/pList1#1"/>
    <dgm:cxn modelId="{2EE1FB50-8837-4FC8-9FA4-DAE511CB40FA}" type="presParOf" srcId="{7733F7EB-7E64-407D-9CFD-17A797FEF414}" destId="{1B5BDA38-03C7-465D-B124-22240090FA71}" srcOrd="14" destOrd="0" presId="urn:microsoft.com/office/officeart/2005/8/layout/pList1#1"/>
    <dgm:cxn modelId="{9F45F5B5-1808-473A-BF09-C6C000CE578B}" type="presParOf" srcId="{1B5BDA38-03C7-465D-B124-22240090FA71}" destId="{B082D857-B952-4427-920B-224EB026FD5B}" srcOrd="0" destOrd="0" presId="urn:microsoft.com/office/officeart/2005/8/layout/pList1#1"/>
    <dgm:cxn modelId="{1DF0777E-786A-4DF5-BD2A-17D7A04B7BA8}" type="presParOf" srcId="{1B5BDA38-03C7-465D-B124-22240090FA71}" destId="{3781D9DB-0543-4F77-AACA-6894DFF121B4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6532B2-4304-40B2-8946-0E6568034E62}">
      <dsp:nvSpPr>
        <dsp:cNvPr id="0" name=""/>
        <dsp:cNvSpPr/>
      </dsp:nvSpPr>
      <dsp:spPr>
        <a:xfrm>
          <a:off x="2812" y="138566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sunny</a:t>
          </a:r>
          <a:endParaRPr lang="en-GB" sz="1500" kern="1200"/>
        </a:p>
      </dsp:txBody>
      <dsp:txXfrm>
        <a:off x="2812" y="138566"/>
        <a:ext cx="1522958" cy="913774"/>
      </dsp:txXfrm>
    </dsp:sp>
    <dsp:sp modelId="{79C97908-27A1-4033-985F-88DF8E4A3823}">
      <dsp:nvSpPr>
        <dsp:cNvPr id="0" name=""/>
        <dsp:cNvSpPr/>
      </dsp:nvSpPr>
      <dsp:spPr>
        <a:xfrm>
          <a:off x="1678066" y="138566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hot/boiling</a:t>
          </a:r>
          <a:endParaRPr lang="en-GB" sz="1500" kern="1200"/>
        </a:p>
      </dsp:txBody>
      <dsp:txXfrm>
        <a:off x="1678066" y="138566"/>
        <a:ext cx="1522958" cy="913774"/>
      </dsp:txXfrm>
    </dsp:sp>
    <dsp:sp modelId="{FAFC0036-15B0-4BBE-9C0F-77E0A9FE7AA5}">
      <dsp:nvSpPr>
        <dsp:cNvPr id="0" name=""/>
        <dsp:cNvSpPr/>
      </dsp:nvSpPr>
      <dsp:spPr>
        <a:xfrm>
          <a:off x="3353320" y="138566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warm</a:t>
          </a:r>
          <a:endParaRPr lang="en-GB" sz="1500" kern="1200"/>
        </a:p>
      </dsp:txBody>
      <dsp:txXfrm>
        <a:off x="3353320" y="138566"/>
        <a:ext cx="1522958" cy="913774"/>
      </dsp:txXfrm>
    </dsp:sp>
    <dsp:sp modelId="{09C9BB14-8847-4C3E-80EA-E5F5D66DB9E9}">
      <dsp:nvSpPr>
        <dsp:cNvPr id="0" name=""/>
        <dsp:cNvSpPr/>
      </dsp:nvSpPr>
      <dsp:spPr>
        <a:xfrm>
          <a:off x="5028574" y="138566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dirty="0" smtClean="0"/>
            <a:t>cloudy</a:t>
          </a:r>
          <a:endParaRPr lang="en-GB" sz="1500" kern="1200" noProof="0" dirty="0"/>
        </a:p>
      </dsp:txBody>
      <dsp:txXfrm>
        <a:off x="5028574" y="138566"/>
        <a:ext cx="1522958" cy="913774"/>
      </dsp:txXfrm>
    </dsp:sp>
    <dsp:sp modelId="{0483361C-2504-42D7-9105-B4F139CC6DEF}">
      <dsp:nvSpPr>
        <dsp:cNvPr id="0" name=""/>
        <dsp:cNvSpPr/>
      </dsp:nvSpPr>
      <dsp:spPr>
        <a:xfrm>
          <a:off x="6703828" y="138566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snowy</a:t>
          </a:r>
          <a:endParaRPr lang="en-GB" sz="1500" kern="1200" dirty="0"/>
        </a:p>
      </dsp:txBody>
      <dsp:txXfrm>
        <a:off x="6703828" y="138566"/>
        <a:ext cx="1522958" cy="913774"/>
      </dsp:txXfrm>
    </dsp:sp>
    <dsp:sp modelId="{A83CD90F-4E50-4D91-9EF7-1E3142C862FD}">
      <dsp:nvSpPr>
        <dsp:cNvPr id="0" name=""/>
        <dsp:cNvSpPr/>
      </dsp:nvSpPr>
      <dsp:spPr>
        <a:xfrm>
          <a:off x="2812" y="120463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windy</a:t>
          </a:r>
          <a:endParaRPr lang="en-GB" sz="1500" kern="1200"/>
        </a:p>
      </dsp:txBody>
      <dsp:txXfrm>
        <a:off x="2812" y="1204637"/>
        <a:ext cx="1522958" cy="913774"/>
      </dsp:txXfrm>
    </dsp:sp>
    <dsp:sp modelId="{7B34E019-0474-4C61-A9A9-93E37CCDA35F}">
      <dsp:nvSpPr>
        <dsp:cNvPr id="0" name=""/>
        <dsp:cNvSpPr/>
      </dsp:nvSpPr>
      <dsp:spPr>
        <a:xfrm>
          <a:off x="1678066" y="120463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err="1" smtClean="0"/>
            <a:t>foggy</a:t>
          </a:r>
          <a:endParaRPr lang="en-GB" sz="1500" kern="1200" dirty="0"/>
        </a:p>
      </dsp:txBody>
      <dsp:txXfrm>
        <a:off x="1678066" y="1204637"/>
        <a:ext cx="1522958" cy="913774"/>
      </dsp:txXfrm>
    </dsp:sp>
    <dsp:sp modelId="{7FCA5602-F6DC-4139-AF79-8D7F5DB2EB42}">
      <dsp:nvSpPr>
        <dsp:cNvPr id="0" name=""/>
        <dsp:cNvSpPr/>
      </dsp:nvSpPr>
      <dsp:spPr>
        <a:xfrm>
          <a:off x="3353320" y="120463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showery</a:t>
          </a:r>
          <a:endParaRPr lang="en-GB" sz="1500" kern="1200"/>
        </a:p>
      </dsp:txBody>
      <dsp:txXfrm>
        <a:off x="3353320" y="1204637"/>
        <a:ext cx="1522958" cy="913774"/>
      </dsp:txXfrm>
    </dsp:sp>
    <dsp:sp modelId="{155BC4E2-34FA-4A82-8371-57512D3DE3E5}">
      <dsp:nvSpPr>
        <dsp:cNvPr id="0" name=""/>
        <dsp:cNvSpPr/>
      </dsp:nvSpPr>
      <dsp:spPr>
        <a:xfrm>
          <a:off x="5028574" y="120463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humid</a:t>
          </a:r>
          <a:endParaRPr lang="en-GB" sz="1500" kern="1200"/>
        </a:p>
      </dsp:txBody>
      <dsp:txXfrm>
        <a:off x="5028574" y="1204637"/>
        <a:ext cx="1522958" cy="913774"/>
      </dsp:txXfrm>
    </dsp:sp>
    <dsp:sp modelId="{3FC4371D-8727-4E3D-8CAB-F67916F18D7A}">
      <dsp:nvSpPr>
        <dsp:cNvPr id="0" name=""/>
        <dsp:cNvSpPr/>
      </dsp:nvSpPr>
      <dsp:spPr>
        <a:xfrm>
          <a:off x="6703828" y="120463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changeable</a:t>
          </a:r>
          <a:endParaRPr lang="en-GB" sz="1500" kern="1200"/>
        </a:p>
      </dsp:txBody>
      <dsp:txXfrm>
        <a:off x="6703828" y="1204637"/>
        <a:ext cx="1522958" cy="913774"/>
      </dsp:txXfrm>
    </dsp:sp>
    <dsp:sp modelId="{45E9C28C-6783-4E82-B49A-190A9C9FDE17}">
      <dsp:nvSpPr>
        <dsp:cNvPr id="0" name=""/>
        <dsp:cNvSpPr/>
      </dsp:nvSpPr>
      <dsp:spPr>
        <a:xfrm>
          <a:off x="2812" y="227070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thunderstorm</a:t>
          </a:r>
          <a:endParaRPr lang="en-GB" sz="1500" kern="1200"/>
        </a:p>
      </dsp:txBody>
      <dsp:txXfrm>
        <a:off x="2812" y="2270707"/>
        <a:ext cx="1522958" cy="913774"/>
      </dsp:txXfrm>
    </dsp:sp>
    <dsp:sp modelId="{56209090-9A4F-43C6-B340-E82106F385F6}">
      <dsp:nvSpPr>
        <dsp:cNvPr id="0" name=""/>
        <dsp:cNvSpPr/>
      </dsp:nvSpPr>
      <dsp:spPr>
        <a:xfrm>
          <a:off x="1678066" y="227070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icy</a:t>
          </a:r>
          <a:endParaRPr lang="en-GB" sz="1500" kern="1200"/>
        </a:p>
      </dsp:txBody>
      <dsp:txXfrm>
        <a:off x="1678066" y="2270707"/>
        <a:ext cx="1522958" cy="913774"/>
      </dsp:txXfrm>
    </dsp:sp>
    <dsp:sp modelId="{032F5802-F6AA-4BA3-A87C-4645BA49FA59}">
      <dsp:nvSpPr>
        <dsp:cNvPr id="0" name=""/>
        <dsp:cNvSpPr/>
      </dsp:nvSpPr>
      <dsp:spPr>
        <a:xfrm>
          <a:off x="3353320" y="227070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freezing</a:t>
          </a:r>
          <a:endParaRPr lang="en-GB" sz="1500" kern="1200"/>
        </a:p>
      </dsp:txBody>
      <dsp:txXfrm>
        <a:off x="3353320" y="2270707"/>
        <a:ext cx="1522958" cy="913774"/>
      </dsp:txXfrm>
    </dsp:sp>
    <dsp:sp modelId="{FF175765-B0B8-4680-B3AD-79592F4EBA1F}">
      <dsp:nvSpPr>
        <dsp:cNvPr id="0" name=""/>
        <dsp:cNvSpPr/>
      </dsp:nvSpPr>
      <dsp:spPr>
        <a:xfrm>
          <a:off x="5028574" y="227070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dirty="0" smtClean="0"/>
            <a:t>grey</a:t>
          </a:r>
          <a:endParaRPr lang="en-GB" sz="1500" kern="1200" noProof="0" dirty="0"/>
        </a:p>
      </dsp:txBody>
      <dsp:txXfrm>
        <a:off x="5028574" y="2270707"/>
        <a:ext cx="1522958" cy="913774"/>
      </dsp:txXfrm>
    </dsp:sp>
    <dsp:sp modelId="{3D60796D-1CB8-43D5-AE57-29896DD6398B}">
      <dsp:nvSpPr>
        <dsp:cNvPr id="0" name=""/>
        <dsp:cNvSpPr/>
      </dsp:nvSpPr>
      <dsp:spPr>
        <a:xfrm>
          <a:off x="6703828" y="2270707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dirty="0" smtClean="0"/>
            <a:t>cold</a:t>
          </a:r>
          <a:endParaRPr lang="en-GB" sz="1500" kern="1200" noProof="0" dirty="0"/>
        </a:p>
      </dsp:txBody>
      <dsp:txXfrm>
        <a:off x="6703828" y="2270707"/>
        <a:ext cx="1522958" cy="913774"/>
      </dsp:txXfrm>
    </dsp:sp>
    <dsp:sp modelId="{FB01590C-9CC8-4ED4-AC12-CAA746552410}">
      <dsp:nvSpPr>
        <dsp:cNvPr id="0" name=""/>
        <dsp:cNvSpPr/>
      </dsp:nvSpPr>
      <dsp:spPr>
        <a:xfrm>
          <a:off x="2812" y="3336778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rainy</a:t>
          </a:r>
          <a:endParaRPr lang="en-GB" sz="1500" kern="1200"/>
        </a:p>
      </dsp:txBody>
      <dsp:txXfrm>
        <a:off x="2812" y="3336778"/>
        <a:ext cx="1522958" cy="913774"/>
      </dsp:txXfrm>
    </dsp:sp>
    <dsp:sp modelId="{A9023590-3363-485B-AEE5-274C866433FE}">
      <dsp:nvSpPr>
        <dsp:cNvPr id="0" name=""/>
        <dsp:cNvSpPr/>
      </dsp:nvSpPr>
      <dsp:spPr>
        <a:xfrm>
          <a:off x="1678066" y="3336778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drizzly</a:t>
          </a:r>
          <a:endParaRPr lang="en-GB" sz="1500" kern="1200"/>
        </a:p>
      </dsp:txBody>
      <dsp:txXfrm>
        <a:off x="1678066" y="3336778"/>
        <a:ext cx="1522958" cy="913774"/>
      </dsp:txXfrm>
    </dsp:sp>
    <dsp:sp modelId="{29AD2FA4-5483-4153-B7ED-3E74BC588504}">
      <dsp:nvSpPr>
        <dsp:cNvPr id="0" name=""/>
        <dsp:cNvSpPr/>
      </dsp:nvSpPr>
      <dsp:spPr>
        <a:xfrm>
          <a:off x="3353320" y="3336778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chilly</a:t>
          </a:r>
          <a:endParaRPr lang="en-GB" sz="1500" kern="1200"/>
        </a:p>
      </dsp:txBody>
      <dsp:txXfrm>
        <a:off x="3353320" y="3336778"/>
        <a:ext cx="1522958" cy="913774"/>
      </dsp:txXfrm>
    </dsp:sp>
    <dsp:sp modelId="{F123DC98-88F6-4EA1-A021-6C079AB0C053}">
      <dsp:nvSpPr>
        <dsp:cNvPr id="0" name=""/>
        <dsp:cNvSpPr/>
      </dsp:nvSpPr>
      <dsp:spPr>
        <a:xfrm>
          <a:off x="5028574" y="3336778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bright/cloudless</a:t>
          </a:r>
          <a:endParaRPr lang="en-GB" sz="1500" kern="1200"/>
        </a:p>
      </dsp:txBody>
      <dsp:txXfrm>
        <a:off x="5028574" y="3336778"/>
        <a:ext cx="1522958" cy="913774"/>
      </dsp:txXfrm>
    </dsp:sp>
    <dsp:sp modelId="{091D114A-1749-4044-B38D-DD1515BC0283}">
      <dsp:nvSpPr>
        <dsp:cNvPr id="0" name=""/>
        <dsp:cNvSpPr/>
      </dsp:nvSpPr>
      <dsp:spPr>
        <a:xfrm>
          <a:off x="6703828" y="3336778"/>
          <a:ext cx="1522958" cy="91377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smtClean="0"/>
            <a:t>sultry</a:t>
          </a:r>
          <a:endParaRPr lang="en-GB" sz="1500" kern="1200"/>
        </a:p>
      </dsp:txBody>
      <dsp:txXfrm>
        <a:off x="6703828" y="3336778"/>
        <a:ext cx="1522958" cy="9137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83EBE7-BD29-48E4-8883-8D31BDD9E7CD}">
      <dsp:nvSpPr>
        <dsp:cNvPr id="0" name=""/>
        <dsp:cNvSpPr/>
      </dsp:nvSpPr>
      <dsp:spPr>
        <a:xfrm>
          <a:off x="2495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33020" rIns="137788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SPRING</a:t>
          </a:r>
          <a:endParaRPr lang="en-GB" sz="2600" kern="1200" dirty="0"/>
        </a:p>
      </dsp:txBody>
      <dsp:txXfrm>
        <a:off x="2495" y="604670"/>
        <a:ext cx="2503718" cy="2503718"/>
      </dsp:txXfrm>
    </dsp:sp>
    <dsp:sp modelId="{B04E2E57-5BA2-4D55-93D4-8FD29DC73BB0}">
      <dsp:nvSpPr>
        <dsp:cNvPr id="0" name=""/>
        <dsp:cNvSpPr/>
      </dsp:nvSpPr>
      <dsp:spPr>
        <a:xfrm>
          <a:off x="2005469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33020" rIns="137788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SUMMER</a:t>
          </a:r>
          <a:endParaRPr lang="en-GB" sz="2600" kern="1200" dirty="0"/>
        </a:p>
      </dsp:txBody>
      <dsp:txXfrm>
        <a:off x="2005469" y="604670"/>
        <a:ext cx="2503718" cy="2503718"/>
      </dsp:txXfrm>
    </dsp:sp>
    <dsp:sp modelId="{86E5FABC-9627-42B5-BCD3-80BFB55CAE40}">
      <dsp:nvSpPr>
        <dsp:cNvPr id="0" name=""/>
        <dsp:cNvSpPr/>
      </dsp:nvSpPr>
      <dsp:spPr>
        <a:xfrm>
          <a:off x="4008444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33020" rIns="137788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AUTUMN</a:t>
          </a:r>
          <a:endParaRPr lang="en-GB" sz="2600" kern="1200" dirty="0"/>
        </a:p>
      </dsp:txBody>
      <dsp:txXfrm>
        <a:off x="4008444" y="604670"/>
        <a:ext cx="2503718" cy="2503718"/>
      </dsp:txXfrm>
    </dsp:sp>
    <dsp:sp modelId="{EC57F84B-9FE7-4D0F-AF9B-C78D63CF7899}">
      <dsp:nvSpPr>
        <dsp:cNvPr id="0" name=""/>
        <dsp:cNvSpPr/>
      </dsp:nvSpPr>
      <dsp:spPr>
        <a:xfrm>
          <a:off x="6011418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33020" rIns="137788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/>
            <a:t>WINTER</a:t>
          </a:r>
          <a:endParaRPr lang="en-GB" sz="2600" kern="1200"/>
        </a:p>
      </dsp:txBody>
      <dsp:txXfrm>
        <a:off x="6011418" y="604670"/>
        <a:ext cx="2503718" cy="25037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83EBE7-BD29-48E4-8883-8D31BDD9E7CD}">
      <dsp:nvSpPr>
        <dsp:cNvPr id="0" name=""/>
        <dsp:cNvSpPr/>
      </dsp:nvSpPr>
      <dsp:spPr>
        <a:xfrm>
          <a:off x="2495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20320" rIns="137788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changeable</a:t>
          </a:r>
          <a:r>
            <a:rPr lang="cs-CZ" sz="1600" kern="1200" dirty="0" smtClean="0"/>
            <a:t> </a:t>
          </a:r>
          <a:r>
            <a:rPr lang="cs-CZ" sz="1600" kern="1200" dirty="0" err="1" smtClean="0"/>
            <a:t>weather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blossoming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melting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thaw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equinox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sprouting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showers</a:t>
          </a:r>
          <a:endParaRPr lang="en-GB" sz="1600" kern="1200" dirty="0"/>
        </a:p>
      </dsp:txBody>
      <dsp:txXfrm>
        <a:off x="2495" y="604670"/>
        <a:ext cx="2503718" cy="2503718"/>
      </dsp:txXfrm>
    </dsp:sp>
    <dsp:sp modelId="{B04E2E57-5BA2-4D55-93D4-8FD29DC73BB0}">
      <dsp:nvSpPr>
        <dsp:cNvPr id="0" name=""/>
        <dsp:cNvSpPr/>
      </dsp:nvSpPr>
      <dsp:spPr>
        <a:xfrm>
          <a:off x="2005469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20320" rIns="137788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harvest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downpour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scorching</a:t>
          </a:r>
          <a:endParaRPr lang="en-GB" sz="1600" kern="1200" dirty="0" smtClean="0"/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cs-CZ" sz="1600" kern="1200" dirty="0" err="1" smtClean="0"/>
            <a:t>thunderstorm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muggy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solstice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heat</a:t>
          </a:r>
          <a:r>
            <a:rPr lang="cs-CZ" sz="1600" kern="1200" dirty="0" smtClean="0"/>
            <a:t> </a:t>
          </a:r>
          <a:r>
            <a:rPr lang="cs-CZ" sz="1600" kern="1200" dirty="0" err="1" smtClean="0"/>
            <a:t>wave</a:t>
          </a:r>
          <a:endParaRPr lang="en-GB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err="1" smtClean="0"/>
            <a:t>drought</a:t>
          </a:r>
          <a:endParaRPr lang="en-GB" sz="1600" kern="1200" dirty="0" smtClean="0"/>
        </a:p>
      </dsp:txBody>
      <dsp:txXfrm>
        <a:off x="2005469" y="604670"/>
        <a:ext cx="2503718" cy="2503718"/>
      </dsp:txXfrm>
    </dsp:sp>
    <dsp:sp modelId="{86E5FABC-9627-42B5-BCD3-80BFB55CAE40}">
      <dsp:nvSpPr>
        <dsp:cNvPr id="0" name=""/>
        <dsp:cNvSpPr/>
      </dsp:nvSpPr>
      <dsp:spPr>
        <a:xfrm>
          <a:off x="4008444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21590" rIns="137788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err="1" smtClean="0"/>
            <a:t>fog</a:t>
          </a:r>
          <a:endParaRPr lang="en-GB" sz="1700" kern="1200" dirty="0" smtClean="0"/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err="1" smtClean="0"/>
            <a:t>mist</a:t>
          </a:r>
          <a:endParaRPr lang="en-GB" sz="1700" kern="1200" dirty="0" smtClean="0"/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err="1" smtClean="0"/>
            <a:t>falling</a:t>
          </a:r>
          <a:r>
            <a:rPr lang="cs-CZ" sz="1700" kern="1200" dirty="0" smtClean="0"/>
            <a:t> </a:t>
          </a:r>
          <a:r>
            <a:rPr lang="cs-CZ" sz="1700" kern="1200" dirty="0" err="1" smtClean="0"/>
            <a:t>of</a:t>
          </a:r>
          <a:r>
            <a:rPr lang="cs-CZ" sz="1700" kern="1200" dirty="0" smtClean="0"/>
            <a:t> </a:t>
          </a:r>
          <a:r>
            <a:rPr lang="cs-CZ" sz="1700" kern="1200" dirty="0" err="1" smtClean="0"/>
            <a:t>leaves</a:t>
          </a:r>
          <a:endParaRPr lang="en-GB" sz="1700" kern="1200" dirty="0" smtClean="0"/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err="1" smtClean="0"/>
            <a:t>equinox</a:t>
          </a:r>
          <a:endParaRPr lang="en-GB" sz="1700" kern="1200" dirty="0" smtClean="0"/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Indian </a:t>
          </a:r>
          <a:r>
            <a:rPr lang="cs-CZ" sz="1700" kern="1200" dirty="0" err="1" smtClean="0"/>
            <a:t>summer</a:t>
          </a:r>
          <a:endParaRPr lang="en-GB" sz="1700" kern="1200" dirty="0"/>
        </a:p>
      </dsp:txBody>
      <dsp:txXfrm>
        <a:off x="4008444" y="604670"/>
        <a:ext cx="2503718" cy="2503718"/>
      </dsp:txXfrm>
    </dsp:sp>
    <dsp:sp modelId="{EC57F84B-9FE7-4D0F-AF9B-C78D63CF7899}">
      <dsp:nvSpPr>
        <dsp:cNvPr id="0" name=""/>
        <dsp:cNvSpPr/>
      </dsp:nvSpPr>
      <dsp:spPr>
        <a:xfrm>
          <a:off x="6011418" y="604670"/>
          <a:ext cx="2503718" cy="2503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788" tIns="17780" rIns="137788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snowflakes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icicle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slippery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blizzard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icy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frost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solstice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biting</a:t>
          </a:r>
          <a:r>
            <a:rPr lang="cs-CZ" sz="1400" kern="1200" dirty="0" smtClean="0"/>
            <a:t> </a:t>
          </a:r>
          <a:r>
            <a:rPr lang="cs-CZ" sz="1400" kern="1200" dirty="0" err="1" smtClean="0"/>
            <a:t>wind</a:t>
          </a:r>
          <a:endParaRPr lang="en-GB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err="1" smtClean="0"/>
            <a:t>snowdrifts</a:t>
          </a:r>
          <a:endParaRPr lang="en-GB" sz="1400" kern="1200" dirty="0"/>
        </a:p>
      </dsp:txBody>
      <dsp:txXfrm>
        <a:off x="6011418" y="604670"/>
        <a:ext cx="2503718" cy="250371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90E326-BB87-4A39-AD24-62E6FAA9C8C5}">
      <dsp:nvSpPr>
        <dsp:cNvPr id="0" name=""/>
        <dsp:cNvSpPr/>
      </dsp:nvSpPr>
      <dsp:spPr>
        <a:xfrm>
          <a:off x="4017" y="72311"/>
          <a:ext cx="1911935" cy="1317323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FE6A69-5B7A-43A7-A033-8D3DE0FFAF87}">
      <dsp:nvSpPr>
        <dsp:cNvPr id="0" name=""/>
        <dsp:cNvSpPr/>
      </dsp:nvSpPr>
      <dsp:spPr>
        <a:xfrm>
          <a:off x="4017" y="1389635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/>
            <a:t>flood </a:t>
          </a:r>
          <a:r>
            <a:rPr lang="en-GB" sz="1400" kern="1200" noProof="0" dirty="0" smtClean="0"/>
            <a:t>19</a:t>
          </a:r>
          <a:endParaRPr lang="en-GB" sz="1400" kern="1200" noProof="0" dirty="0"/>
        </a:p>
      </dsp:txBody>
      <dsp:txXfrm>
        <a:off x="4017" y="1389635"/>
        <a:ext cx="1911935" cy="709328"/>
      </dsp:txXfrm>
    </dsp:sp>
    <dsp:sp modelId="{E9FF118E-4536-4C43-9356-4B9C24844E11}">
      <dsp:nvSpPr>
        <dsp:cNvPr id="0" name=""/>
        <dsp:cNvSpPr/>
      </dsp:nvSpPr>
      <dsp:spPr>
        <a:xfrm>
          <a:off x="2107227" y="72311"/>
          <a:ext cx="1911935" cy="1317323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4C8EC08-A597-484E-B389-92DB6FD498C9}">
      <dsp:nvSpPr>
        <dsp:cNvPr id="0" name=""/>
        <dsp:cNvSpPr/>
      </dsp:nvSpPr>
      <dsp:spPr>
        <a:xfrm>
          <a:off x="2107227" y="1389635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smtClean="0"/>
            <a:t>drought </a:t>
          </a:r>
          <a:r>
            <a:rPr lang="en-GB" sz="1400" kern="1200" noProof="0" smtClean="0"/>
            <a:t>2</a:t>
          </a:r>
          <a:endParaRPr lang="en-GB" sz="1400" kern="1200" noProof="0"/>
        </a:p>
      </dsp:txBody>
      <dsp:txXfrm>
        <a:off x="2107227" y="1389635"/>
        <a:ext cx="1911935" cy="709328"/>
      </dsp:txXfrm>
    </dsp:sp>
    <dsp:sp modelId="{C508599D-9BDB-4180-B879-3D9EB105D99A}">
      <dsp:nvSpPr>
        <dsp:cNvPr id="0" name=""/>
        <dsp:cNvSpPr/>
      </dsp:nvSpPr>
      <dsp:spPr>
        <a:xfrm>
          <a:off x="4210436" y="72311"/>
          <a:ext cx="1911935" cy="1317323"/>
        </a:xfrm>
        <a:prstGeom prst="round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8D6296F-1116-4876-8C71-4E8A311E48BE}">
      <dsp:nvSpPr>
        <dsp:cNvPr id="0" name=""/>
        <dsp:cNvSpPr/>
      </dsp:nvSpPr>
      <dsp:spPr>
        <a:xfrm>
          <a:off x="4210436" y="1389635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smtClean="0"/>
            <a:t>avalanche </a:t>
          </a:r>
          <a:r>
            <a:rPr lang="en-GB" sz="1400" kern="1200" noProof="0" smtClean="0"/>
            <a:t>20</a:t>
          </a:r>
          <a:endParaRPr lang="en-GB" sz="1400" kern="1200" noProof="0"/>
        </a:p>
      </dsp:txBody>
      <dsp:txXfrm>
        <a:off x="4210436" y="1389635"/>
        <a:ext cx="1911935" cy="709328"/>
      </dsp:txXfrm>
    </dsp:sp>
    <dsp:sp modelId="{4497E65B-B3BB-4AAD-80B8-CE058C284FF3}">
      <dsp:nvSpPr>
        <dsp:cNvPr id="0" name=""/>
        <dsp:cNvSpPr/>
      </dsp:nvSpPr>
      <dsp:spPr>
        <a:xfrm>
          <a:off x="6313646" y="72311"/>
          <a:ext cx="1911935" cy="1317323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FEA082C-27AF-4FD2-9D9F-9A4CD6575020}">
      <dsp:nvSpPr>
        <dsp:cNvPr id="0" name=""/>
        <dsp:cNvSpPr/>
      </dsp:nvSpPr>
      <dsp:spPr>
        <a:xfrm>
          <a:off x="6313646" y="1389635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0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noProof="0" smtClean="0"/>
            <a:t>earthquake </a:t>
          </a:r>
          <a:r>
            <a:rPr lang="en-GB" sz="1400" kern="1200" noProof="0" smtClean="0"/>
            <a:t>21</a:t>
          </a:r>
          <a:endParaRPr lang="en-GB" sz="1400" kern="1200" noProof="0"/>
        </a:p>
      </dsp:txBody>
      <dsp:txXfrm>
        <a:off x="6313646" y="1389635"/>
        <a:ext cx="1911935" cy="709328"/>
      </dsp:txXfrm>
    </dsp:sp>
    <dsp:sp modelId="{F51451D7-5EF2-484E-B73E-6ED2DE5107DC}">
      <dsp:nvSpPr>
        <dsp:cNvPr id="0" name=""/>
        <dsp:cNvSpPr/>
      </dsp:nvSpPr>
      <dsp:spPr>
        <a:xfrm>
          <a:off x="4017" y="2290156"/>
          <a:ext cx="1911935" cy="1317323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74AF8B-40E9-46C4-BBB1-A4BF9AD0171B}">
      <dsp:nvSpPr>
        <dsp:cNvPr id="0" name=""/>
        <dsp:cNvSpPr/>
      </dsp:nvSpPr>
      <dsp:spPr>
        <a:xfrm>
          <a:off x="4017" y="3607480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smtClean="0"/>
            <a:t>tornado </a:t>
          </a:r>
          <a:r>
            <a:rPr lang="en-GB" sz="1200" kern="1200" noProof="0" smtClean="0"/>
            <a:t>9</a:t>
          </a:r>
          <a:endParaRPr lang="en-GB" sz="1200" kern="1200" noProof="0"/>
        </a:p>
      </dsp:txBody>
      <dsp:txXfrm>
        <a:off x="4017" y="3607480"/>
        <a:ext cx="1911935" cy="709328"/>
      </dsp:txXfrm>
    </dsp:sp>
    <dsp:sp modelId="{1323BBED-B09D-4EB4-9515-242E2E6DF428}">
      <dsp:nvSpPr>
        <dsp:cNvPr id="0" name=""/>
        <dsp:cNvSpPr/>
      </dsp:nvSpPr>
      <dsp:spPr>
        <a:xfrm>
          <a:off x="2107227" y="2290156"/>
          <a:ext cx="1911935" cy="1317323"/>
        </a:xfrm>
        <a:prstGeom prst="round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AD941F8-0FE8-4453-BB57-F72D67F45862}">
      <dsp:nvSpPr>
        <dsp:cNvPr id="0" name=""/>
        <dsp:cNvSpPr/>
      </dsp:nvSpPr>
      <dsp:spPr>
        <a:xfrm>
          <a:off x="2107227" y="3607480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smtClean="0"/>
            <a:t>hurricane </a:t>
          </a:r>
          <a:r>
            <a:rPr lang="en-GB" sz="1400" kern="1200" noProof="0" smtClean="0"/>
            <a:t>1</a:t>
          </a:r>
          <a:endParaRPr lang="en-GB" sz="1400" kern="1200" noProof="0"/>
        </a:p>
      </dsp:txBody>
      <dsp:txXfrm>
        <a:off x="2107227" y="3607480"/>
        <a:ext cx="1911935" cy="709328"/>
      </dsp:txXfrm>
    </dsp:sp>
    <dsp:sp modelId="{EDCB20F1-3E1C-43BA-AA1D-EE8CDA3F6206}">
      <dsp:nvSpPr>
        <dsp:cNvPr id="0" name=""/>
        <dsp:cNvSpPr/>
      </dsp:nvSpPr>
      <dsp:spPr>
        <a:xfrm>
          <a:off x="4210436" y="2290156"/>
          <a:ext cx="1911935" cy="1317323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8000" b="-58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04937CC-83E2-47FE-A98B-8BEF56640A04}">
      <dsp:nvSpPr>
        <dsp:cNvPr id="0" name=""/>
        <dsp:cNvSpPr/>
      </dsp:nvSpPr>
      <dsp:spPr>
        <a:xfrm>
          <a:off x="4210436" y="3607480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smtClean="0"/>
            <a:t>volcanic eruption </a:t>
          </a:r>
          <a:r>
            <a:rPr lang="en-GB" sz="1400" kern="1200" noProof="0" smtClean="0"/>
            <a:t>22</a:t>
          </a:r>
          <a:endParaRPr lang="en-GB" sz="1400" kern="1200" noProof="0"/>
        </a:p>
      </dsp:txBody>
      <dsp:txXfrm>
        <a:off x="4210436" y="3607480"/>
        <a:ext cx="1911935" cy="709328"/>
      </dsp:txXfrm>
    </dsp:sp>
    <dsp:sp modelId="{B082D857-B952-4427-920B-224EB026FD5B}">
      <dsp:nvSpPr>
        <dsp:cNvPr id="0" name=""/>
        <dsp:cNvSpPr/>
      </dsp:nvSpPr>
      <dsp:spPr>
        <a:xfrm>
          <a:off x="6313646" y="2290156"/>
          <a:ext cx="1911935" cy="1317323"/>
        </a:xfrm>
        <a:prstGeom prst="round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781D9DB-0543-4F77-AACA-6894DFF121B4}">
      <dsp:nvSpPr>
        <dsp:cNvPr id="0" name=""/>
        <dsp:cNvSpPr/>
      </dsp:nvSpPr>
      <dsp:spPr>
        <a:xfrm>
          <a:off x="6313646" y="3607480"/>
          <a:ext cx="1911935" cy="709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 smtClean="0"/>
            <a:t>tsunami </a:t>
          </a:r>
          <a:r>
            <a:rPr lang="en-GB" sz="1400" kern="1200" noProof="0" dirty="0" smtClean="0"/>
            <a:t>23</a:t>
          </a:r>
          <a:endParaRPr lang="en-GB" sz="1400" kern="1200" noProof="0" dirty="0"/>
        </a:p>
      </dsp:txBody>
      <dsp:txXfrm>
        <a:off x="6313646" y="3607480"/>
        <a:ext cx="1911935" cy="709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BCF0F-DBBB-44C6-8A17-16134F6ED0BF}" type="datetimeFigureOut">
              <a:rPr lang="en-GB" smtClean="0"/>
              <a:pPr/>
              <a:t>28/07/2013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7550A-1372-4B49-94E2-C3A8353AED4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31432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57550A-1372-4B49-94E2-C3A8353AED4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98343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864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433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174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72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78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165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3688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09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690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75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705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305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896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705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7171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873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1676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0404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32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883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70479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8075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4728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654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3345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276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3878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19149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54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5380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81310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6703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334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06587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72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41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5142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3839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28.7.2013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1703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bbc.co.uk/weather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wikimedia.org/wiki/File:Flowering_Dogwood_Cornus_florida_Leaf_2000px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WEATHER AND SEASONS OF THE YEAR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SUMMER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4523318"/>
            <a:ext cx="2592288" cy="2190666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988840"/>
            <a:ext cx="3251200" cy="24384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429000"/>
            <a:ext cx="4379979" cy="328498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116632"/>
            <a:ext cx="4451350" cy="3175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179512" y="4293096"/>
            <a:ext cx="36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1239412" y="641006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8410607" y="2833086"/>
            <a:ext cx="36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105431" y="3650135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2877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Natural disasters</a:t>
            </a:r>
            <a:br>
              <a:rPr lang="en-GB" sz="4000" dirty="0" smtClean="0"/>
            </a:br>
            <a:r>
              <a:rPr lang="en-GB" sz="3200" dirty="0" smtClean="0"/>
              <a:t>What natural disasters do you know?</a:t>
            </a:r>
            <a:endParaRPr lang="en-GB" sz="32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8552974"/>
              </p:ext>
            </p:extLst>
          </p:nvPr>
        </p:nvGraphicFramePr>
        <p:xfrm>
          <a:off x="518864" y="1992208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611560" y="6381328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Where do they occur?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xmlns="" val="26981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cs-CZ" dirty="0" err="1" smtClean="0"/>
              <a:t>Weather</a:t>
            </a:r>
            <a:r>
              <a:rPr lang="cs-CZ" dirty="0" smtClean="0"/>
              <a:t> </a:t>
            </a:r>
            <a:r>
              <a:rPr lang="cs-CZ" dirty="0" err="1" smtClean="0"/>
              <a:t>idioms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Fill in the missing words.</a:t>
            </a:r>
            <a:endParaRPr lang="cs-CZ" dirty="0" smtClean="0"/>
          </a:p>
          <a:p>
            <a:pPr marL="393192" lvl="1" indent="0">
              <a:buNone/>
            </a:pPr>
            <a:r>
              <a:rPr lang="en-GB" i="1" dirty="0" smtClean="0"/>
              <a:t>weather, blows, raining, snowed, storm, cloud</a:t>
            </a:r>
          </a:p>
          <a:p>
            <a:pPr lvl="1"/>
            <a:endParaRPr lang="cs-CZ" dirty="0" smtClean="0"/>
          </a:p>
          <a:p>
            <a:pPr lvl="1"/>
            <a:r>
              <a:rPr lang="en-GB" dirty="0" smtClean="0"/>
              <a:t>It </a:t>
            </a:r>
            <a:r>
              <a:rPr lang="en-GB" dirty="0"/>
              <a:t>is ………………… cats and dogs.</a:t>
            </a:r>
          </a:p>
          <a:p>
            <a:pPr lvl="1"/>
            <a:r>
              <a:rPr lang="en-GB" dirty="0"/>
              <a:t>It was a ………………… in a teacup.</a:t>
            </a:r>
          </a:p>
          <a:p>
            <a:pPr lvl="1"/>
            <a:r>
              <a:rPr lang="en-GB" dirty="0"/>
              <a:t>He is on ……………….. nine.</a:t>
            </a:r>
          </a:p>
          <a:p>
            <a:pPr lvl="1"/>
            <a:r>
              <a:rPr lang="en-GB" dirty="0"/>
              <a:t>I am under the ……………… today.</a:t>
            </a:r>
          </a:p>
          <a:p>
            <a:pPr lvl="1"/>
            <a:r>
              <a:rPr lang="en-GB" dirty="0"/>
              <a:t>He ……………….. hot and cold.</a:t>
            </a:r>
          </a:p>
          <a:p>
            <a:pPr lvl="1"/>
            <a:r>
              <a:rPr lang="en-GB" dirty="0"/>
              <a:t>I am ……………… under with work.</a:t>
            </a:r>
          </a:p>
          <a:p>
            <a:endParaRPr lang="cs-CZ" dirty="0" smtClean="0"/>
          </a:p>
          <a:p>
            <a:r>
              <a:rPr lang="en-GB" dirty="0" smtClean="0"/>
              <a:t>Do you understand these idioms? Try to find suitable equivalents in Czech.</a:t>
            </a:r>
          </a:p>
          <a:p>
            <a:pPr lvl="1"/>
            <a:endParaRPr lang="cs-CZ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6950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504056"/>
          </a:xfrm>
        </p:spPr>
        <p:txBody>
          <a:bodyPr>
            <a:noAutofit/>
          </a:bodyPr>
          <a:lstStyle/>
          <a:p>
            <a:r>
              <a:rPr lang="en-US" sz="4000" dirty="0" smtClean="0"/>
              <a:t>Ask and answer the questions in pairs</a:t>
            </a:r>
            <a:r>
              <a:rPr lang="cs-CZ" sz="4000" dirty="0" smtClean="0"/>
              <a:t> </a:t>
            </a:r>
            <a:r>
              <a:rPr lang="cs-CZ" sz="4000" dirty="0" err="1" smtClean="0"/>
              <a:t>or</a:t>
            </a:r>
            <a:r>
              <a:rPr lang="cs-CZ" sz="4000" dirty="0" smtClean="0"/>
              <a:t> </a:t>
            </a:r>
            <a:r>
              <a:rPr lang="cs-CZ" sz="4000" dirty="0" err="1" smtClean="0"/>
              <a:t>groups</a:t>
            </a:r>
            <a:r>
              <a:rPr lang="cs-CZ" sz="4000" dirty="0" smtClean="0"/>
              <a:t>.</a:t>
            </a:r>
            <a:endParaRPr lang="en-US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r>
              <a:rPr lang="en-GB" dirty="0" smtClean="0"/>
              <a:t>What season do you like best and why?</a:t>
            </a:r>
          </a:p>
          <a:p>
            <a:r>
              <a:rPr lang="en-GB" dirty="0" smtClean="0"/>
              <a:t>What kind of weather don´t you like?</a:t>
            </a:r>
          </a:p>
          <a:p>
            <a:r>
              <a:rPr lang="en-GB" dirty="0" smtClean="0"/>
              <a:t>Does the weather affect your mood?</a:t>
            </a:r>
          </a:p>
          <a:p>
            <a:r>
              <a:rPr lang="en-GB" dirty="0" smtClean="0"/>
              <a:t>Have you ever experienced any extreme weather?</a:t>
            </a:r>
          </a:p>
          <a:p>
            <a:r>
              <a:rPr lang="en-GB" dirty="0" smtClean="0"/>
              <a:t>How would you describe the climate in the CR?</a:t>
            </a:r>
          </a:p>
          <a:p>
            <a:r>
              <a:rPr lang="en-GB" dirty="0" smtClean="0"/>
              <a:t>Do you pay attention to the weather forecast?</a:t>
            </a:r>
          </a:p>
          <a:p>
            <a:r>
              <a:rPr lang="en-GB" dirty="0" smtClean="0"/>
              <a:t>What problems can weather cause?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9563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forecast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Watch the weather forecast on the website </a:t>
            </a:r>
            <a:r>
              <a:rPr lang="cs-CZ" dirty="0" smtClean="0"/>
              <a:t>and make notes.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://www.bbc.co.uk/weather</a:t>
            </a:r>
            <a:r>
              <a:rPr lang="en-GB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/>
              <a:t>In </a:t>
            </a:r>
            <a:r>
              <a:rPr lang="en-US" dirty="0" smtClean="0"/>
              <a:t>pairs</a:t>
            </a:r>
            <a:r>
              <a:rPr lang="cs-CZ" dirty="0" smtClean="0"/>
              <a:t>, </a:t>
            </a:r>
            <a:r>
              <a:rPr lang="cs-CZ" dirty="0"/>
              <a:t>w</a:t>
            </a:r>
            <a:r>
              <a:rPr lang="en-US" dirty="0" smtClean="0"/>
              <a:t>rite down some key words related to weather</a:t>
            </a:r>
            <a:r>
              <a:rPr lang="cs-CZ" dirty="0" smtClean="0"/>
              <a:t> </a:t>
            </a:r>
            <a:r>
              <a:rPr lang="en-US" dirty="0" smtClean="0"/>
              <a:t>you have</a:t>
            </a:r>
            <a:r>
              <a:rPr lang="cs-CZ" dirty="0" smtClean="0"/>
              <a:t> </a:t>
            </a:r>
            <a:r>
              <a:rPr lang="en-US" dirty="0" smtClean="0"/>
              <a:t>caught</a:t>
            </a:r>
            <a:r>
              <a:rPr lang="cs-CZ" dirty="0" smtClean="0"/>
              <a:t>.</a:t>
            </a:r>
          </a:p>
          <a:p>
            <a:r>
              <a:rPr lang="en-US" dirty="0" smtClean="0"/>
              <a:t>Role play: Imagine you are a weather forecaster</a:t>
            </a:r>
            <a:r>
              <a:rPr lang="cs-CZ" dirty="0" smtClean="0"/>
              <a:t>. </a:t>
            </a:r>
            <a:r>
              <a:rPr lang="en-US" dirty="0" smtClean="0"/>
              <a:t>Prepare a weather forecast for </a:t>
            </a:r>
            <a:r>
              <a:rPr lang="cs-CZ" dirty="0" err="1" smtClean="0"/>
              <a:t>today</a:t>
            </a:r>
            <a:r>
              <a:rPr lang="cs-CZ" dirty="0" smtClean="0"/>
              <a:t> and </a:t>
            </a:r>
            <a:r>
              <a:rPr lang="en-US" dirty="0" smtClean="0"/>
              <a:t>tomorrow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r>
              <a:rPr lang="cs-CZ" dirty="0"/>
              <a:t>P</a:t>
            </a:r>
            <a:r>
              <a:rPr lang="en-US" dirty="0" smtClean="0"/>
              <a:t>resent it.</a:t>
            </a: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4725144"/>
            <a:ext cx="4392488" cy="165097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452320" y="623731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089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Seznam citací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100" dirty="0" smtClean="0"/>
              <a:t>1. </a:t>
            </a:r>
            <a:r>
              <a:rPr lang="en-GB" sz="1100" dirty="0" smtClean="0"/>
              <a:t>SCHMALTZ</a:t>
            </a:r>
            <a:r>
              <a:rPr lang="en-GB" sz="1100" dirty="0"/>
              <a:t>, Jeff.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Jeff Schmaltz, MODIS Rapid Response Team, NASA/GSFC (http://visibleearth.nasa.gov/view_rec.php?id=7938) [Public domain],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&lt;http://commons.wikimedia.org/wiki/File%3AHurricane_Katrina_August_28_2005_NASA.jpg</a:t>
            </a:r>
            <a:r>
              <a:rPr lang="en-GB" sz="1100" dirty="0" smtClean="0"/>
              <a:t>&gt;.</a:t>
            </a:r>
            <a:endParaRPr lang="cs-CZ" sz="1100" dirty="0" smtClean="0"/>
          </a:p>
          <a:p>
            <a:pPr marL="0" indent="0">
              <a:buNone/>
            </a:pPr>
            <a:r>
              <a:rPr lang="cs-CZ" sz="1100" dirty="0"/>
              <a:t>2. </a:t>
            </a:r>
            <a:r>
              <a:rPr lang="en-GB" sz="1100" dirty="0"/>
              <a:t>CASTELAZO, Thomas.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Tomas </a:t>
            </a:r>
            <a:r>
              <a:rPr lang="en-GB" sz="1100" dirty="0" err="1"/>
              <a:t>Castelazo</a:t>
            </a:r>
            <a:r>
              <a:rPr lang="en-GB" sz="1100" dirty="0"/>
              <a:t> (Own work) [GFDL (http://www.gnu.org/copyleft/fdl.html) or CC-BY-3.0 (http://creativecommons.org/licenses/by/3.0)],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&lt;http://commons.wikimedia.org/wiki/File%3ADrought.jpg&gt;.</a:t>
            </a:r>
            <a:endParaRPr lang="cs-CZ" sz="1100" dirty="0"/>
          </a:p>
          <a:p>
            <a:pPr marL="0" indent="0">
              <a:buNone/>
            </a:pPr>
            <a:r>
              <a:rPr lang="cs-CZ" sz="1100" dirty="0"/>
              <a:t>3. </a:t>
            </a:r>
            <a:r>
              <a:rPr lang="en-GB" sz="1100" dirty="0"/>
              <a:t>KUA, Benson.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Benson </a:t>
            </a:r>
            <a:r>
              <a:rPr lang="en-GB" sz="1100" dirty="0" err="1"/>
              <a:t>Kua</a:t>
            </a:r>
            <a:r>
              <a:rPr lang="en-GB" sz="1100" dirty="0"/>
              <a:t> (originally posted to Flickr as Cloudy Toronto) [CC-BY-SA-2.0 (http://creativecommons.org/licenses/by-sa/2.0)],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&lt;http://commons.wikimedia.org/wiki/File%3ACloudy_Toronto.jpg&gt;.</a:t>
            </a:r>
            <a:endParaRPr lang="cs-CZ" sz="1100" dirty="0"/>
          </a:p>
          <a:p>
            <a:pPr marL="0" indent="0">
              <a:buNone/>
            </a:pPr>
            <a:r>
              <a:rPr lang="cs-CZ" sz="1100" dirty="0"/>
              <a:t>4. </a:t>
            </a:r>
            <a:r>
              <a:rPr lang="en-GB" sz="1100" dirty="0"/>
              <a:t>ROLAND ZH.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Roland </a:t>
            </a:r>
            <a:r>
              <a:rPr lang="en-GB" sz="1100" dirty="0" err="1"/>
              <a:t>zh</a:t>
            </a:r>
            <a:r>
              <a:rPr lang="en-GB" sz="1100" dirty="0"/>
              <a:t> (Own work) [CC-BY-SA-3.0 (http://creativecommons.org/licenses/by-sa/3.0)],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&lt;http://commons.wikimedia.org/wiki/File%3ABruno_Weber_-_Uetliberg_IMG_6096.JPG&gt;.</a:t>
            </a:r>
            <a:endParaRPr lang="cs-CZ" sz="1100" dirty="0"/>
          </a:p>
          <a:p>
            <a:pPr marL="0" indent="0">
              <a:buNone/>
            </a:pPr>
            <a:r>
              <a:rPr lang="cs-CZ" sz="1100" dirty="0"/>
              <a:t>5. </a:t>
            </a:r>
            <a:r>
              <a:rPr lang="en-GB" sz="1100" dirty="0"/>
              <a:t>NOIR.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Noir at </a:t>
            </a:r>
            <a:r>
              <a:rPr lang="en-GB" sz="1100" dirty="0" err="1"/>
              <a:t>en.wikipedia</a:t>
            </a:r>
            <a:r>
              <a:rPr lang="en-GB" sz="1100" dirty="0"/>
              <a:t> [GFDL (http://www.gnu.org/copyleft/fdl.html) or CC-BY-SA-3.0 (http://creativecommons.org/licenses/by-sa/3.0/)], from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&lt;http://commons.wikimedia.org/wiki/File%3AHail_on_ground.jpg&gt;.</a:t>
            </a:r>
          </a:p>
          <a:p>
            <a:pPr marL="0" indent="0">
              <a:buNone/>
            </a:pPr>
            <a:r>
              <a:rPr lang="cs-CZ" sz="1100" dirty="0"/>
              <a:t>6. </a:t>
            </a:r>
            <a:r>
              <a:rPr lang="en-GB" sz="1100" dirty="0"/>
              <a:t>FARQUHAR, Iain.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Iain Farquhar [CC-BY-SA-2.0 (http://creativecommons.org/licenses/by-sa/2.0)],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&lt;http://commons.wikimedia.org/wiki/File%3ATorrential_rain_and_hail_in_a_thunderstorm_at_Barons_Hill_Avenue_-_geograph.org.uk_-_1041712.jpg&gt;.</a:t>
            </a:r>
          </a:p>
          <a:p>
            <a:pPr marL="0" indent="0">
              <a:buNone/>
            </a:pPr>
            <a:r>
              <a:rPr lang="cs-CZ" sz="1100" dirty="0" smtClean="0"/>
              <a:t>7. </a:t>
            </a:r>
            <a:r>
              <a:rPr lang="en-GB" sz="1100" dirty="0" smtClean="0"/>
              <a:t>SAETHWR</a:t>
            </a:r>
            <a:r>
              <a:rPr lang="en-GB" sz="1100" dirty="0"/>
              <a:t>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</a:t>
            </a:r>
            <a:r>
              <a:rPr lang="en-GB" sz="1100" dirty="0" err="1"/>
              <a:t>Saethwr</a:t>
            </a:r>
            <a:r>
              <a:rPr lang="en-GB" sz="1100" dirty="0"/>
              <a:t> (Own work) [CC-BY-SA-3.0 (http://creativecommons.org/licenses/by-sa/3.0)],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&lt;http://commons.wikimedia.org/wiki/File%3ASnowdon_Summit_foggy.jpg</a:t>
            </a:r>
            <a:r>
              <a:rPr lang="en-GB" sz="1100" dirty="0" smtClean="0"/>
              <a:t>&gt;.</a:t>
            </a:r>
            <a:endParaRPr lang="cs-CZ" sz="1100" dirty="0" smtClean="0"/>
          </a:p>
          <a:p>
            <a:pPr marL="0" indent="0">
              <a:buNone/>
            </a:pPr>
            <a:r>
              <a:rPr lang="cs-CZ" sz="1100" dirty="0"/>
              <a:t>8. </a:t>
            </a:r>
            <a:r>
              <a:rPr lang="en-GB" sz="1100" dirty="0"/>
              <a:t>AUTOR NEUVEDEN.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See page for author [Public domain],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&lt;http://commons.wikimedia.org/wiki/File%3AMiniskirts_in_snow_storm.jpg&gt;.</a:t>
            </a:r>
            <a:endParaRPr lang="cs-CZ" sz="1100" dirty="0"/>
          </a:p>
          <a:p>
            <a:pPr marL="0" indent="0">
              <a:buNone/>
            </a:pPr>
            <a:r>
              <a:rPr lang="cs-CZ" sz="1100" dirty="0" smtClean="0"/>
              <a:t>9. </a:t>
            </a:r>
            <a:r>
              <a:rPr lang="en-GB" sz="1100" dirty="0" smtClean="0"/>
              <a:t>HOBSON</a:t>
            </a:r>
            <a:r>
              <a:rPr lang="en-GB" sz="1100" dirty="0"/>
              <a:t>, Justin.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Justin1569 at </a:t>
            </a:r>
            <a:r>
              <a:rPr lang="en-GB" sz="1100" dirty="0" err="1"/>
              <a:t>en.wikipedia</a:t>
            </a:r>
            <a:r>
              <a:rPr lang="en-GB" sz="1100" dirty="0"/>
              <a:t> [GFDL (http://www.gnu.org/copyleft/fdl.html), CC-BY-SA-3.0 (http://creativecommons.org/licenses/by-sa/3.0/) or CC-BY-SA-2.5-2.0-1.0 (http://creativecommons.org/licenses/by-sa/2.5-2.0-1.0)],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&lt;http://commons.wikimedia.org/wiki/File%3AF5_tornado_Elie_Manitoba_2007.jpg</a:t>
            </a:r>
            <a:r>
              <a:rPr lang="en-GB" sz="1100" dirty="0" smtClean="0"/>
              <a:t>&gt;.</a:t>
            </a:r>
            <a:endParaRPr lang="cs-CZ" sz="1100" dirty="0" smtClean="0"/>
          </a:p>
          <a:p>
            <a:pPr marL="0" indent="0">
              <a:buNone/>
            </a:pPr>
            <a:r>
              <a:rPr lang="cs-CZ" sz="1100" dirty="0" smtClean="0"/>
              <a:t>10. </a:t>
            </a:r>
            <a:r>
              <a:rPr lang="en-GB" sz="1100" dirty="0" smtClean="0"/>
              <a:t>ASPERA</a:t>
            </a:r>
            <a:r>
              <a:rPr lang="en-GB" sz="1100" dirty="0"/>
              <a:t>, Edward. </a:t>
            </a:r>
            <a:r>
              <a:rPr lang="en-GB" sz="1100" i="1" dirty="0"/>
              <a:t> Wikimedia Commons </a:t>
            </a:r>
            <a:r>
              <a:rPr lang="en-GB" sz="1100" dirty="0"/>
              <a:t> [online]. [cit. 12.8.2012]. </a:t>
            </a:r>
            <a:r>
              <a:rPr lang="en-GB" sz="1100" dirty="0" err="1"/>
              <a:t>Dostupný</a:t>
            </a:r>
            <a:r>
              <a:rPr lang="en-GB" sz="1100" dirty="0"/>
              <a:t> pod </a:t>
            </a:r>
            <a:r>
              <a:rPr lang="en-GB" sz="1100" dirty="0" err="1"/>
              <a:t>licencí</a:t>
            </a:r>
            <a:r>
              <a:rPr lang="en-GB" sz="1100" dirty="0"/>
              <a:t> By U.S. Air Force photo by Edward </a:t>
            </a:r>
            <a:r>
              <a:rPr lang="en-GB" sz="1100" dirty="0" err="1"/>
              <a:t>Aspera</a:t>
            </a:r>
            <a:r>
              <a:rPr lang="en-GB" sz="1100" dirty="0"/>
              <a:t> Jr. [Public domain], via Wikimedia Commons </a:t>
            </a:r>
            <a:r>
              <a:rPr lang="en-GB" sz="1100" dirty="0" err="1"/>
              <a:t>na</a:t>
            </a:r>
            <a:r>
              <a:rPr lang="en-GB" sz="1100" dirty="0"/>
              <a:t> WWW: &lt;http://commons.wikimedia.org/wiki/File%3ALightning3.jpg</a:t>
            </a:r>
            <a:r>
              <a:rPr lang="en-GB" sz="1100" dirty="0" smtClean="0"/>
              <a:t>&gt;.</a:t>
            </a:r>
            <a:endParaRPr lang="cs-CZ" sz="1100" dirty="0" smtClean="0"/>
          </a:p>
        </p:txBody>
      </p:sp>
    </p:spTree>
    <p:extLst>
      <p:ext uri="{BB962C8B-B14F-4D97-AF65-F5344CB8AC3E}">
        <p14:creationId xmlns:p14="http://schemas.microsoft.com/office/powerpoint/2010/main" xmlns="" val="316400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dirty="0" smtClean="0"/>
              <a:t>11. </a:t>
            </a:r>
            <a:r>
              <a:rPr lang="en-GB" dirty="0" smtClean="0"/>
              <a:t>KARWATH</a:t>
            </a:r>
            <a:r>
              <a:rPr lang="en-GB" dirty="0"/>
              <a:t>, André.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André </a:t>
            </a:r>
            <a:r>
              <a:rPr lang="en-GB" dirty="0" err="1"/>
              <a:t>Karwath</a:t>
            </a:r>
            <a:r>
              <a:rPr lang="en-GB" dirty="0"/>
              <a:t> aka Aka (Own work) [CC-BY-SA-2.5 (http://creativecommons.org/licenses/by-sa/2.5)],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&lt;http://commons.wikimedia.org/wiki/File%3AGalanthus_nivalis_close-up_aka.jpg</a:t>
            </a:r>
            <a:r>
              <a:rPr lang="en-GB" dirty="0" smtClean="0"/>
              <a:t>&gt;.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12. </a:t>
            </a:r>
            <a:r>
              <a:rPr lang="en-GB" dirty="0"/>
              <a:t>SAM.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Photo Taken by Sam (My Computer) [GFDL (http://www.gnu.org/copyleft/fdl.html) or CC-BY-SA-3.0-2.5-2.0-1.0 (http://creativecommons.org/licenses/by-sa/3.0)],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&lt;http://commons.wikimedia.org/wiki/File%3ASpring_Snow_Cover.JPG&gt;.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13. </a:t>
            </a:r>
            <a:r>
              <a:rPr lang="en-GB" dirty="0"/>
              <a:t>RAMSEY, Derek.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Photo by and (c)2007 Derek Ramsey (Ram-Man) (Own work (Own Picture)) [GFDL 1.2 (http://www.gnu.org/licenses/old-licenses/fdl-1.2.html)], via Wikimedia Commons </a:t>
            </a:r>
            <a:r>
              <a:rPr lang="en-GB" dirty="0" err="1"/>
              <a:t>na</a:t>
            </a:r>
            <a:r>
              <a:rPr lang="en-GB" dirty="0"/>
              <a:t> WWW: </a:t>
            </a:r>
            <a:r>
              <a:rPr lang="en-GB" dirty="0">
                <a:hlinkClick r:id="rId2"/>
              </a:rPr>
              <a:t>http://commons.wikimedia.org/wiki/File%3AFlowering_Dogwood_Cornus_florida_Leaf_2000px.jpg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14. </a:t>
            </a:r>
            <a:r>
              <a:rPr lang="en-GB" dirty="0" smtClean="0"/>
              <a:t>GIMMEL</a:t>
            </a:r>
            <a:r>
              <a:rPr lang="en-GB" dirty="0"/>
              <a:t>, Benjamin.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Benjamin </a:t>
            </a:r>
            <a:r>
              <a:rPr lang="en-GB" dirty="0" err="1"/>
              <a:t>Gimmel</a:t>
            </a:r>
            <a:r>
              <a:rPr lang="en-GB" dirty="0"/>
              <a:t>, </a:t>
            </a:r>
            <a:r>
              <a:rPr lang="en-GB" dirty="0" err="1"/>
              <a:t>BenHur</a:t>
            </a:r>
            <a:r>
              <a:rPr lang="en-GB" dirty="0"/>
              <a:t> (</a:t>
            </a:r>
            <a:r>
              <a:rPr lang="en-GB" dirty="0" err="1"/>
              <a:t>FreePiP</a:t>
            </a:r>
            <a:r>
              <a:rPr lang="en-GB" dirty="0"/>
              <a:t> (Free Pictures Project)) [GFDL (http://www.gnu.org/copyleft/fdl.html), CC-BY-SA-3.0 (http://creativecommons.org/licenses/by-sa/3.0/) or CC-BY-SA-2.5-2.0-1.0 (http://creativecommons.org/licenses/by-sa/2.5-2.0-1.0)],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&lt;http://commons.wikimedia.org/wiki/File%3ABl%C3%BChender_Kirschbaum_im_Fr%C3%BChling.jpg</a:t>
            </a:r>
            <a:r>
              <a:rPr lang="en-GB" dirty="0" smtClean="0"/>
              <a:t>&gt;.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15. </a:t>
            </a:r>
            <a:r>
              <a:rPr lang="en-GB" dirty="0"/>
              <a:t>BLACK, </a:t>
            </a:r>
            <a:r>
              <a:rPr lang="en-GB" dirty="0" err="1"/>
              <a:t>Callum</a:t>
            </a:r>
            <a:r>
              <a:rPr lang="en-GB" dirty="0"/>
              <a:t>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</a:t>
            </a:r>
            <a:r>
              <a:rPr lang="en-GB" dirty="0" err="1"/>
              <a:t>Callum</a:t>
            </a:r>
            <a:r>
              <a:rPr lang="en-GB" dirty="0"/>
              <a:t> Black [CC-BY-SA-2.0 (http://creativecommons.org/licenses/by-sa/2.0)],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&lt;http://commons.wikimedia.org/wiki/File%3ADownpour_-_geograph.org.uk_-_568041.jpg</a:t>
            </a:r>
            <a:r>
              <a:rPr lang="en-GB" dirty="0" smtClean="0"/>
              <a:t>&gt;.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16.</a:t>
            </a:r>
            <a:r>
              <a:rPr lang="cs-CZ" sz="2800" dirty="0" smtClean="0"/>
              <a:t> </a:t>
            </a:r>
            <a:r>
              <a:rPr lang="en-GB" sz="2800" dirty="0"/>
              <a:t>ASPERA, Edward. </a:t>
            </a:r>
            <a:r>
              <a:rPr lang="en-GB" sz="2800" i="1" dirty="0"/>
              <a:t> Wikimedia Commons </a:t>
            </a:r>
            <a:r>
              <a:rPr lang="en-GB" sz="2800" dirty="0"/>
              <a:t> [online]. [cit. 12.8.2012]. </a:t>
            </a:r>
            <a:r>
              <a:rPr lang="en-GB" sz="2800" dirty="0" err="1"/>
              <a:t>Dostupný</a:t>
            </a:r>
            <a:r>
              <a:rPr lang="en-GB" sz="2800" dirty="0"/>
              <a:t> pod </a:t>
            </a:r>
            <a:r>
              <a:rPr lang="en-GB" sz="2800" dirty="0" err="1"/>
              <a:t>licencí</a:t>
            </a:r>
            <a:r>
              <a:rPr lang="en-GB" sz="2800" dirty="0"/>
              <a:t> By U.S. Air Force photo by Edward </a:t>
            </a:r>
            <a:r>
              <a:rPr lang="en-GB" sz="2800" dirty="0" err="1"/>
              <a:t>Aspera</a:t>
            </a:r>
            <a:r>
              <a:rPr lang="en-GB" sz="2800" dirty="0"/>
              <a:t> Jr. [Public domain], via Wikimedia Commons </a:t>
            </a:r>
            <a:r>
              <a:rPr lang="en-GB" sz="2800" dirty="0" err="1"/>
              <a:t>na</a:t>
            </a:r>
            <a:r>
              <a:rPr lang="en-GB" sz="2800" dirty="0"/>
              <a:t> WWW: &lt;http://commons.wikimedia.org/wiki/File%3ALightning3.jpg&gt;.</a:t>
            </a:r>
            <a:endParaRPr lang="cs-CZ" sz="2800" dirty="0"/>
          </a:p>
          <a:p>
            <a:pPr marL="0" indent="0">
              <a:buNone/>
            </a:pPr>
            <a:r>
              <a:rPr lang="cs-CZ" dirty="0" smtClean="0"/>
              <a:t>17. </a:t>
            </a:r>
            <a:r>
              <a:rPr lang="en-GB" dirty="0" smtClean="0"/>
              <a:t>PILSAK</a:t>
            </a:r>
            <a:r>
              <a:rPr lang="en-GB" dirty="0"/>
              <a:t>, Walter.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WWW: &lt;http://commons.wikimedia.org/wiki/File:Strohr%C3%A4der.jpg</a:t>
            </a:r>
            <a:r>
              <a:rPr lang="en-GB" dirty="0" smtClean="0"/>
              <a:t>&gt;.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18. </a:t>
            </a:r>
            <a:r>
              <a:rPr lang="en-GB" dirty="0" smtClean="0"/>
              <a:t>BLUEMOOSE</a:t>
            </a:r>
            <a:r>
              <a:rPr lang="en-GB" dirty="0"/>
              <a:t>. </a:t>
            </a:r>
            <a:r>
              <a:rPr lang="en-GB" i="1" dirty="0"/>
              <a:t>Wikimedia Commons</a:t>
            </a:r>
            <a:r>
              <a:rPr lang="en-GB" dirty="0"/>
              <a:t> [online]. [cit. 13.8.2012].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</a:t>
            </a:r>
            <a:r>
              <a:rPr lang="en-GB" dirty="0" err="1"/>
              <a:t>User:Bluemoose</a:t>
            </a:r>
            <a:r>
              <a:rPr lang="en-GB" dirty="0"/>
              <a:t> (Own work) [GFDL (http://www.gnu.org/copyleft/fdl.html), CC-BY-SA-3.0 (http://creativecommons.org/licenses/by-sa/3.0/) or CC-BY-SA-2.5-2.0-1.0 (http://creativecommons.org/licenses/by-sa/2.5-2.0-1.0)],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&lt;http://commons.wikimedia.org/wiki/File%3AWheat_close-up.JPG</a:t>
            </a:r>
            <a:r>
              <a:rPr lang="en-GB" dirty="0" smtClean="0"/>
              <a:t>&gt;.</a:t>
            </a:r>
            <a:endParaRPr lang="cs-CZ" dirty="0" smtClean="0"/>
          </a:p>
          <a:p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785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dirty="0" smtClean="0"/>
              <a:t>19. </a:t>
            </a:r>
            <a:r>
              <a:rPr lang="en-GB" dirty="0" smtClean="0"/>
              <a:t>KUKAČKA</a:t>
            </a:r>
            <a:r>
              <a:rPr lang="en-GB" dirty="0"/>
              <a:t>, Rudolf. </a:t>
            </a:r>
            <a:r>
              <a:rPr lang="en-GB" i="1" dirty="0"/>
              <a:t>Wikimedia Commons</a:t>
            </a:r>
            <a:r>
              <a:rPr lang="en-GB" dirty="0"/>
              <a:t> [online]. [cit. 14.8.2012].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Rudolf </a:t>
            </a:r>
            <a:r>
              <a:rPr lang="en-GB" dirty="0" err="1"/>
              <a:t>Kukačka</a:t>
            </a:r>
            <a:r>
              <a:rPr lang="en-GB" dirty="0"/>
              <a:t> (Own work) [Public domain],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&lt;http://commons.wikimedia.org/wiki/File%3AMal%C3%BD_Jord%C3%A1n-povode%C5%88_2002.jpg&gt;.</a:t>
            </a:r>
          </a:p>
          <a:p>
            <a:pPr marL="0" indent="0">
              <a:buNone/>
            </a:pPr>
            <a:r>
              <a:rPr lang="cs-CZ" dirty="0" smtClean="0"/>
              <a:t>20. </a:t>
            </a:r>
            <a:r>
              <a:rPr lang="en-GB" dirty="0"/>
              <a:t>SCIENTIF38. </a:t>
            </a:r>
            <a:r>
              <a:rPr lang="en-GB" i="1" dirty="0"/>
              <a:t>Wikimedia Commons</a:t>
            </a:r>
            <a:r>
              <a:rPr lang="en-GB" dirty="0"/>
              <a:t> [online]. [cit. 14.8.2012].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Scientif38 (Own work) [CC-BY-SA-3.0 (http://creativecommons.org/licenses/by-sa/3.0)],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&lt;http://commons.wikimedia.org/wiki/File%3A2007-02-15-CLB-Couloir2-1c.JPG&gt;.</a:t>
            </a:r>
          </a:p>
          <a:p>
            <a:pPr marL="0" indent="0">
              <a:buNone/>
            </a:pPr>
            <a:r>
              <a:rPr lang="cs-CZ" dirty="0" smtClean="0"/>
              <a:t>21. </a:t>
            </a:r>
            <a:r>
              <a:rPr lang="en-GB" dirty="0"/>
              <a:t>UN PHOTO/LOGAN ABASSI. </a:t>
            </a:r>
            <a:r>
              <a:rPr lang="en-GB" i="1" dirty="0"/>
              <a:t>Wikimedia Commons</a:t>
            </a:r>
            <a:r>
              <a:rPr lang="en-GB" dirty="0"/>
              <a:t> [online]. [cit. 14.8.2012].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UN Photo/Logan </a:t>
            </a:r>
            <a:r>
              <a:rPr lang="en-GB" dirty="0" err="1"/>
              <a:t>Abassi</a:t>
            </a:r>
            <a:r>
              <a:rPr lang="en-GB" dirty="0"/>
              <a:t> United Nations Development Programme (originally posted to Flickr as Haiti Earthquake) [CC-BY-2.0 (http://creativecommons.org/licenses/by/2.0)],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&lt;http://commons.wikimedia.org/wiki/File%3AHaiti_earthquake_damage.jpg&gt;.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22. </a:t>
            </a:r>
            <a:r>
              <a:rPr lang="en-GB" dirty="0"/>
              <a:t>WOLFGANGBEYER. </a:t>
            </a:r>
            <a:r>
              <a:rPr lang="en-GB" i="1" dirty="0"/>
              <a:t>Wikimedia Commons</a:t>
            </a:r>
            <a:r>
              <a:rPr lang="en-GB" dirty="0"/>
              <a:t> [online]. [cit. 14.8.2012].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</a:t>
            </a:r>
            <a:r>
              <a:rPr lang="en-GB" dirty="0" err="1"/>
              <a:t>Wolfgangbeyer</a:t>
            </a:r>
            <a:r>
              <a:rPr lang="en-GB" dirty="0"/>
              <a:t> at the German language Wikipedia [GFDL (http://www.gnu.org/copyleft/fdl.html) or CC-BY-SA-3.0 (http://creativecommons.org/licenses/by-sa/3.0/)],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&lt;http://commons.wikimedia.org/wiki/File%3AStromboli_Eruption.jpg&gt;.</a:t>
            </a:r>
          </a:p>
          <a:p>
            <a:pPr marL="0" indent="0">
              <a:buNone/>
            </a:pPr>
            <a:r>
              <a:rPr lang="cs-CZ" dirty="0" smtClean="0"/>
              <a:t>23. </a:t>
            </a:r>
            <a:r>
              <a:rPr lang="en-GB" dirty="0"/>
              <a:t>LLHADOR. </a:t>
            </a:r>
            <a:r>
              <a:rPr lang="en-GB" i="1" dirty="0"/>
              <a:t>Wikimedia Commons</a:t>
            </a:r>
            <a:r>
              <a:rPr lang="en-GB" dirty="0"/>
              <a:t> [online]. [cit. 14.8.2012]. </a:t>
            </a:r>
            <a:r>
              <a:rPr lang="en-GB" dirty="0" err="1"/>
              <a:t>Dostupný</a:t>
            </a:r>
            <a:r>
              <a:rPr lang="en-GB" dirty="0"/>
              <a:t> pod </a:t>
            </a:r>
            <a:r>
              <a:rPr lang="en-GB" dirty="0" err="1"/>
              <a:t>licencí</a:t>
            </a:r>
            <a:r>
              <a:rPr lang="en-GB" dirty="0"/>
              <a:t> By -</a:t>
            </a:r>
            <a:r>
              <a:rPr lang="en-GB" dirty="0" err="1"/>
              <a:t>Ilhador</a:t>
            </a:r>
            <a:r>
              <a:rPr lang="en-GB" dirty="0"/>
              <a:t>- (Own work) [Public domain], via Wikimedia Commons </a:t>
            </a:r>
            <a:r>
              <a:rPr lang="en-GB" dirty="0" err="1"/>
              <a:t>na</a:t>
            </a:r>
            <a:r>
              <a:rPr lang="en-GB" dirty="0"/>
              <a:t> WWW: &lt;http://commons.wikimedia.org/wiki/File%3ATsunami2.JPG&gt;.</a:t>
            </a:r>
          </a:p>
          <a:p>
            <a:pPr marL="0" indent="0">
              <a:buNone/>
            </a:pPr>
            <a:r>
              <a:rPr lang="cs-CZ" sz="2800" dirty="0" smtClean="0"/>
              <a:t>24. </a:t>
            </a:r>
            <a:r>
              <a:rPr lang="en-GB" sz="2800" dirty="0" smtClean="0"/>
              <a:t>PARHAMR</a:t>
            </a:r>
            <a:r>
              <a:rPr lang="en-GB" sz="2800" dirty="0"/>
              <a:t>. </a:t>
            </a:r>
            <a:r>
              <a:rPr lang="en-GB" sz="2800" i="1" dirty="0"/>
              <a:t>Wikimedia Commons</a:t>
            </a:r>
            <a:r>
              <a:rPr lang="en-GB" sz="2800" dirty="0"/>
              <a:t> [online]. [cit. 13.8.2012]. </a:t>
            </a:r>
            <a:r>
              <a:rPr lang="en-GB" sz="2800" dirty="0" err="1"/>
              <a:t>Dostupný</a:t>
            </a:r>
            <a:r>
              <a:rPr lang="en-GB" sz="2800" dirty="0"/>
              <a:t> pod </a:t>
            </a:r>
            <a:r>
              <a:rPr lang="en-GB" sz="2800" dirty="0" err="1"/>
              <a:t>licencí</a:t>
            </a:r>
            <a:r>
              <a:rPr lang="en-GB" sz="2800" dirty="0"/>
              <a:t> By </a:t>
            </a:r>
            <a:r>
              <a:rPr lang="en-GB" sz="2800" dirty="0" err="1"/>
              <a:t>Parhamr</a:t>
            </a:r>
            <a:r>
              <a:rPr lang="en-GB" sz="2800" dirty="0"/>
              <a:t> (Own work) [GFDL (http://www.gnu.org/copyleft/fdl.html), CC-BY-SA-3.0 (http://creativecommons.org/licenses/by-sa/3.0/) or CC-BY-SA-2.5-2.0-1.0 (http://creativecommons.org/licenses/by-sa/2.5-2.0-1.0)], via Wikimedia Commons </a:t>
            </a:r>
            <a:r>
              <a:rPr lang="en-GB" sz="2800" dirty="0" err="1"/>
              <a:t>na</a:t>
            </a:r>
            <a:r>
              <a:rPr lang="en-GB" sz="2800" dirty="0"/>
              <a:t> WWW: &lt;http://commons.wikimedia.org/wiki/File%3ANewspaper_weather_forecast_-_today_and_tomorrow.svg&gt;.</a:t>
            </a:r>
            <a:endParaRPr lang="en-US" sz="2800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99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359072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 jazyková 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Weather</a:t>
                      </a:r>
                      <a:r>
                        <a:rPr lang="cs-CZ" baseline="0" dirty="0" smtClean="0"/>
                        <a:t> and </a:t>
                      </a:r>
                      <a:r>
                        <a:rPr lang="cs-CZ" baseline="0" dirty="0" err="1" smtClean="0"/>
                        <a:t>seasons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baseline="0" dirty="0" err="1" smtClean="0"/>
                        <a:t>of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baseline="0" dirty="0" err="1" smtClean="0"/>
                        <a:t>the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baseline="0" dirty="0" err="1" smtClean="0"/>
                        <a:t>year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aseline="0" dirty="0" smtClean="0"/>
                        <a:t>10. 07. </a:t>
                      </a:r>
                      <a:r>
                        <a:rPr lang="cs-CZ" baseline="0" smtClean="0"/>
                        <a:t>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VY_32_INOVACE_JA.SO.03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197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cs-CZ" dirty="0"/>
              <a:t> POČASÍ A ROČNÍ OBDOBÍ</a:t>
            </a:r>
            <a:r>
              <a:rPr lang="en-GB" dirty="0" smtClean="0"/>
              <a:t>. </a:t>
            </a:r>
            <a:endParaRPr lang="cs-CZ" dirty="0" smtClean="0"/>
          </a:p>
          <a:p>
            <a:pPr algn="just"/>
            <a:r>
              <a:rPr lang="en-GB" dirty="0" err="1" smtClean="0"/>
              <a:t>Žáci</a:t>
            </a:r>
            <a:r>
              <a:rPr lang="en-GB" dirty="0" smtClean="0"/>
              <a:t> se v </a:t>
            </a:r>
            <a:r>
              <a:rPr lang="en-GB" dirty="0" err="1" smtClean="0"/>
              <a:t>prezentaci</a:t>
            </a:r>
            <a:r>
              <a:rPr lang="en-GB" dirty="0" smtClean="0"/>
              <a:t> </a:t>
            </a:r>
            <a:r>
              <a:rPr lang="en-GB" dirty="0" err="1" smtClean="0"/>
              <a:t>seznámí</a:t>
            </a:r>
            <a:r>
              <a:rPr lang="en-GB" dirty="0" smtClean="0"/>
              <a:t> se </a:t>
            </a:r>
            <a:r>
              <a:rPr lang="en-GB" dirty="0" err="1" smtClean="0"/>
              <a:t>slovní</a:t>
            </a:r>
            <a:r>
              <a:rPr lang="en-GB" dirty="0" smtClean="0"/>
              <a:t> </a:t>
            </a:r>
            <a:r>
              <a:rPr lang="en-GB" dirty="0" err="1" smtClean="0"/>
              <a:t>zásobou</a:t>
            </a:r>
            <a:r>
              <a:rPr lang="cs-CZ" dirty="0" smtClean="0"/>
              <a:t> k danému tématu, kterou pak následně použijí ve vlastním projevu.</a:t>
            </a:r>
            <a:r>
              <a:rPr lang="en-GB" dirty="0" smtClean="0"/>
              <a:t> </a:t>
            </a:r>
            <a:endParaRPr lang="cs-CZ" dirty="0" smtClean="0"/>
          </a:p>
          <a:p>
            <a:r>
              <a:rPr lang="en-GB" dirty="0" err="1"/>
              <a:t>Součástí</a:t>
            </a:r>
            <a:r>
              <a:rPr lang="en-GB" dirty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/>
              <a:t>popisu</a:t>
            </a:r>
            <a:r>
              <a:rPr lang="en-GB" dirty="0"/>
              <a:t> a </a:t>
            </a:r>
            <a:r>
              <a:rPr lang="en-GB" dirty="0" err="1" smtClean="0"/>
              <a:t>porovnávání</a:t>
            </a:r>
            <a:r>
              <a:rPr lang="en-GB" dirty="0" smtClean="0"/>
              <a:t>, </a:t>
            </a:r>
            <a:r>
              <a:rPr lang="cs-CZ" dirty="0"/>
              <a:t>práce s internetem,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skupinách</a:t>
            </a:r>
            <a:r>
              <a:rPr lang="cs-CZ" dirty="0"/>
              <a:t> a modelové</a:t>
            </a:r>
            <a:r>
              <a:rPr lang="en-GB" dirty="0"/>
              <a:t> </a:t>
            </a:r>
            <a:r>
              <a:rPr lang="en-GB" dirty="0" err="1"/>
              <a:t>situace</a:t>
            </a:r>
            <a:r>
              <a:rPr lang="en-GB" dirty="0"/>
              <a:t> pro </a:t>
            </a:r>
            <a:r>
              <a:rPr lang="en-GB" dirty="0" err="1"/>
              <a:t>interakci</a:t>
            </a:r>
            <a:r>
              <a:rPr lang="cs-CZ" dirty="0" smtClean="0"/>
              <a:t>.</a:t>
            </a:r>
          </a:p>
          <a:p>
            <a:pPr algn="just">
              <a:buNone/>
            </a:pPr>
            <a:endParaRPr lang="cs-CZ" dirty="0" smtClean="0"/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168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err="1" smtClean="0"/>
              <a:t>Weather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200" dirty="0" err="1" smtClean="0"/>
              <a:t>What</a:t>
            </a:r>
            <a:r>
              <a:rPr lang="cs-CZ" sz="3200" dirty="0" smtClean="0"/>
              <a:t> </a:t>
            </a:r>
            <a:r>
              <a:rPr lang="cs-CZ" sz="3200" dirty="0" err="1" smtClean="0"/>
              <a:t>is</a:t>
            </a:r>
            <a:r>
              <a:rPr lang="cs-CZ" sz="3200" dirty="0" smtClean="0"/>
              <a:t> </a:t>
            </a:r>
            <a:r>
              <a:rPr lang="cs-CZ" sz="3200" dirty="0" err="1" smtClean="0"/>
              <a:t>the</a:t>
            </a:r>
            <a:r>
              <a:rPr lang="cs-CZ" sz="3200" dirty="0" smtClean="0"/>
              <a:t> </a:t>
            </a:r>
            <a:r>
              <a:rPr lang="cs-CZ" sz="3200" dirty="0" err="1" smtClean="0"/>
              <a:t>weather</a:t>
            </a:r>
            <a:r>
              <a:rPr lang="cs-CZ" sz="3200" dirty="0" smtClean="0"/>
              <a:t> </a:t>
            </a:r>
            <a:r>
              <a:rPr lang="cs-CZ" sz="3200" dirty="0" err="1" smtClean="0"/>
              <a:t>like</a:t>
            </a:r>
            <a:r>
              <a:rPr lang="cs-CZ" sz="3200" dirty="0" smtClean="0"/>
              <a:t> </a:t>
            </a:r>
            <a:r>
              <a:rPr lang="cs-CZ" sz="3200" dirty="0" err="1" smtClean="0"/>
              <a:t>today</a:t>
            </a:r>
            <a:r>
              <a:rPr lang="cs-CZ" sz="3200" dirty="0" smtClean="0"/>
              <a:t>?</a:t>
            </a:r>
            <a:endParaRPr lang="en-GB" sz="3200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89793051"/>
              </p:ext>
            </p:extLst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7365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6532B2-4304-40B2-8946-0E6568034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>
                                            <p:graphicEl>
                                              <a:dgm id="{456532B2-4304-40B2-8946-0E6568034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>
                                            <p:graphicEl>
                                              <a:dgm id="{456532B2-4304-40B2-8946-0E6568034E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9C97908-27A1-4033-985F-88DF8E4A38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>
                                            <p:graphicEl>
                                              <a:dgm id="{79C97908-27A1-4033-985F-88DF8E4A38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">
                                            <p:graphicEl>
                                              <a:dgm id="{79C97908-27A1-4033-985F-88DF8E4A38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FC0036-15B0-4BBE-9C0F-77E0A9FE7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>
                                            <p:graphicEl>
                                              <a:dgm id="{FAFC0036-15B0-4BBE-9C0F-77E0A9FE7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>
                                            <p:graphicEl>
                                              <a:dgm id="{FAFC0036-15B0-4BBE-9C0F-77E0A9FE7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C9BB14-8847-4C3E-80EA-E5F5D66DB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>
                                            <p:graphicEl>
                                              <a:dgm id="{09C9BB14-8847-4C3E-80EA-E5F5D66DB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>
                                            <p:graphicEl>
                                              <a:dgm id="{09C9BB14-8847-4C3E-80EA-E5F5D66DB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483361C-2504-42D7-9105-B4F139CC6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">
                                            <p:graphicEl>
                                              <a:dgm id="{0483361C-2504-42D7-9105-B4F139CC6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">
                                            <p:graphicEl>
                                              <a:dgm id="{0483361C-2504-42D7-9105-B4F139CC6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3CD90F-4E50-4D91-9EF7-1E3142C86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>
                                            <p:graphicEl>
                                              <a:dgm id="{A83CD90F-4E50-4D91-9EF7-1E3142C86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">
                                            <p:graphicEl>
                                              <a:dgm id="{A83CD90F-4E50-4D91-9EF7-1E3142C86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34E019-0474-4C61-A9A9-93E37CCDA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">
                                            <p:graphicEl>
                                              <a:dgm id="{7B34E019-0474-4C61-A9A9-93E37CCDA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">
                                            <p:graphicEl>
                                              <a:dgm id="{7B34E019-0474-4C61-A9A9-93E37CCDA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FCA5602-F6DC-4139-AF79-8D7F5DB2E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">
                                            <p:graphicEl>
                                              <a:dgm id="{7FCA5602-F6DC-4139-AF79-8D7F5DB2E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">
                                            <p:graphicEl>
                                              <a:dgm id="{7FCA5602-F6DC-4139-AF79-8D7F5DB2E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5BC4E2-34FA-4A82-8371-57512D3DE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">
                                            <p:graphicEl>
                                              <a:dgm id="{155BC4E2-34FA-4A82-8371-57512D3DE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">
                                            <p:graphicEl>
                                              <a:dgm id="{155BC4E2-34FA-4A82-8371-57512D3DE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FC4371D-8727-4E3D-8CAB-F67916F18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">
                                            <p:graphicEl>
                                              <a:dgm id="{3FC4371D-8727-4E3D-8CAB-F67916F18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">
                                            <p:graphicEl>
                                              <a:dgm id="{3FC4371D-8727-4E3D-8CAB-F67916F18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5E9C28C-6783-4E82-B49A-190A9C9FD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">
                                            <p:graphicEl>
                                              <a:dgm id="{45E9C28C-6783-4E82-B49A-190A9C9FD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">
                                            <p:graphicEl>
                                              <a:dgm id="{45E9C28C-6783-4E82-B49A-190A9C9FD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6209090-9A4F-43C6-B340-E82106F385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">
                                            <p:graphicEl>
                                              <a:dgm id="{56209090-9A4F-43C6-B340-E82106F385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6">
                                            <p:graphicEl>
                                              <a:dgm id="{56209090-9A4F-43C6-B340-E82106F385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2F5802-F6AA-4BA3-A87C-4645BA49F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6">
                                            <p:graphicEl>
                                              <a:dgm id="{032F5802-F6AA-4BA3-A87C-4645BA49F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6">
                                            <p:graphicEl>
                                              <a:dgm id="{032F5802-F6AA-4BA3-A87C-4645BA49FA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F175765-B0B8-4680-B3AD-79592F4EBA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6">
                                            <p:graphicEl>
                                              <a:dgm id="{FF175765-B0B8-4680-B3AD-79592F4EBA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6">
                                            <p:graphicEl>
                                              <a:dgm id="{FF175765-B0B8-4680-B3AD-79592F4EBA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D60796D-1CB8-43D5-AE57-29896DD63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">
                                            <p:graphicEl>
                                              <a:dgm id="{3D60796D-1CB8-43D5-AE57-29896DD63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">
                                            <p:graphicEl>
                                              <a:dgm id="{3D60796D-1CB8-43D5-AE57-29896DD639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01590C-9CC8-4ED4-AC12-CAA746552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">
                                            <p:graphicEl>
                                              <a:dgm id="{FB01590C-9CC8-4ED4-AC12-CAA746552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">
                                            <p:graphicEl>
                                              <a:dgm id="{FB01590C-9CC8-4ED4-AC12-CAA7465524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9023590-3363-485B-AEE5-274C86643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6">
                                            <p:graphicEl>
                                              <a:dgm id="{A9023590-3363-485B-AEE5-274C86643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6">
                                            <p:graphicEl>
                                              <a:dgm id="{A9023590-3363-485B-AEE5-274C86643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9AD2FA4-5483-4153-B7ED-3E74BC588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6">
                                            <p:graphicEl>
                                              <a:dgm id="{29AD2FA4-5483-4153-B7ED-3E74BC588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6">
                                            <p:graphicEl>
                                              <a:dgm id="{29AD2FA4-5483-4153-B7ED-3E74BC588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23DC98-88F6-4EA1-A021-6C079AB0C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6">
                                            <p:graphicEl>
                                              <a:dgm id="{F123DC98-88F6-4EA1-A021-6C079AB0C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6">
                                            <p:graphicEl>
                                              <a:dgm id="{F123DC98-88F6-4EA1-A021-6C079AB0C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1D114A-1749-4044-B38D-DD1515BC02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6">
                                            <p:graphicEl>
                                              <a:dgm id="{091D114A-1749-4044-B38D-DD1515BC02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6">
                                            <p:graphicEl>
                                              <a:dgm id="{091D114A-1749-4044-B38D-DD1515BC02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50748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Name the weather conditions </a:t>
            </a:r>
            <a:r>
              <a:rPr lang="cs-CZ" sz="2200" dirty="0" smtClean="0"/>
              <a:t>in</a:t>
            </a:r>
            <a:r>
              <a:rPr lang="en-US" sz="2200" dirty="0" smtClean="0"/>
              <a:t> the pictures</a:t>
            </a:r>
            <a:r>
              <a:rPr lang="cs-CZ" sz="2200" dirty="0" smtClean="0"/>
              <a:t>.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9181" y="1772816"/>
            <a:ext cx="1524000" cy="22860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862" y="1641244"/>
            <a:ext cx="1433339" cy="184947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9181" y="4163769"/>
            <a:ext cx="1559710" cy="2339565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2056" y="5077393"/>
            <a:ext cx="1866635" cy="1577438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706" y="3717032"/>
            <a:ext cx="1555654" cy="2333482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8198" y="3358854"/>
            <a:ext cx="3528392" cy="1609829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0844" y="4506259"/>
            <a:ext cx="1651679" cy="218884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4431" y="3007497"/>
            <a:ext cx="1892094" cy="1419070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3494" y="1772816"/>
            <a:ext cx="1988208" cy="1491156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473" y="5037126"/>
            <a:ext cx="1702184" cy="1657973"/>
          </a:xfrm>
          <a:prstGeom prst="rect">
            <a:avLst/>
          </a:prstGeom>
        </p:spPr>
      </p:pic>
      <p:sp>
        <p:nvSpPr>
          <p:cNvPr id="23" name="TextovéPole 22"/>
          <p:cNvSpPr txBox="1"/>
          <p:nvPr/>
        </p:nvSpPr>
        <p:spPr>
          <a:xfrm>
            <a:off x="251520" y="3125421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142542" y="5600679"/>
            <a:ext cx="46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1835696" y="191683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765764" y="61314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420844" y="2915816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477661" y="632576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5349158" y="459935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5214473" y="632576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7042056" y="289464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6971524" y="628549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10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3367687" y="1455952"/>
            <a:ext cx="3487949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n w="12700">
                  <a:solidFill>
                    <a:schemeClr val="tx1"/>
                  </a:solidFill>
                </a:ln>
              </a:rPr>
              <a:t>1.hurricane 2.drought 3.overcast/cloudy 4.freezing 5.hail 6.torrential rain/downpour 7.foggy 8.blizzard 9.tornado 10.thunderstorm/lightning</a:t>
            </a:r>
            <a:endParaRPr lang="en-GB" dirty="0">
              <a:ln w="127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359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err="1" smtClean="0"/>
              <a:t>Weather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2800" dirty="0" err="1" smtClean="0"/>
              <a:t>Match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words</a:t>
            </a:r>
            <a:r>
              <a:rPr lang="cs-CZ" sz="2800" dirty="0" smtClean="0"/>
              <a:t> </a:t>
            </a:r>
            <a:r>
              <a:rPr lang="cs-CZ" sz="2800" dirty="0" err="1" smtClean="0"/>
              <a:t>with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definitions</a:t>
            </a:r>
            <a:r>
              <a:rPr lang="cs-CZ" sz="2800" dirty="0" smtClean="0"/>
              <a:t>.</a:t>
            </a:r>
            <a:endParaRPr lang="en-GB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sleet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slush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mist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dew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gale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drizzle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snowdrift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smog</a:t>
            </a: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breeze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flood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cs-CZ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thaw</a:t>
            </a:r>
            <a:endParaRPr lang="cs-CZ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GB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91880" y="1920085"/>
            <a:ext cx="5544616" cy="4434840"/>
          </a:xfrm>
        </p:spPr>
        <p:txBody>
          <a:bodyPr>
            <a:normAutofit fontScale="85000" lnSpcReduction="20000"/>
          </a:bodyPr>
          <a:lstStyle/>
          <a:p>
            <a:r>
              <a:rPr lang="cs-CZ" dirty="0" err="1"/>
              <a:t>l</a:t>
            </a:r>
            <a:r>
              <a:rPr lang="cs-CZ" dirty="0" err="1" smtClean="0"/>
              <a:t>ight</a:t>
            </a:r>
            <a:r>
              <a:rPr lang="cs-CZ" dirty="0" smtClean="0"/>
              <a:t> </a:t>
            </a:r>
            <a:r>
              <a:rPr lang="cs-CZ" dirty="0" err="1" smtClean="0"/>
              <a:t>rain</a:t>
            </a:r>
            <a:endParaRPr lang="cs-CZ" dirty="0" smtClean="0"/>
          </a:p>
          <a:p>
            <a:r>
              <a:rPr lang="cs-CZ" dirty="0" err="1"/>
              <a:t>s</a:t>
            </a:r>
            <a:r>
              <a:rPr lang="cs-CZ" dirty="0" err="1" smtClean="0"/>
              <a:t>moke</a:t>
            </a:r>
            <a:r>
              <a:rPr lang="cs-CZ" dirty="0" smtClean="0"/>
              <a:t> and </a:t>
            </a:r>
            <a:r>
              <a:rPr lang="cs-CZ" dirty="0" err="1" smtClean="0"/>
              <a:t>fog</a:t>
            </a:r>
            <a:endParaRPr lang="cs-CZ" dirty="0" smtClean="0"/>
          </a:p>
          <a:p>
            <a:r>
              <a:rPr lang="cs-CZ" dirty="0" err="1"/>
              <a:t>r</a:t>
            </a:r>
            <a:r>
              <a:rPr lang="cs-CZ" dirty="0" err="1" smtClean="0"/>
              <a:t>ain</a:t>
            </a:r>
            <a:r>
              <a:rPr lang="cs-CZ" dirty="0" smtClean="0"/>
              <a:t> and </a:t>
            </a:r>
            <a:r>
              <a:rPr lang="cs-CZ" dirty="0" err="1" smtClean="0"/>
              <a:t>snow</a:t>
            </a:r>
            <a:endParaRPr lang="cs-CZ" dirty="0" smtClean="0"/>
          </a:p>
          <a:p>
            <a:r>
              <a:rPr lang="cs-CZ" dirty="0" smtClean="0"/>
              <a:t>a very </a:t>
            </a:r>
            <a:r>
              <a:rPr lang="cs-CZ" dirty="0" err="1" smtClean="0"/>
              <a:t>strong</a:t>
            </a:r>
            <a:r>
              <a:rPr lang="cs-CZ" dirty="0" smtClean="0"/>
              <a:t> </a:t>
            </a:r>
            <a:r>
              <a:rPr lang="cs-CZ" dirty="0" err="1" smtClean="0"/>
              <a:t>wind</a:t>
            </a:r>
            <a:endParaRPr lang="cs-CZ" dirty="0" smtClean="0"/>
          </a:p>
          <a:p>
            <a:r>
              <a:rPr lang="en-GB" dirty="0"/>
              <a:t>snow that is starting to melt</a:t>
            </a:r>
            <a:endParaRPr lang="cs-CZ" dirty="0" smtClean="0"/>
          </a:p>
          <a:p>
            <a:r>
              <a:rPr lang="cs-CZ" dirty="0"/>
              <a:t>d</a:t>
            </a:r>
            <a:r>
              <a:rPr lang="cs-CZ" dirty="0" smtClean="0"/>
              <a:t>rops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water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morning</a:t>
            </a:r>
            <a:endParaRPr lang="cs-CZ" dirty="0" smtClean="0"/>
          </a:p>
          <a:p>
            <a:r>
              <a:rPr lang="cs-CZ" dirty="0"/>
              <a:t>a</a:t>
            </a:r>
            <a:r>
              <a:rPr lang="cs-CZ" dirty="0" smtClean="0"/>
              <a:t> period </a:t>
            </a:r>
            <a:r>
              <a:rPr lang="cs-CZ" dirty="0" err="1" smtClean="0"/>
              <a:t>ofwarm</a:t>
            </a:r>
            <a:r>
              <a:rPr lang="cs-CZ" dirty="0" smtClean="0"/>
              <a:t> </a:t>
            </a:r>
            <a:r>
              <a:rPr lang="cs-CZ" dirty="0" err="1" smtClean="0"/>
              <a:t>weather</a:t>
            </a:r>
            <a:r>
              <a:rPr lang="cs-CZ" dirty="0" smtClean="0"/>
              <a:t> </a:t>
            </a:r>
            <a:r>
              <a:rPr lang="cs-CZ" dirty="0" err="1" smtClean="0"/>
              <a:t>during</a:t>
            </a:r>
            <a:r>
              <a:rPr lang="cs-CZ" dirty="0" smtClean="0"/>
              <a:t> </a:t>
            </a:r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snow</a:t>
            </a:r>
            <a:r>
              <a:rPr lang="cs-CZ" dirty="0" smtClean="0"/>
              <a:t> </a:t>
            </a:r>
            <a:r>
              <a:rPr lang="cs-CZ" dirty="0" err="1" smtClean="0"/>
              <a:t>melts</a:t>
            </a:r>
            <a:endParaRPr lang="cs-CZ" dirty="0" smtClean="0"/>
          </a:p>
          <a:p>
            <a:r>
              <a:rPr lang="cs-CZ" dirty="0" smtClean="0"/>
              <a:t>a natural </a:t>
            </a:r>
            <a:r>
              <a:rPr lang="cs-CZ" dirty="0" err="1" smtClean="0"/>
              <a:t>disaster</a:t>
            </a:r>
            <a:r>
              <a:rPr lang="cs-CZ" dirty="0" smtClean="0"/>
              <a:t> </a:t>
            </a:r>
            <a:r>
              <a:rPr lang="cs-CZ" dirty="0" err="1" smtClean="0"/>
              <a:t>caused</a:t>
            </a:r>
            <a:r>
              <a:rPr lang="cs-CZ" dirty="0" smtClean="0"/>
              <a:t> by </a:t>
            </a:r>
            <a:r>
              <a:rPr lang="cs-CZ" dirty="0" err="1" smtClean="0"/>
              <a:t>heavy</a:t>
            </a:r>
            <a:r>
              <a:rPr lang="cs-CZ" dirty="0" smtClean="0"/>
              <a:t> </a:t>
            </a:r>
            <a:r>
              <a:rPr lang="cs-CZ" dirty="0" err="1" smtClean="0"/>
              <a:t>rain</a:t>
            </a:r>
            <a:endParaRPr lang="cs-CZ" dirty="0" smtClean="0"/>
          </a:p>
          <a:p>
            <a:r>
              <a:rPr lang="en-GB" dirty="0"/>
              <a:t>a large pile of snow formed by the wind</a:t>
            </a:r>
            <a:endParaRPr lang="cs-CZ" dirty="0" smtClean="0"/>
          </a:p>
          <a:p>
            <a:r>
              <a:rPr lang="cs-CZ" dirty="0" smtClean="0"/>
              <a:t>a </a:t>
            </a:r>
            <a:r>
              <a:rPr lang="cs-CZ" dirty="0" err="1" smtClean="0"/>
              <a:t>light</a:t>
            </a:r>
            <a:r>
              <a:rPr lang="cs-CZ" dirty="0" smtClean="0"/>
              <a:t> </a:t>
            </a:r>
            <a:r>
              <a:rPr lang="cs-CZ" dirty="0" err="1" smtClean="0"/>
              <a:t>wind</a:t>
            </a:r>
            <a:endParaRPr lang="cs-CZ" dirty="0" smtClean="0"/>
          </a:p>
          <a:p>
            <a:r>
              <a:rPr lang="en-GB" dirty="0"/>
              <a:t>a thin fog resulting from condensation in the air</a:t>
            </a:r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1691680" y="2060848"/>
            <a:ext cx="187220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>
            <a:off x="1691680" y="2384884"/>
            <a:ext cx="1944216" cy="1044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>
            <a:off x="1475656" y="2708920"/>
            <a:ext cx="2160240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1475656" y="3140968"/>
            <a:ext cx="216024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1475656" y="3068960"/>
            <a:ext cx="20882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V="1">
            <a:off x="1763688" y="2132856"/>
            <a:ext cx="180020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>
            <a:off x="2123728" y="4077072"/>
            <a:ext cx="151216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1547664" y="2384884"/>
            <a:ext cx="2088232" cy="2052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>
            <a:off x="1763688" y="4797152"/>
            <a:ext cx="187220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 flipV="1">
            <a:off x="1619672" y="4725144"/>
            <a:ext cx="19442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>
            <a:endCxn id="4" idx="1"/>
          </p:cNvCxnSpPr>
          <p:nvPr/>
        </p:nvCxnSpPr>
        <p:spPr>
          <a:xfrm flipV="1">
            <a:off x="1547664" y="4137505"/>
            <a:ext cx="1944216" cy="1307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73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Seasons of the year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en-US" sz="3100" dirty="0"/>
              <a:t>What is typical of the particular season? Match the expressions </a:t>
            </a:r>
            <a:r>
              <a:rPr lang="en-US" sz="3100" dirty="0" smtClean="0"/>
              <a:t>from the </a:t>
            </a:r>
            <a:r>
              <a:rPr lang="cs-CZ" sz="3100" dirty="0" smtClean="0"/>
              <a:t>box </a:t>
            </a:r>
            <a:r>
              <a:rPr lang="en-US" sz="3100" dirty="0" smtClean="0"/>
              <a:t>with </a:t>
            </a:r>
            <a:r>
              <a:rPr lang="en-US" sz="3100" dirty="0"/>
              <a:t>the seasons.</a:t>
            </a:r>
            <a:br>
              <a:rPr lang="en-US" sz="3100" dirty="0"/>
            </a:br>
            <a:endParaRPr lang="en-US" sz="31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76299719"/>
              </p:ext>
            </p:extLst>
          </p:nvPr>
        </p:nvGraphicFramePr>
        <p:xfrm>
          <a:off x="251520" y="2004025"/>
          <a:ext cx="8517632" cy="3713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467544" y="5445224"/>
            <a:ext cx="8136904" cy="1200329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snow</a:t>
            </a:r>
            <a:r>
              <a:rPr lang="cs-CZ" b="1" dirty="0" err="1" smtClean="0"/>
              <a:t>flake</a:t>
            </a:r>
            <a:r>
              <a:rPr lang="en-US" b="1" dirty="0" smtClean="0"/>
              <a:t>s, harvest, icicle, changeable</a:t>
            </a:r>
            <a:r>
              <a:rPr lang="cs-CZ" b="1" dirty="0" smtClean="0"/>
              <a:t> </a:t>
            </a:r>
            <a:r>
              <a:rPr lang="en-US" b="1" dirty="0" smtClean="0"/>
              <a:t>weather, slippery, blossoming, melting, thunderstorm, thaw, downpour, blizzard, icy, showers, fog, frost, scorching, biting wind, muggy, mist, snowdrifts, drought, heat wave</a:t>
            </a:r>
            <a:r>
              <a:rPr lang="cs-CZ" b="1" dirty="0" smtClean="0"/>
              <a:t>, </a:t>
            </a:r>
            <a:r>
              <a:rPr lang="en-US" b="1" dirty="0" smtClean="0"/>
              <a:t>falling of leaves, equinox, solstice, Indian summer, sprouting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73430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Seasons of the year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en-US" sz="3100" dirty="0"/>
              <a:t>What is typical of the particular season</a:t>
            </a:r>
            <a:r>
              <a:rPr lang="en-US" sz="3100" dirty="0" smtClean="0"/>
              <a:t>?</a:t>
            </a: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21079216"/>
              </p:ext>
            </p:extLst>
          </p:nvPr>
        </p:nvGraphicFramePr>
        <p:xfrm>
          <a:off x="251520" y="2004025"/>
          <a:ext cx="8517632" cy="3713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539552" y="227687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      </a:t>
            </a:r>
            <a:r>
              <a:rPr lang="cs-CZ" b="1" dirty="0" smtClean="0"/>
              <a:t>SPRING	         SUMMER	             AUTUMN                WINTER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1395090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83EBE7-BD29-48E4-8883-8D31BDD9E7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4E2E57-5BA2-4D55-93D4-8FD29DC73B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E5FABC-9627-42B5-BCD3-80BFB55CAE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57F84B-9FE7-4D0F-AF9B-C78D63CF78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cs-CZ" dirty="0" smtClean="0"/>
              <a:t>SPRING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en-US" dirty="0" smtClean="0"/>
              <a:t>Describe the season using pictures.</a:t>
            </a:r>
            <a:endParaRPr lang="cs-CZ" dirty="0" smtClean="0"/>
          </a:p>
          <a:p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477205"/>
            <a:ext cx="4394408" cy="331236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9177" y="548680"/>
            <a:ext cx="1872208" cy="281772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4659" y="2132856"/>
            <a:ext cx="1482101" cy="148210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824" y="3746170"/>
            <a:ext cx="4057871" cy="3043403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595723" y="3292539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67014" y="6453831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788822" y="2997068"/>
            <a:ext cx="360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361881" y="641571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0740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702</Words>
  <Application>Microsoft Office PowerPoint</Application>
  <PresentationFormat>Předvádění na obrazovce (4:3)</PresentationFormat>
  <Paragraphs>195</Paragraphs>
  <Slides>17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Tok</vt:lpstr>
      <vt:lpstr>1_Tok</vt:lpstr>
      <vt:lpstr>2_Tok</vt:lpstr>
      <vt:lpstr>3_Tok</vt:lpstr>
      <vt:lpstr>WEATHER AND SEASONS OF THE YEAR</vt:lpstr>
      <vt:lpstr>Snímek 2</vt:lpstr>
      <vt:lpstr>Anotace</vt:lpstr>
      <vt:lpstr>Weather What is the weather like today?</vt:lpstr>
      <vt:lpstr>Weather</vt:lpstr>
      <vt:lpstr>Weather Match the words with the definitions.</vt:lpstr>
      <vt:lpstr>Seasons of the year What is typical of the particular season? Match the expressions from the box with the seasons. </vt:lpstr>
      <vt:lpstr>Seasons of the year What is typical of the particular season? </vt:lpstr>
      <vt:lpstr>SPRING</vt:lpstr>
      <vt:lpstr>SUMMER</vt:lpstr>
      <vt:lpstr>Natural disasters What natural disasters do you know?</vt:lpstr>
      <vt:lpstr>Weather idioms</vt:lpstr>
      <vt:lpstr>Ask and answer the questions in pairs or groups.</vt:lpstr>
      <vt:lpstr>Weather forecast </vt:lpstr>
      <vt:lpstr>Seznam citací</vt:lpstr>
      <vt:lpstr>Snímek 16</vt:lpstr>
      <vt:lpstr>Snímek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 AND SEASONS OF THE YEAR</dc:title>
  <dc:creator>Jana</dc:creator>
  <cp:lastModifiedBy>Magda</cp:lastModifiedBy>
  <cp:revision>84</cp:revision>
  <dcterms:created xsi:type="dcterms:W3CDTF">2012-08-12T11:31:47Z</dcterms:created>
  <dcterms:modified xsi:type="dcterms:W3CDTF">2013-07-28T17:05:39Z</dcterms:modified>
</cp:coreProperties>
</file>