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6" r:id="rId2"/>
    <p:sldMasterId id="2147483708" r:id="rId3"/>
  </p:sldMasterIdLst>
  <p:sldIdLst>
    <p:sldId id="257" r:id="rId4"/>
    <p:sldId id="261" r:id="rId5"/>
    <p:sldId id="262" r:id="rId6"/>
    <p:sldId id="263" r:id="rId7"/>
    <p:sldId id="264" r:id="rId8"/>
    <p:sldId id="268" r:id="rId9"/>
    <p:sldId id="269" r:id="rId10"/>
    <p:sldId id="278" r:id="rId11"/>
    <p:sldId id="280" r:id="rId12"/>
    <p:sldId id="279" r:id="rId13"/>
    <p:sldId id="281" r:id="rId14"/>
    <p:sldId id="283" r:id="rId15"/>
    <p:sldId id="286" r:id="rId16"/>
    <p:sldId id="287" r:id="rId17"/>
    <p:sldId id="282" r:id="rId18"/>
    <p:sldId id="296" r:id="rId19"/>
    <p:sldId id="299" r:id="rId20"/>
    <p:sldId id="294" r:id="rId21"/>
    <p:sldId id="297" r:id="rId22"/>
    <p:sldId id="298" r:id="rId23"/>
    <p:sldId id="300" r:id="rId24"/>
    <p:sldId id="303" r:id="rId25"/>
    <p:sldId id="289" r:id="rId26"/>
    <p:sldId id="270" r:id="rId27"/>
    <p:sldId id="272" r:id="rId28"/>
    <p:sldId id="290" r:id="rId29"/>
    <p:sldId id="265" r:id="rId30"/>
    <p:sldId id="292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F00BFF-6C9C-4172-8149-9E980E795D30}" type="doc">
      <dgm:prSet loTypeId="urn:microsoft.com/office/officeart/2005/8/layout/chart3" loCatId="cycle" qsTypeId="urn:microsoft.com/office/officeart/2005/8/quickstyle/simple1" qsCatId="simple" csTypeId="urn:microsoft.com/office/officeart/2005/8/colors/colorful4" csCatId="colorful" phldr="1"/>
      <dgm:spPr/>
    </dgm:pt>
    <dgm:pt modelId="{6B0D234D-CE96-4FF9-99CB-5BA252EE0BAD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cs-CZ" sz="2400" dirty="0" err="1" smtClean="0"/>
            <a:t>seafood</a:t>
          </a:r>
          <a:endParaRPr lang="en-GB" sz="2400" dirty="0"/>
        </a:p>
      </dgm:t>
    </dgm:pt>
    <dgm:pt modelId="{21479D03-8445-42FD-A94A-8E77C55A4DC7}" type="sibTrans" cxnId="{FC42D9FD-9928-4438-AC24-57B15EDCB241}">
      <dgm:prSet/>
      <dgm:spPr/>
      <dgm:t>
        <a:bodyPr/>
        <a:lstStyle/>
        <a:p>
          <a:endParaRPr lang="en-GB"/>
        </a:p>
      </dgm:t>
    </dgm:pt>
    <dgm:pt modelId="{0321D52B-22FF-401B-B20F-2B9CF39F83CF}" type="parTrans" cxnId="{FC42D9FD-9928-4438-AC24-57B15EDCB241}">
      <dgm:prSet/>
      <dgm:spPr/>
      <dgm:t>
        <a:bodyPr/>
        <a:lstStyle/>
        <a:p>
          <a:endParaRPr lang="en-GB"/>
        </a:p>
      </dgm:t>
    </dgm:pt>
    <dgm:pt modelId="{605D4227-DFCE-4C4A-A0FE-A23DCD74A98B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cs-CZ" sz="2400" dirty="0" err="1" smtClean="0"/>
            <a:t>freshwater</a:t>
          </a:r>
          <a:r>
            <a:rPr lang="cs-CZ" sz="2400" dirty="0" smtClean="0"/>
            <a:t> </a:t>
          </a:r>
          <a:r>
            <a:rPr lang="cs-CZ" sz="2400" dirty="0" err="1" smtClean="0"/>
            <a:t>fish</a:t>
          </a:r>
          <a:endParaRPr lang="cs-CZ" sz="2400" dirty="0" smtClean="0"/>
        </a:p>
        <a:p>
          <a:pPr>
            <a:lnSpc>
              <a:spcPct val="100000"/>
            </a:lnSpc>
            <a:spcAft>
              <a:spcPts val="0"/>
            </a:spcAft>
          </a:pPr>
          <a:endParaRPr lang="cs-CZ" sz="2400" dirty="0" smtClean="0"/>
        </a:p>
        <a:p>
          <a:pPr>
            <a:lnSpc>
              <a:spcPct val="100000"/>
            </a:lnSpc>
            <a:spcAft>
              <a:spcPts val="0"/>
            </a:spcAft>
          </a:pPr>
          <a:endParaRPr lang="en-GB" sz="2400" dirty="0"/>
        </a:p>
      </dgm:t>
    </dgm:pt>
    <dgm:pt modelId="{89DB337D-F9CE-4977-973A-F788C01E5A87}" type="sibTrans" cxnId="{2B27590A-6544-43F0-B3C9-C646C5CEF921}">
      <dgm:prSet/>
      <dgm:spPr/>
      <dgm:t>
        <a:bodyPr/>
        <a:lstStyle/>
        <a:p>
          <a:endParaRPr lang="en-GB"/>
        </a:p>
      </dgm:t>
    </dgm:pt>
    <dgm:pt modelId="{E2266612-CD3C-4EA2-B7CA-A4E6F8E5A3FE}" type="parTrans" cxnId="{2B27590A-6544-43F0-B3C9-C646C5CEF921}">
      <dgm:prSet/>
      <dgm:spPr/>
      <dgm:t>
        <a:bodyPr/>
        <a:lstStyle/>
        <a:p>
          <a:endParaRPr lang="en-GB"/>
        </a:p>
      </dgm:t>
    </dgm:pt>
    <dgm:pt modelId="{A4DE85F0-30A5-468A-BAF4-18D752939A41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cs-CZ" sz="2400" dirty="0" err="1" smtClean="0"/>
            <a:t>sea</a:t>
          </a:r>
          <a:r>
            <a:rPr lang="cs-CZ" sz="2400" dirty="0" smtClean="0"/>
            <a:t> </a:t>
          </a:r>
          <a:r>
            <a:rPr lang="cs-CZ" sz="2400" dirty="0" err="1" smtClean="0"/>
            <a:t>fish</a:t>
          </a:r>
          <a:endParaRPr lang="cs-CZ" sz="2400" dirty="0" smtClean="0"/>
        </a:p>
        <a:p>
          <a:pPr>
            <a:lnSpc>
              <a:spcPct val="100000"/>
            </a:lnSpc>
            <a:spcAft>
              <a:spcPts val="0"/>
            </a:spcAft>
          </a:pPr>
          <a:endParaRPr lang="en-GB" sz="2400" dirty="0"/>
        </a:p>
      </dgm:t>
    </dgm:pt>
    <dgm:pt modelId="{93438086-32E7-4A82-969F-C8CC30AE80E6}" type="sibTrans" cxnId="{D34459DB-473A-4294-B5ED-3FA99D62BF8F}">
      <dgm:prSet/>
      <dgm:spPr/>
      <dgm:t>
        <a:bodyPr/>
        <a:lstStyle/>
        <a:p>
          <a:endParaRPr lang="en-GB"/>
        </a:p>
      </dgm:t>
    </dgm:pt>
    <dgm:pt modelId="{690142C0-71DD-445E-81A4-4F744B417720}" type="parTrans" cxnId="{D34459DB-473A-4294-B5ED-3FA99D62BF8F}">
      <dgm:prSet/>
      <dgm:spPr/>
      <dgm:t>
        <a:bodyPr/>
        <a:lstStyle/>
        <a:p>
          <a:endParaRPr lang="en-GB"/>
        </a:p>
      </dgm:t>
    </dgm:pt>
    <dgm:pt modelId="{ED663BBC-78B9-408F-82BC-DC146688D972}" type="pres">
      <dgm:prSet presAssocID="{6EF00BFF-6C9C-4172-8149-9E980E795D30}" presName="compositeShape" presStyleCnt="0">
        <dgm:presLayoutVars>
          <dgm:chMax val="7"/>
          <dgm:dir/>
          <dgm:resizeHandles val="exact"/>
        </dgm:presLayoutVars>
      </dgm:prSet>
      <dgm:spPr/>
    </dgm:pt>
    <dgm:pt modelId="{C7815004-E431-4944-BF80-3A3A72AA9635}" type="pres">
      <dgm:prSet presAssocID="{6EF00BFF-6C9C-4172-8149-9E980E795D30}" presName="wedge1" presStyleLbl="node1" presStyleIdx="0" presStyleCnt="3" custLinFactNeighborX="1606" custLinFactNeighborY="2960"/>
      <dgm:spPr/>
      <dgm:t>
        <a:bodyPr/>
        <a:lstStyle/>
        <a:p>
          <a:endParaRPr lang="en-GB"/>
        </a:p>
      </dgm:t>
    </dgm:pt>
    <dgm:pt modelId="{3EC0E97B-E942-4FF7-BA15-E422B06F0059}" type="pres">
      <dgm:prSet presAssocID="{6EF00BFF-6C9C-4172-8149-9E980E795D30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B6859BA-3025-4E55-81DF-371D45E9D480}" type="pres">
      <dgm:prSet presAssocID="{6EF00BFF-6C9C-4172-8149-9E980E795D30}" presName="wedge2" presStyleLbl="node1" presStyleIdx="1" presStyleCnt="3" custLinFactNeighborX="6761" custLinFactNeighborY="-16"/>
      <dgm:spPr/>
      <dgm:t>
        <a:bodyPr/>
        <a:lstStyle/>
        <a:p>
          <a:endParaRPr lang="en-GB"/>
        </a:p>
      </dgm:t>
    </dgm:pt>
    <dgm:pt modelId="{C1B0739A-622F-4B4E-9FF5-CB18CA7A32A4}" type="pres">
      <dgm:prSet presAssocID="{6EF00BFF-6C9C-4172-8149-9E980E795D30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035FC9E-FDD8-4936-A551-12A4CEB80C2C}" type="pres">
      <dgm:prSet presAssocID="{6EF00BFF-6C9C-4172-8149-9E980E795D30}" presName="wedge3" presStyleLbl="node1" presStyleIdx="2" presStyleCnt="3" custLinFactNeighborX="6761" custLinFactNeighborY="-16"/>
      <dgm:spPr/>
      <dgm:t>
        <a:bodyPr/>
        <a:lstStyle/>
        <a:p>
          <a:endParaRPr lang="en-GB"/>
        </a:p>
      </dgm:t>
    </dgm:pt>
    <dgm:pt modelId="{E4363213-44F7-4C6E-9330-AE3EBEE9B319}" type="pres">
      <dgm:prSet presAssocID="{6EF00BFF-6C9C-4172-8149-9E980E795D30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6C79BED-5A2F-4142-B098-4FB5C85C2CDF}" type="presOf" srcId="{605D4227-DFCE-4C4A-A0FE-A23DCD74A98B}" destId="{C1B0739A-622F-4B4E-9FF5-CB18CA7A32A4}" srcOrd="1" destOrd="0" presId="urn:microsoft.com/office/officeart/2005/8/layout/chart3"/>
    <dgm:cxn modelId="{A3226D35-9353-4696-B5ED-9A58799A903C}" type="presOf" srcId="{6B0D234D-CE96-4FF9-99CB-5BA252EE0BAD}" destId="{E4363213-44F7-4C6E-9330-AE3EBEE9B319}" srcOrd="1" destOrd="0" presId="urn:microsoft.com/office/officeart/2005/8/layout/chart3"/>
    <dgm:cxn modelId="{F6E3BA69-182A-4F27-8422-EE629C377428}" type="presOf" srcId="{605D4227-DFCE-4C4A-A0FE-A23DCD74A98B}" destId="{9B6859BA-3025-4E55-81DF-371D45E9D480}" srcOrd="0" destOrd="0" presId="urn:microsoft.com/office/officeart/2005/8/layout/chart3"/>
    <dgm:cxn modelId="{D34459DB-473A-4294-B5ED-3FA99D62BF8F}" srcId="{6EF00BFF-6C9C-4172-8149-9E980E795D30}" destId="{A4DE85F0-30A5-468A-BAF4-18D752939A41}" srcOrd="0" destOrd="0" parTransId="{690142C0-71DD-445E-81A4-4F744B417720}" sibTransId="{93438086-32E7-4A82-969F-C8CC30AE80E6}"/>
    <dgm:cxn modelId="{028B4E24-A782-40AB-859C-DB62E8C5E401}" type="presOf" srcId="{6EF00BFF-6C9C-4172-8149-9E980E795D30}" destId="{ED663BBC-78B9-408F-82BC-DC146688D972}" srcOrd="0" destOrd="0" presId="urn:microsoft.com/office/officeart/2005/8/layout/chart3"/>
    <dgm:cxn modelId="{2B0D2058-6657-4327-A8E8-79F915D65AFB}" type="presOf" srcId="{6B0D234D-CE96-4FF9-99CB-5BA252EE0BAD}" destId="{C035FC9E-FDD8-4936-A551-12A4CEB80C2C}" srcOrd="0" destOrd="0" presId="urn:microsoft.com/office/officeart/2005/8/layout/chart3"/>
    <dgm:cxn modelId="{820D50B0-0E45-4B2A-A674-E8E6B9069019}" type="presOf" srcId="{A4DE85F0-30A5-468A-BAF4-18D752939A41}" destId="{3EC0E97B-E942-4FF7-BA15-E422B06F0059}" srcOrd="1" destOrd="0" presId="urn:microsoft.com/office/officeart/2005/8/layout/chart3"/>
    <dgm:cxn modelId="{2B27590A-6544-43F0-B3C9-C646C5CEF921}" srcId="{6EF00BFF-6C9C-4172-8149-9E980E795D30}" destId="{605D4227-DFCE-4C4A-A0FE-A23DCD74A98B}" srcOrd="1" destOrd="0" parTransId="{E2266612-CD3C-4EA2-B7CA-A4E6F8E5A3FE}" sibTransId="{89DB337D-F9CE-4977-973A-F788C01E5A87}"/>
    <dgm:cxn modelId="{EB531723-3754-4D35-A9EC-1D4D480F0FE2}" type="presOf" srcId="{A4DE85F0-30A5-468A-BAF4-18D752939A41}" destId="{C7815004-E431-4944-BF80-3A3A72AA9635}" srcOrd="0" destOrd="0" presId="urn:microsoft.com/office/officeart/2005/8/layout/chart3"/>
    <dgm:cxn modelId="{FC42D9FD-9928-4438-AC24-57B15EDCB241}" srcId="{6EF00BFF-6C9C-4172-8149-9E980E795D30}" destId="{6B0D234D-CE96-4FF9-99CB-5BA252EE0BAD}" srcOrd="2" destOrd="0" parTransId="{0321D52B-22FF-401B-B20F-2B9CF39F83CF}" sibTransId="{21479D03-8445-42FD-A94A-8E77C55A4DC7}"/>
    <dgm:cxn modelId="{2E32F971-89D2-4CE5-A572-F9438ED2EB5D}" type="presParOf" srcId="{ED663BBC-78B9-408F-82BC-DC146688D972}" destId="{C7815004-E431-4944-BF80-3A3A72AA9635}" srcOrd="0" destOrd="0" presId="urn:microsoft.com/office/officeart/2005/8/layout/chart3"/>
    <dgm:cxn modelId="{4379B41F-481B-4FA8-ACE2-9C4BB4D73BB8}" type="presParOf" srcId="{ED663BBC-78B9-408F-82BC-DC146688D972}" destId="{3EC0E97B-E942-4FF7-BA15-E422B06F0059}" srcOrd="1" destOrd="0" presId="urn:microsoft.com/office/officeart/2005/8/layout/chart3"/>
    <dgm:cxn modelId="{F3881F80-FEA6-4286-94A0-32A87A2666B4}" type="presParOf" srcId="{ED663BBC-78B9-408F-82BC-DC146688D972}" destId="{9B6859BA-3025-4E55-81DF-371D45E9D480}" srcOrd="2" destOrd="0" presId="urn:microsoft.com/office/officeart/2005/8/layout/chart3"/>
    <dgm:cxn modelId="{1F290EEB-8D5C-42CE-A46F-C9BE2190480B}" type="presParOf" srcId="{ED663BBC-78B9-408F-82BC-DC146688D972}" destId="{C1B0739A-622F-4B4E-9FF5-CB18CA7A32A4}" srcOrd="3" destOrd="0" presId="urn:microsoft.com/office/officeart/2005/8/layout/chart3"/>
    <dgm:cxn modelId="{15F16AEA-B25D-472F-A593-CBC9C2F394AF}" type="presParOf" srcId="{ED663BBC-78B9-408F-82BC-DC146688D972}" destId="{C035FC9E-FDD8-4936-A551-12A4CEB80C2C}" srcOrd="4" destOrd="0" presId="urn:microsoft.com/office/officeart/2005/8/layout/chart3"/>
    <dgm:cxn modelId="{48963EB1-F485-4299-9613-46F6D0281B27}" type="presParOf" srcId="{ED663BBC-78B9-408F-82BC-DC146688D972}" destId="{E4363213-44F7-4C6E-9330-AE3EBEE9B319}" srcOrd="5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F00BFF-6C9C-4172-8149-9E980E795D30}" type="doc">
      <dgm:prSet loTypeId="urn:microsoft.com/office/officeart/2005/8/layout/chart3" loCatId="cycle" qsTypeId="urn:microsoft.com/office/officeart/2005/8/quickstyle/simple1" qsCatId="simple" csTypeId="urn:microsoft.com/office/officeart/2005/8/colors/colorful4" csCatId="colorful" phldr="1"/>
      <dgm:spPr/>
    </dgm:pt>
    <dgm:pt modelId="{A4DE85F0-30A5-468A-BAF4-18D752939A41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cs-CZ" sz="2400" dirty="0" err="1" smtClean="0"/>
            <a:t>sea</a:t>
          </a:r>
          <a:r>
            <a:rPr lang="cs-CZ" sz="2400" dirty="0" smtClean="0"/>
            <a:t> </a:t>
          </a:r>
          <a:r>
            <a:rPr lang="cs-CZ" sz="2400" dirty="0" err="1" smtClean="0"/>
            <a:t>fish</a:t>
          </a:r>
          <a:endParaRPr lang="cs-CZ" sz="2400" dirty="0" smtClean="0"/>
        </a:p>
        <a:p>
          <a:pPr>
            <a:lnSpc>
              <a:spcPct val="100000"/>
            </a:lnSpc>
            <a:spcAft>
              <a:spcPts val="0"/>
            </a:spcAft>
          </a:pPr>
          <a:endParaRPr lang="en-GB" sz="2400" dirty="0"/>
        </a:p>
      </dgm:t>
    </dgm:pt>
    <dgm:pt modelId="{690142C0-71DD-445E-81A4-4F744B417720}" type="parTrans" cxnId="{D34459DB-473A-4294-B5ED-3FA99D62BF8F}">
      <dgm:prSet/>
      <dgm:spPr/>
      <dgm:t>
        <a:bodyPr/>
        <a:lstStyle/>
        <a:p>
          <a:endParaRPr lang="en-GB"/>
        </a:p>
      </dgm:t>
    </dgm:pt>
    <dgm:pt modelId="{93438086-32E7-4A82-969F-C8CC30AE80E6}" type="sibTrans" cxnId="{D34459DB-473A-4294-B5ED-3FA99D62BF8F}">
      <dgm:prSet/>
      <dgm:spPr/>
      <dgm:t>
        <a:bodyPr/>
        <a:lstStyle/>
        <a:p>
          <a:endParaRPr lang="en-GB"/>
        </a:p>
      </dgm:t>
    </dgm:pt>
    <dgm:pt modelId="{605D4227-DFCE-4C4A-A0FE-A23DCD74A98B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cs-CZ" sz="2400" dirty="0" err="1" smtClean="0"/>
            <a:t>freshwater</a:t>
          </a:r>
          <a:r>
            <a:rPr lang="cs-CZ" sz="2400" dirty="0" smtClean="0"/>
            <a:t> </a:t>
          </a:r>
          <a:r>
            <a:rPr lang="cs-CZ" sz="2400" dirty="0" err="1" smtClean="0"/>
            <a:t>fish</a:t>
          </a:r>
          <a:endParaRPr lang="cs-CZ" sz="2400" dirty="0" smtClean="0"/>
        </a:p>
        <a:p>
          <a:pPr>
            <a:lnSpc>
              <a:spcPct val="100000"/>
            </a:lnSpc>
            <a:spcAft>
              <a:spcPts val="0"/>
            </a:spcAft>
          </a:pPr>
          <a:endParaRPr lang="cs-CZ" sz="2400" dirty="0" smtClean="0"/>
        </a:p>
        <a:p>
          <a:pPr>
            <a:lnSpc>
              <a:spcPct val="100000"/>
            </a:lnSpc>
            <a:spcAft>
              <a:spcPts val="0"/>
            </a:spcAft>
          </a:pPr>
          <a:endParaRPr lang="en-GB" sz="2400" dirty="0"/>
        </a:p>
      </dgm:t>
    </dgm:pt>
    <dgm:pt modelId="{E2266612-CD3C-4EA2-B7CA-A4E6F8E5A3FE}" type="parTrans" cxnId="{2B27590A-6544-43F0-B3C9-C646C5CEF921}">
      <dgm:prSet/>
      <dgm:spPr/>
      <dgm:t>
        <a:bodyPr/>
        <a:lstStyle/>
        <a:p>
          <a:endParaRPr lang="en-GB"/>
        </a:p>
      </dgm:t>
    </dgm:pt>
    <dgm:pt modelId="{89DB337D-F9CE-4977-973A-F788C01E5A87}" type="sibTrans" cxnId="{2B27590A-6544-43F0-B3C9-C646C5CEF921}">
      <dgm:prSet/>
      <dgm:spPr/>
      <dgm:t>
        <a:bodyPr/>
        <a:lstStyle/>
        <a:p>
          <a:endParaRPr lang="en-GB"/>
        </a:p>
      </dgm:t>
    </dgm:pt>
    <dgm:pt modelId="{6B0D234D-CE96-4FF9-99CB-5BA252EE0BAD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cs-CZ" sz="2400" dirty="0" err="1" smtClean="0"/>
            <a:t>prawns</a:t>
          </a:r>
          <a:endParaRPr lang="cs-CZ" sz="2400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cs-CZ" sz="2400" dirty="0" err="1" smtClean="0"/>
            <a:t>shrimps</a:t>
          </a:r>
          <a:endParaRPr lang="cs-CZ" sz="2400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cs-CZ" sz="2400" dirty="0" err="1" smtClean="0"/>
            <a:t>crab</a:t>
          </a:r>
          <a:endParaRPr lang="cs-CZ" sz="2400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cs-CZ" sz="2400" dirty="0" err="1" smtClean="0"/>
            <a:t>lobster</a:t>
          </a:r>
          <a:endParaRPr lang="cs-CZ" sz="2400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cs-CZ" sz="2400" dirty="0" err="1" smtClean="0"/>
            <a:t>squid</a:t>
          </a:r>
          <a:endParaRPr lang="cs-CZ" sz="2400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cs-CZ" sz="2400" dirty="0" err="1" smtClean="0"/>
            <a:t>oysters</a:t>
          </a:r>
          <a:endParaRPr lang="cs-CZ" sz="2400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cs-CZ" sz="2400" dirty="0" err="1" smtClean="0"/>
            <a:t>mussels</a:t>
          </a:r>
          <a:endParaRPr lang="en-GB" sz="2400" dirty="0"/>
        </a:p>
      </dgm:t>
    </dgm:pt>
    <dgm:pt modelId="{0321D52B-22FF-401B-B20F-2B9CF39F83CF}" type="parTrans" cxnId="{FC42D9FD-9928-4438-AC24-57B15EDCB241}">
      <dgm:prSet/>
      <dgm:spPr/>
      <dgm:t>
        <a:bodyPr/>
        <a:lstStyle/>
        <a:p>
          <a:endParaRPr lang="en-GB"/>
        </a:p>
      </dgm:t>
    </dgm:pt>
    <dgm:pt modelId="{21479D03-8445-42FD-A94A-8E77C55A4DC7}" type="sibTrans" cxnId="{FC42D9FD-9928-4438-AC24-57B15EDCB241}">
      <dgm:prSet/>
      <dgm:spPr/>
      <dgm:t>
        <a:bodyPr/>
        <a:lstStyle/>
        <a:p>
          <a:endParaRPr lang="en-GB"/>
        </a:p>
      </dgm:t>
    </dgm:pt>
    <dgm:pt modelId="{ED663BBC-78B9-408F-82BC-DC146688D972}" type="pres">
      <dgm:prSet presAssocID="{6EF00BFF-6C9C-4172-8149-9E980E795D30}" presName="compositeShape" presStyleCnt="0">
        <dgm:presLayoutVars>
          <dgm:chMax val="7"/>
          <dgm:dir/>
          <dgm:resizeHandles val="exact"/>
        </dgm:presLayoutVars>
      </dgm:prSet>
      <dgm:spPr/>
    </dgm:pt>
    <dgm:pt modelId="{C7815004-E431-4944-BF80-3A3A72AA9635}" type="pres">
      <dgm:prSet presAssocID="{6EF00BFF-6C9C-4172-8149-9E980E795D30}" presName="wedge1" presStyleLbl="node1" presStyleIdx="0" presStyleCnt="3" custLinFactNeighborX="1606" custLinFactNeighborY="2960"/>
      <dgm:spPr/>
      <dgm:t>
        <a:bodyPr/>
        <a:lstStyle/>
        <a:p>
          <a:endParaRPr lang="en-GB"/>
        </a:p>
      </dgm:t>
    </dgm:pt>
    <dgm:pt modelId="{3EC0E97B-E942-4FF7-BA15-E422B06F0059}" type="pres">
      <dgm:prSet presAssocID="{6EF00BFF-6C9C-4172-8149-9E980E795D30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B6859BA-3025-4E55-81DF-371D45E9D480}" type="pres">
      <dgm:prSet presAssocID="{6EF00BFF-6C9C-4172-8149-9E980E795D30}" presName="wedge2" presStyleLbl="node1" presStyleIdx="1" presStyleCnt="3" custLinFactNeighborX="6761" custLinFactNeighborY="-16"/>
      <dgm:spPr/>
      <dgm:t>
        <a:bodyPr/>
        <a:lstStyle/>
        <a:p>
          <a:endParaRPr lang="en-GB"/>
        </a:p>
      </dgm:t>
    </dgm:pt>
    <dgm:pt modelId="{C1B0739A-622F-4B4E-9FF5-CB18CA7A32A4}" type="pres">
      <dgm:prSet presAssocID="{6EF00BFF-6C9C-4172-8149-9E980E795D30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035FC9E-FDD8-4936-A551-12A4CEB80C2C}" type="pres">
      <dgm:prSet presAssocID="{6EF00BFF-6C9C-4172-8149-9E980E795D30}" presName="wedge3" presStyleLbl="node1" presStyleIdx="2" presStyleCnt="3" custLinFactNeighborX="6761" custLinFactNeighborY="-16"/>
      <dgm:spPr/>
      <dgm:t>
        <a:bodyPr/>
        <a:lstStyle/>
        <a:p>
          <a:endParaRPr lang="en-GB"/>
        </a:p>
      </dgm:t>
    </dgm:pt>
    <dgm:pt modelId="{E4363213-44F7-4C6E-9330-AE3EBEE9B319}" type="pres">
      <dgm:prSet presAssocID="{6EF00BFF-6C9C-4172-8149-9E980E795D30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33840B0-BA14-4CAC-A8CD-34102F86B264}" type="presOf" srcId="{A4DE85F0-30A5-468A-BAF4-18D752939A41}" destId="{C7815004-E431-4944-BF80-3A3A72AA9635}" srcOrd="0" destOrd="0" presId="urn:microsoft.com/office/officeart/2005/8/layout/chart3"/>
    <dgm:cxn modelId="{7594C071-0786-4F08-AD67-622EC088411A}" type="presOf" srcId="{A4DE85F0-30A5-468A-BAF4-18D752939A41}" destId="{3EC0E97B-E942-4FF7-BA15-E422B06F0059}" srcOrd="1" destOrd="0" presId="urn:microsoft.com/office/officeart/2005/8/layout/chart3"/>
    <dgm:cxn modelId="{D34459DB-473A-4294-B5ED-3FA99D62BF8F}" srcId="{6EF00BFF-6C9C-4172-8149-9E980E795D30}" destId="{A4DE85F0-30A5-468A-BAF4-18D752939A41}" srcOrd="0" destOrd="0" parTransId="{690142C0-71DD-445E-81A4-4F744B417720}" sibTransId="{93438086-32E7-4A82-969F-C8CC30AE80E6}"/>
    <dgm:cxn modelId="{4FAA7403-BAC6-4B5C-9ABB-321BE7DF6E2F}" type="presOf" srcId="{6B0D234D-CE96-4FF9-99CB-5BA252EE0BAD}" destId="{C035FC9E-FDD8-4936-A551-12A4CEB80C2C}" srcOrd="0" destOrd="0" presId="urn:microsoft.com/office/officeart/2005/8/layout/chart3"/>
    <dgm:cxn modelId="{2E0C11E2-7DEB-4B06-99A9-444E851FECAC}" type="presOf" srcId="{6EF00BFF-6C9C-4172-8149-9E980E795D30}" destId="{ED663BBC-78B9-408F-82BC-DC146688D972}" srcOrd="0" destOrd="0" presId="urn:microsoft.com/office/officeart/2005/8/layout/chart3"/>
    <dgm:cxn modelId="{4C1D8895-5139-4AAF-B23E-FD677DFAADA1}" type="presOf" srcId="{6B0D234D-CE96-4FF9-99CB-5BA252EE0BAD}" destId="{E4363213-44F7-4C6E-9330-AE3EBEE9B319}" srcOrd="1" destOrd="0" presId="urn:microsoft.com/office/officeart/2005/8/layout/chart3"/>
    <dgm:cxn modelId="{2B27590A-6544-43F0-B3C9-C646C5CEF921}" srcId="{6EF00BFF-6C9C-4172-8149-9E980E795D30}" destId="{605D4227-DFCE-4C4A-A0FE-A23DCD74A98B}" srcOrd="1" destOrd="0" parTransId="{E2266612-CD3C-4EA2-B7CA-A4E6F8E5A3FE}" sibTransId="{89DB337D-F9CE-4977-973A-F788C01E5A87}"/>
    <dgm:cxn modelId="{774AE8CD-2C93-4394-B6EF-9B664553E2C1}" type="presOf" srcId="{605D4227-DFCE-4C4A-A0FE-A23DCD74A98B}" destId="{C1B0739A-622F-4B4E-9FF5-CB18CA7A32A4}" srcOrd="1" destOrd="0" presId="urn:microsoft.com/office/officeart/2005/8/layout/chart3"/>
    <dgm:cxn modelId="{AE4C5DE1-CECE-4FF0-8E36-6D6D311AC9A3}" type="presOf" srcId="{605D4227-DFCE-4C4A-A0FE-A23DCD74A98B}" destId="{9B6859BA-3025-4E55-81DF-371D45E9D480}" srcOrd="0" destOrd="0" presId="urn:microsoft.com/office/officeart/2005/8/layout/chart3"/>
    <dgm:cxn modelId="{FC42D9FD-9928-4438-AC24-57B15EDCB241}" srcId="{6EF00BFF-6C9C-4172-8149-9E980E795D30}" destId="{6B0D234D-CE96-4FF9-99CB-5BA252EE0BAD}" srcOrd="2" destOrd="0" parTransId="{0321D52B-22FF-401B-B20F-2B9CF39F83CF}" sibTransId="{21479D03-8445-42FD-A94A-8E77C55A4DC7}"/>
    <dgm:cxn modelId="{02F376CC-4186-4DBA-B3E6-E9076E09E027}" type="presParOf" srcId="{ED663BBC-78B9-408F-82BC-DC146688D972}" destId="{C7815004-E431-4944-BF80-3A3A72AA9635}" srcOrd="0" destOrd="0" presId="urn:microsoft.com/office/officeart/2005/8/layout/chart3"/>
    <dgm:cxn modelId="{7F25FA8C-D644-4AB3-A464-4F0A7A3D63FD}" type="presParOf" srcId="{ED663BBC-78B9-408F-82BC-DC146688D972}" destId="{3EC0E97B-E942-4FF7-BA15-E422B06F0059}" srcOrd="1" destOrd="0" presId="urn:microsoft.com/office/officeart/2005/8/layout/chart3"/>
    <dgm:cxn modelId="{4EA920EF-A6FB-49E7-94A6-BC299604C02A}" type="presParOf" srcId="{ED663BBC-78B9-408F-82BC-DC146688D972}" destId="{9B6859BA-3025-4E55-81DF-371D45E9D480}" srcOrd="2" destOrd="0" presId="urn:microsoft.com/office/officeart/2005/8/layout/chart3"/>
    <dgm:cxn modelId="{88F31CF5-88DF-46BB-B6AA-93FC3368B052}" type="presParOf" srcId="{ED663BBC-78B9-408F-82BC-DC146688D972}" destId="{C1B0739A-622F-4B4E-9FF5-CB18CA7A32A4}" srcOrd="3" destOrd="0" presId="urn:microsoft.com/office/officeart/2005/8/layout/chart3"/>
    <dgm:cxn modelId="{CB53CB9F-E060-4E9A-8BFA-E4F9C03E8A5F}" type="presParOf" srcId="{ED663BBC-78B9-408F-82BC-DC146688D972}" destId="{C035FC9E-FDD8-4936-A551-12A4CEB80C2C}" srcOrd="4" destOrd="0" presId="urn:microsoft.com/office/officeart/2005/8/layout/chart3"/>
    <dgm:cxn modelId="{D46F38D0-086E-4242-97D5-B82CBFCDA74A}" type="presParOf" srcId="{ED663BBC-78B9-408F-82BC-DC146688D972}" destId="{E4363213-44F7-4C6E-9330-AE3EBEE9B319}" srcOrd="5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EF00BFF-6C9C-4172-8149-9E980E795D30}" type="doc">
      <dgm:prSet loTypeId="urn:microsoft.com/office/officeart/2005/8/layout/chart3" loCatId="cycle" qsTypeId="urn:microsoft.com/office/officeart/2005/8/quickstyle/simple1" qsCatId="simple" csTypeId="urn:microsoft.com/office/officeart/2005/8/colors/colorful4" csCatId="colorful" phldr="1"/>
      <dgm:spPr/>
    </dgm:pt>
    <dgm:pt modelId="{A4DE85F0-30A5-468A-BAF4-18D752939A41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cs-CZ" sz="2400" dirty="0" err="1" smtClean="0"/>
            <a:t>salmon</a:t>
          </a:r>
          <a:endParaRPr lang="cs-CZ" sz="2400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cs-CZ" sz="2400" dirty="0" smtClean="0"/>
            <a:t>tuna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cs-CZ" sz="2400" dirty="0" err="1" smtClean="0"/>
            <a:t>mackerel</a:t>
          </a:r>
          <a:endParaRPr lang="cs-CZ" sz="2400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cs-CZ" sz="2400" dirty="0" smtClean="0"/>
            <a:t>cod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cs-CZ" sz="2400" dirty="0" err="1" smtClean="0"/>
            <a:t>kipper</a:t>
          </a:r>
          <a:endParaRPr lang="cs-CZ" sz="2400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cs-CZ" sz="2400" dirty="0" err="1" smtClean="0"/>
            <a:t>hake</a:t>
          </a:r>
          <a:endParaRPr lang="cs-CZ" sz="2400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cs-CZ" sz="2400" dirty="0" smtClean="0"/>
            <a:t>sardine</a:t>
          </a:r>
        </a:p>
        <a:p>
          <a:pPr>
            <a:lnSpc>
              <a:spcPct val="100000"/>
            </a:lnSpc>
            <a:spcAft>
              <a:spcPts val="0"/>
            </a:spcAft>
          </a:pPr>
          <a:endParaRPr lang="en-GB" sz="2400" dirty="0"/>
        </a:p>
      </dgm:t>
    </dgm:pt>
    <dgm:pt modelId="{690142C0-71DD-445E-81A4-4F744B417720}" type="parTrans" cxnId="{D34459DB-473A-4294-B5ED-3FA99D62BF8F}">
      <dgm:prSet/>
      <dgm:spPr/>
      <dgm:t>
        <a:bodyPr/>
        <a:lstStyle/>
        <a:p>
          <a:endParaRPr lang="en-GB"/>
        </a:p>
      </dgm:t>
    </dgm:pt>
    <dgm:pt modelId="{93438086-32E7-4A82-969F-C8CC30AE80E6}" type="sibTrans" cxnId="{D34459DB-473A-4294-B5ED-3FA99D62BF8F}">
      <dgm:prSet/>
      <dgm:spPr/>
      <dgm:t>
        <a:bodyPr/>
        <a:lstStyle/>
        <a:p>
          <a:endParaRPr lang="en-GB"/>
        </a:p>
      </dgm:t>
    </dgm:pt>
    <dgm:pt modelId="{605D4227-DFCE-4C4A-A0FE-A23DCD74A98B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cs-CZ" sz="2400" dirty="0" err="1" smtClean="0"/>
            <a:t>freshwater</a:t>
          </a:r>
          <a:r>
            <a:rPr lang="cs-CZ" sz="2400" dirty="0" smtClean="0"/>
            <a:t> </a:t>
          </a:r>
          <a:r>
            <a:rPr lang="cs-CZ" sz="2400" dirty="0" err="1" smtClean="0"/>
            <a:t>fish</a:t>
          </a:r>
          <a:endParaRPr lang="cs-CZ" sz="2400" dirty="0" smtClean="0"/>
        </a:p>
        <a:p>
          <a:pPr>
            <a:lnSpc>
              <a:spcPct val="100000"/>
            </a:lnSpc>
            <a:spcAft>
              <a:spcPts val="0"/>
            </a:spcAft>
          </a:pPr>
          <a:endParaRPr lang="cs-CZ" sz="2400" dirty="0" smtClean="0"/>
        </a:p>
        <a:p>
          <a:pPr>
            <a:lnSpc>
              <a:spcPct val="100000"/>
            </a:lnSpc>
            <a:spcAft>
              <a:spcPts val="0"/>
            </a:spcAft>
          </a:pPr>
          <a:endParaRPr lang="en-GB" sz="2400" dirty="0"/>
        </a:p>
      </dgm:t>
    </dgm:pt>
    <dgm:pt modelId="{E2266612-CD3C-4EA2-B7CA-A4E6F8E5A3FE}" type="parTrans" cxnId="{2B27590A-6544-43F0-B3C9-C646C5CEF921}">
      <dgm:prSet/>
      <dgm:spPr/>
      <dgm:t>
        <a:bodyPr/>
        <a:lstStyle/>
        <a:p>
          <a:endParaRPr lang="en-GB"/>
        </a:p>
      </dgm:t>
    </dgm:pt>
    <dgm:pt modelId="{89DB337D-F9CE-4977-973A-F788C01E5A87}" type="sibTrans" cxnId="{2B27590A-6544-43F0-B3C9-C646C5CEF921}">
      <dgm:prSet/>
      <dgm:spPr/>
      <dgm:t>
        <a:bodyPr/>
        <a:lstStyle/>
        <a:p>
          <a:endParaRPr lang="en-GB"/>
        </a:p>
      </dgm:t>
    </dgm:pt>
    <dgm:pt modelId="{6B0D234D-CE96-4FF9-99CB-5BA252EE0BAD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cs-CZ" sz="2400" dirty="0" err="1" smtClean="0"/>
            <a:t>prawns</a:t>
          </a:r>
          <a:endParaRPr lang="cs-CZ" sz="2400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cs-CZ" sz="2400" dirty="0" err="1" smtClean="0"/>
            <a:t>shrimps</a:t>
          </a:r>
          <a:endParaRPr lang="cs-CZ" sz="2400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cs-CZ" sz="2400" dirty="0" err="1" smtClean="0"/>
            <a:t>crab</a:t>
          </a:r>
          <a:endParaRPr lang="cs-CZ" sz="2400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cs-CZ" sz="2400" dirty="0" err="1" smtClean="0"/>
            <a:t>lobster</a:t>
          </a:r>
          <a:endParaRPr lang="cs-CZ" sz="2400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cs-CZ" sz="2400" dirty="0" err="1" smtClean="0"/>
            <a:t>squid</a:t>
          </a:r>
          <a:endParaRPr lang="cs-CZ" sz="2400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cs-CZ" sz="2400" dirty="0" err="1" smtClean="0"/>
            <a:t>oysters</a:t>
          </a:r>
          <a:endParaRPr lang="cs-CZ" sz="2400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cs-CZ" sz="2400" dirty="0" err="1" smtClean="0"/>
            <a:t>mussels</a:t>
          </a:r>
          <a:endParaRPr lang="en-GB" sz="2400" dirty="0"/>
        </a:p>
      </dgm:t>
    </dgm:pt>
    <dgm:pt modelId="{0321D52B-22FF-401B-B20F-2B9CF39F83CF}" type="parTrans" cxnId="{FC42D9FD-9928-4438-AC24-57B15EDCB241}">
      <dgm:prSet/>
      <dgm:spPr/>
      <dgm:t>
        <a:bodyPr/>
        <a:lstStyle/>
        <a:p>
          <a:endParaRPr lang="en-GB"/>
        </a:p>
      </dgm:t>
    </dgm:pt>
    <dgm:pt modelId="{21479D03-8445-42FD-A94A-8E77C55A4DC7}" type="sibTrans" cxnId="{FC42D9FD-9928-4438-AC24-57B15EDCB241}">
      <dgm:prSet/>
      <dgm:spPr/>
      <dgm:t>
        <a:bodyPr/>
        <a:lstStyle/>
        <a:p>
          <a:endParaRPr lang="en-GB"/>
        </a:p>
      </dgm:t>
    </dgm:pt>
    <dgm:pt modelId="{ED663BBC-78B9-408F-82BC-DC146688D972}" type="pres">
      <dgm:prSet presAssocID="{6EF00BFF-6C9C-4172-8149-9E980E795D30}" presName="compositeShape" presStyleCnt="0">
        <dgm:presLayoutVars>
          <dgm:chMax val="7"/>
          <dgm:dir/>
          <dgm:resizeHandles val="exact"/>
        </dgm:presLayoutVars>
      </dgm:prSet>
      <dgm:spPr/>
    </dgm:pt>
    <dgm:pt modelId="{C7815004-E431-4944-BF80-3A3A72AA9635}" type="pres">
      <dgm:prSet presAssocID="{6EF00BFF-6C9C-4172-8149-9E980E795D30}" presName="wedge1" presStyleLbl="node1" presStyleIdx="0" presStyleCnt="3" custLinFactNeighborX="1606" custLinFactNeighborY="2960"/>
      <dgm:spPr/>
      <dgm:t>
        <a:bodyPr/>
        <a:lstStyle/>
        <a:p>
          <a:endParaRPr lang="en-GB"/>
        </a:p>
      </dgm:t>
    </dgm:pt>
    <dgm:pt modelId="{3EC0E97B-E942-4FF7-BA15-E422B06F0059}" type="pres">
      <dgm:prSet presAssocID="{6EF00BFF-6C9C-4172-8149-9E980E795D30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B6859BA-3025-4E55-81DF-371D45E9D480}" type="pres">
      <dgm:prSet presAssocID="{6EF00BFF-6C9C-4172-8149-9E980E795D30}" presName="wedge2" presStyleLbl="node1" presStyleIdx="1" presStyleCnt="3" custLinFactNeighborX="6761" custLinFactNeighborY="-16"/>
      <dgm:spPr/>
      <dgm:t>
        <a:bodyPr/>
        <a:lstStyle/>
        <a:p>
          <a:endParaRPr lang="en-GB"/>
        </a:p>
      </dgm:t>
    </dgm:pt>
    <dgm:pt modelId="{C1B0739A-622F-4B4E-9FF5-CB18CA7A32A4}" type="pres">
      <dgm:prSet presAssocID="{6EF00BFF-6C9C-4172-8149-9E980E795D30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035FC9E-FDD8-4936-A551-12A4CEB80C2C}" type="pres">
      <dgm:prSet presAssocID="{6EF00BFF-6C9C-4172-8149-9E980E795D30}" presName="wedge3" presStyleLbl="node1" presStyleIdx="2" presStyleCnt="3" custLinFactNeighborX="6761" custLinFactNeighborY="-16"/>
      <dgm:spPr/>
      <dgm:t>
        <a:bodyPr/>
        <a:lstStyle/>
        <a:p>
          <a:endParaRPr lang="en-GB"/>
        </a:p>
      </dgm:t>
    </dgm:pt>
    <dgm:pt modelId="{E4363213-44F7-4C6E-9330-AE3EBEE9B319}" type="pres">
      <dgm:prSet presAssocID="{6EF00BFF-6C9C-4172-8149-9E980E795D30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A16CE39-5215-4D5F-8A2F-6958F1DC048A}" type="presOf" srcId="{605D4227-DFCE-4C4A-A0FE-A23DCD74A98B}" destId="{C1B0739A-622F-4B4E-9FF5-CB18CA7A32A4}" srcOrd="1" destOrd="0" presId="urn:microsoft.com/office/officeart/2005/8/layout/chart3"/>
    <dgm:cxn modelId="{5973BDE7-3B36-45B1-AC9E-E29AEC720726}" type="presOf" srcId="{A4DE85F0-30A5-468A-BAF4-18D752939A41}" destId="{3EC0E97B-E942-4FF7-BA15-E422B06F0059}" srcOrd="1" destOrd="0" presId="urn:microsoft.com/office/officeart/2005/8/layout/chart3"/>
    <dgm:cxn modelId="{D8F77EC6-FDFF-468B-A21D-B7D86125507C}" type="presOf" srcId="{605D4227-DFCE-4C4A-A0FE-A23DCD74A98B}" destId="{9B6859BA-3025-4E55-81DF-371D45E9D480}" srcOrd="0" destOrd="0" presId="urn:microsoft.com/office/officeart/2005/8/layout/chart3"/>
    <dgm:cxn modelId="{194F4576-CA34-4CEE-B268-FDBE36F77CFC}" type="presOf" srcId="{6B0D234D-CE96-4FF9-99CB-5BA252EE0BAD}" destId="{C035FC9E-FDD8-4936-A551-12A4CEB80C2C}" srcOrd="0" destOrd="0" presId="urn:microsoft.com/office/officeart/2005/8/layout/chart3"/>
    <dgm:cxn modelId="{D34459DB-473A-4294-B5ED-3FA99D62BF8F}" srcId="{6EF00BFF-6C9C-4172-8149-9E980E795D30}" destId="{A4DE85F0-30A5-468A-BAF4-18D752939A41}" srcOrd="0" destOrd="0" parTransId="{690142C0-71DD-445E-81A4-4F744B417720}" sibTransId="{93438086-32E7-4A82-969F-C8CC30AE80E6}"/>
    <dgm:cxn modelId="{4A9F9293-8160-474F-AFA8-8CE20715E9AD}" type="presOf" srcId="{A4DE85F0-30A5-468A-BAF4-18D752939A41}" destId="{C7815004-E431-4944-BF80-3A3A72AA9635}" srcOrd="0" destOrd="0" presId="urn:microsoft.com/office/officeart/2005/8/layout/chart3"/>
    <dgm:cxn modelId="{8AF40EA8-C24B-4DF8-AE3B-2FB8E7B68D21}" type="presOf" srcId="{6EF00BFF-6C9C-4172-8149-9E980E795D30}" destId="{ED663BBC-78B9-408F-82BC-DC146688D972}" srcOrd="0" destOrd="0" presId="urn:microsoft.com/office/officeart/2005/8/layout/chart3"/>
    <dgm:cxn modelId="{2B27590A-6544-43F0-B3C9-C646C5CEF921}" srcId="{6EF00BFF-6C9C-4172-8149-9E980E795D30}" destId="{605D4227-DFCE-4C4A-A0FE-A23DCD74A98B}" srcOrd="1" destOrd="0" parTransId="{E2266612-CD3C-4EA2-B7CA-A4E6F8E5A3FE}" sibTransId="{89DB337D-F9CE-4977-973A-F788C01E5A87}"/>
    <dgm:cxn modelId="{189A7F9C-A03E-4BBB-AF28-164040DAF80E}" type="presOf" srcId="{6B0D234D-CE96-4FF9-99CB-5BA252EE0BAD}" destId="{E4363213-44F7-4C6E-9330-AE3EBEE9B319}" srcOrd="1" destOrd="0" presId="urn:microsoft.com/office/officeart/2005/8/layout/chart3"/>
    <dgm:cxn modelId="{FC42D9FD-9928-4438-AC24-57B15EDCB241}" srcId="{6EF00BFF-6C9C-4172-8149-9E980E795D30}" destId="{6B0D234D-CE96-4FF9-99CB-5BA252EE0BAD}" srcOrd="2" destOrd="0" parTransId="{0321D52B-22FF-401B-B20F-2B9CF39F83CF}" sibTransId="{21479D03-8445-42FD-A94A-8E77C55A4DC7}"/>
    <dgm:cxn modelId="{3CB6D3BF-3222-43D8-8660-44EC493FB782}" type="presParOf" srcId="{ED663BBC-78B9-408F-82BC-DC146688D972}" destId="{C7815004-E431-4944-BF80-3A3A72AA9635}" srcOrd="0" destOrd="0" presId="urn:microsoft.com/office/officeart/2005/8/layout/chart3"/>
    <dgm:cxn modelId="{952F64AC-C126-4CBB-AA08-592A6D6614BE}" type="presParOf" srcId="{ED663BBC-78B9-408F-82BC-DC146688D972}" destId="{3EC0E97B-E942-4FF7-BA15-E422B06F0059}" srcOrd="1" destOrd="0" presId="urn:microsoft.com/office/officeart/2005/8/layout/chart3"/>
    <dgm:cxn modelId="{48E52474-AECF-426C-A2D8-6AED04F31358}" type="presParOf" srcId="{ED663BBC-78B9-408F-82BC-DC146688D972}" destId="{9B6859BA-3025-4E55-81DF-371D45E9D480}" srcOrd="2" destOrd="0" presId="urn:microsoft.com/office/officeart/2005/8/layout/chart3"/>
    <dgm:cxn modelId="{30D04556-13BC-45EB-9B0B-5A0EF37C9C58}" type="presParOf" srcId="{ED663BBC-78B9-408F-82BC-DC146688D972}" destId="{C1B0739A-622F-4B4E-9FF5-CB18CA7A32A4}" srcOrd="3" destOrd="0" presId="urn:microsoft.com/office/officeart/2005/8/layout/chart3"/>
    <dgm:cxn modelId="{6D4051F9-6C53-401C-8556-122A4002C33C}" type="presParOf" srcId="{ED663BBC-78B9-408F-82BC-DC146688D972}" destId="{C035FC9E-FDD8-4936-A551-12A4CEB80C2C}" srcOrd="4" destOrd="0" presId="urn:microsoft.com/office/officeart/2005/8/layout/chart3"/>
    <dgm:cxn modelId="{71135F67-CAF8-4B4D-B822-D0684869ECF7}" type="presParOf" srcId="{ED663BBC-78B9-408F-82BC-DC146688D972}" destId="{E4363213-44F7-4C6E-9330-AE3EBEE9B319}" srcOrd="5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EF00BFF-6C9C-4172-8149-9E980E795D30}" type="doc">
      <dgm:prSet loTypeId="urn:microsoft.com/office/officeart/2005/8/layout/chart3" loCatId="cycle" qsTypeId="urn:microsoft.com/office/officeart/2005/8/quickstyle/simple1" qsCatId="simple" csTypeId="urn:microsoft.com/office/officeart/2005/8/colors/colorful4" csCatId="colorful" phldr="1"/>
      <dgm:spPr/>
    </dgm:pt>
    <dgm:pt modelId="{A4DE85F0-30A5-468A-BAF4-18D752939A41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cs-CZ" sz="2400" dirty="0" err="1" smtClean="0"/>
            <a:t>salmon</a:t>
          </a:r>
          <a:endParaRPr lang="cs-CZ" sz="2400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cs-CZ" sz="2400" dirty="0" smtClean="0"/>
            <a:t>tuna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cs-CZ" sz="2400" dirty="0" err="1" smtClean="0"/>
            <a:t>mackerel</a:t>
          </a:r>
          <a:endParaRPr lang="cs-CZ" sz="2400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cs-CZ" sz="2400" dirty="0" smtClean="0"/>
            <a:t>cod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cs-CZ" sz="2400" dirty="0" err="1" smtClean="0"/>
            <a:t>kipper</a:t>
          </a:r>
          <a:endParaRPr lang="cs-CZ" sz="2400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cs-CZ" sz="2400" dirty="0" err="1" smtClean="0"/>
            <a:t>hake</a:t>
          </a:r>
          <a:endParaRPr lang="cs-CZ" sz="2400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cs-CZ" sz="2400" dirty="0" smtClean="0"/>
            <a:t>sardine</a:t>
          </a:r>
        </a:p>
        <a:p>
          <a:pPr>
            <a:lnSpc>
              <a:spcPct val="100000"/>
            </a:lnSpc>
            <a:spcAft>
              <a:spcPts val="0"/>
            </a:spcAft>
          </a:pPr>
          <a:endParaRPr lang="en-GB" sz="2400" dirty="0"/>
        </a:p>
      </dgm:t>
    </dgm:pt>
    <dgm:pt modelId="{690142C0-71DD-445E-81A4-4F744B417720}" type="parTrans" cxnId="{D34459DB-473A-4294-B5ED-3FA99D62BF8F}">
      <dgm:prSet/>
      <dgm:spPr/>
      <dgm:t>
        <a:bodyPr/>
        <a:lstStyle/>
        <a:p>
          <a:endParaRPr lang="en-GB"/>
        </a:p>
      </dgm:t>
    </dgm:pt>
    <dgm:pt modelId="{93438086-32E7-4A82-969F-C8CC30AE80E6}" type="sibTrans" cxnId="{D34459DB-473A-4294-B5ED-3FA99D62BF8F}">
      <dgm:prSet/>
      <dgm:spPr/>
      <dgm:t>
        <a:bodyPr/>
        <a:lstStyle/>
        <a:p>
          <a:endParaRPr lang="en-GB"/>
        </a:p>
      </dgm:t>
    </dgm:pt>
    <dgm:pt modelId="{605D4227-DFCE-4C4A-A0FE-A23DCD74A98B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cs-CZ" sz="2400" dirty="0" err="1" smtClean="0"/>
            <a:t>trout</a:t>
          </a:r>
          <a:endParaRPr lang="cs-CZ" sz="2400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cs-CZ" sz="2400" dirty="0" err="1" smtClean="0"/>
            <a:t>carp</a:t>
          </a:r>
          <a:endParaRPr lang="cs-CZ" sz="2400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cs-CZ" sz="2400" dirty="0" err="1" smtClean="0"/>
            <a:t>pike</a:t>
          </a:r>
          <a:endParaRPr lang="cs-CZ" sz="2400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cs-CZ" sz="2400" dirty="0" err="1" smtClean="0"/>
            <a:t>catfish</a:t>
          </a:r>
          <a:endParaRPr lang="cs-CZ" sz="2400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cs-CZ" sz="2400" dirty="0" err="1" smtClean="0"/>
            <a:t>eel</a:t>
          </a:r>
          <a:endParaRPr lang="cs-CZ" sz="2400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cs-CZ" sz="2400" dirty="0" err="1" smtClean="0"/>
            <a:t>perch</a:t>
          </a:r>
          <a:endParaRPr lang="cs-CZ" sz="2400" dirty="0" smtClean="0"/>
        </a:p>
        <a:p>
          <a:pPr>
            <a:lnSpc>
              <a:spcPct val="100000"/>
            </a:lnSpc>
            <a:spcAft>
              <a:spcPts val="0"/>
            </a:spcAft>
          </a:pPr>
          <a:endParaRPr lang="cs-CZ" sz="2400" dirty="0" smtClean="0"/>
        </a:p>
        <a:p>
          <a:pPr>
            <a:lnSpc>
              <a:spcPct val="100000"/>
            </a:lnSpc>
            <a:spcAft>
              <a:spcPts val="0"/>
            </a:spcAft>
          </a:pPr>
          <a:endParaRPr lang="en-GB" sz="2400" dirty="0"/>
        </a:p>
      </dgm:t>
    </dgm:pt>
    <dgm:pt modelId="{E2266612-CD3C-4EA2-B7CA-A4E6F8E5A3FE}" type="parTrans" cxnId="{2B27590A-6544-43F0-B3C9-C646C5CEF921}">
      <dgm:prSet/>
      <dgm:spPr/>
      <dgm:t>
        <a:bodyPr/>
        <a:lstStyle/>
        <a:p>
          <a:endParaRPr lang="en-GB"/>
        </a:p>
      </dgm:t>
    </dgm:pt>
    <dgm:pt modelId="{89DB337D-F9CE-4977-973A-F788C01E5A87}" type="sibTrans" cxnId="{2B27590A-6544-43F0-B3C9-C646C5CEF921}">
      <dgm:prSet/>
      <dgm:spPr/>
      <dgm:t>
        <a:bodyPr/>
        <a:lstStyle/>
        <a:p>
          <a:endParaRPr lang="en-GB"/>
        </a:p>
      </dgm:t>
    </dgm:pt>
    <dgm:pt modelId="{6B0D234D-CE96-4FF9-99CB-5BA252EE0BAD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cs-CZ" sz="2400" dirty="0" err="1" smtClean="0"/>
            <a:t>prawns</a:t>
          </a:r>
          <a:endParaRPr lang="cs-CZ" sz="2400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cs-CZ" sz="2400" dirty="0" err="1" smtClean="0"/>
            <a:t>shrimps</a:t>
          </a:r>
          <a:endParaRPr lang="cs-CZ" sz="2400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cs-CZ" sz="2400" dirty="0" err="1" smtClean="0"/>
            <a:t>crab</a:t>
          </a:r>
          <a:endParaRPr lang="cs-CZ" sz="2400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cs-CZ" sz="2400" dirty="0" err="1" smtClean="0"/>
            <a:t>lobster</a:t>
          </a:r>
          <a:endParaRPr lang="cs-CZ" sz="2400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cs-CZ" sz="2400" dirty="0" err="1" smtClean="0"/>
            <a:t>squid</a:t>
          </a:r>
          <a:endParaRPr lang="cs-CZ" sz="2400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cs-CZ" sz="2400" dirty="0" err="1" smtClean="0"/>
            <a:t>oysters</a:t>
          </a:r>
          <a:endParaRPr lang="cs-CZ" sz="2400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cs-CZ" sz="2400" dirty="0" err="1" smtClean="0"/>
            <a:t>mussels</a:t>
          </a:r>
          <a:endParaRPr lang="cs-CZ" sz="2400" dirty="0" smtClean="0"/>
        </a:p>
        <a:p>
          <a:pPr>
            <a:lnSpc>
              <a:spcPct val="100000"/>
            </a:lnSpc>
            <a:spcAft>
              <a:spcPts val="0"/>
            </a:spcAft>
          </a:pPr>
          <a:endParaRPr lang="en-GB" sz="2400" dirty="0"/>
        </a:p>
      </dgm:t>
    </dgm:pt>
    <dgm:pt modelId="{0321D52B-22FF-401B-B20F-2B9CF39F83CF}" type="parTrans" cxnId="{FC42D9FD-9928-4438-AC24-57B15EDCB241}">
      <dgm:prSet/>
      <dgm:spPr/>
      <dgm:t>
        <a:bodyPr/>
        <a:lstStyle/>
        <a:p>
          <a:endParaRPr lang="en-GB"/>
        </a:p>
      </dgm:t>
    </dgm:pt>
    <dgm:pt modelId="{21479D03-8445-42FD-A94A-8E77C55A4DC7}" type="sibTrans" cxnId="{FC42D9FD-9928-4438-AC24-57B15EDCB241}">
      <dgm:prSet/>
      <dgm:spPr/>
      <dgm:t>
        <a:bodyPr/>
        <a:lstStyle/>
        <a:p>
          <a:endParaRPr lang="en-GB"/>
        </a:p>
      </dgm:t>
    </dgm:pt>
    <dgm:pt modelId="{ED663BBC-78B9-408F-82BC-DC146688D972}" type="pres">
      <dgm:prSet presAssocID="{6EF00BFF-6C9C-4172-8149-9E980E795D30}" presName="compositeShape" presStyleCnt="0">
        <dgm:presLayoutVars>
          <dgm:chMax val="7"/>
          <dgm:dir/>
          <dgm:resizeHandles val="exact"/>
        </dgm:presLayoutVars>
      </dgm:prSet>
      <dgm:spPr/>
    </dgm:pt>
    <dgm:pt modelId="{C7815004-E431-4944-BF80-3A3A72AA9635}" type="pres">
      <dgm:prSet presAssocID="{6EF00BFF-6C9C-4172-8149-9E980E795D30}" presName="wedge1" presStyleLbl="node1" presStyleIdx="0" presStyleCnt="3" custLinFactNeighborX="1606" custLinFactNeighborY="2960"/>
      <dgm:spPr/>
      <dgm:t>
        <a:bodyPr/>
        <a:lstStyle/>
        <a:p>
          <a:endParaRPr lang="en-GB"/>
        </a:p>
      </dgm:t>
    </dgm:pt>
    <dgm:pt modelId="{3EC0E97B-E942-4FF7-BA15-E422B06F0059}" type="pres">
      <dgm:prSet presAssocID="{6EF00BFF-6C9C-4172-8149-9E980E795D30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B6859BA-3025-4E55-81DF-371D45E9D480}" type="pres">
      <dgm:prSet presAssocID="{6EF00BFF-6C9C-4172-8149-9E980E795D30}" presName="wedge2" presStyleLbl="node1" presStyleIdx="1" presStyleCnt="3" custLinFactNeighborX="6761" custLinFactNeighborY="-16"/>
      <dgm:spPr/>
      <dgm:t>
        <a:bodyPr/>
        <a:lstStyle/>
        <a:p>
          <a:endParaRPr lang="en-GB"/>
        </a:p>
      </dgm:t>
    </dgm:pt>
    <dgm:pt modelId="{C1B0739A-622F-4B4E-9FF5-CB18CA7A32A4}" type="pres">
      <dgm:prSet presAssocID="{6EF00BFF-6C9C-4172-8149-9E980E795D30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035FC9E-FDD8-4936-A551-12A4CEB80C2C}" type="pres">
      <dgm:prSet presAssocID="{6EF00BFF-6C9C-4172-8149-9E980E795D30}" presName="wedge3" presStyleLbl="node1" presStyleIdx="2" presStyleCnt="3" custLinFactNeighborX="6761" custLinFactNeighborY="-16"/>
      <dgm:spPr/>
      <dgm:t>
        <a:bodyPr/>
        <a:lstStyle/>
        <a:p>
          <a:endParaRPr lang="en-GB"/>
        </a:p>
      </dgm:t>
    </dgm:pt>
    <dgm:pt modelId="{E4363213-44F7-4C6E-9330-AE3EBEE9B319}" type="pres">
      <dgm:prSet presAssocID="{6EF00BFF-6C9C-4172-8149-9E980E795D30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60B9B47-36D9-4268-9A56-340C1FFF995A}" type="presOf" srcId="{A4DE85F0-30A5-468A-BAF4-18D752939A41}" destId="{C7815004-E431-4944-BF80-3A3A72AA9635}" srcOrd="0" destOrd="0" presId="urn:microsoft.com/office/officeart/2005/8/layout/chart3"/>
    <dgm:cxn modelId="{1797FB78-2C6A-48E2-BC46-E50C6A4B5D43}" type="presOf" srcId="{6EF00BFF-6C9C-4172-8149-9E980E795D30}" destId="{ED663BBC-78B9-408F-82BC-DC146688D972}" srcOrd="0" destOrd="0" presId="urn:microsoft.com/office/officeart/2005/8/layout/chart3"/>
    <dgm:cxn modelId="{6F034DFA-2034-4465-A03E-691C89C02B31}" type="presOf" srcId="{605D4227-DFCE-4C4A-A0FE-A23DCD74A98B}" destId="{9B6859BA-3025-4E55-81DF-371D45E9D480}" srcOrd="0" destOrd="0" presId="urn:microsoft.com/office/officeart/2005/8/layout/chart3"/>
    <dgm:cxn modelId="{D34459DB-473A-4294-B5ED-3FA99D62BF8F}" srcId="{6EF00BFF-6C9C-4172-8149-9E980E795D30}" destId="{A4DE85F0-30A5-468A-BAF4-18D752939A41}" srcOrd="0" destOrd="0" parTransId="{690142C0-71DD-445E-81A4-4F744B417720}" sibTransId="{93438086-32E7-4A82-969F-C8CC30AE80E6}"/>
    <dgm:cxn modelId="{95FB1554-4827-4744-94FE-EEE32A5393E2}" type="presOf" srcId="{6B0D234D-CE96-4FF9-99CB-5BA252EE0BAD}" destId="{C035FC9E-FDD8-4936-A551-12A4CEB80C2C}" srcOrd="0" destOrd="0" presId="urn:microsoft.com/office/officeart/2005/8/layout/chart3"/>
    <dgm:cxn modelId="{42151AAC-FCB9-4410-B9EF-B9A038569B92}" type="presOf" srcId="{A4DE85F0-30A5-468A-BAF4-18D752939A41}" destId="{3EC0E97B-E942-4FF7-BA15-E422B06F0059}" srcOrd="1" destOrd="0" presId="urn:microsoft.com/office/officeart/2005/8/layout/chart3"/>
    <dgm:cxn modelId="{694B30CD-76B3-4E12-B163-EF865E5363C2}" type="presOf" srcId="{6B0D234D-CE96-4FF9-99CB-5BA252EE0BAD}" destId="{E4363213-44F7-4C6E-9330-AE3EBEE9B319}" srcOrd="1" destOrd="0" presId="urn:microsoft.com/office/officeart/2005/8/layout/chart3"/>
    <dgm:cxn modelId="{2B27590A-6544-43F0-B3C9-C646C5CEF921}" srcId="{6EF00BFF-6C9C-4172-8149-9E980E795D30}" destId="{605D4227-DFCE-4C4A-A0FE-A23DCD74A98B}" srcOrd="1" destOrd="0" parTransId="{E2266612-CD3C-4EA2-B7CA-A4E6F8E5A3FE}" sibTransId="{89DB337D-F9CE-4977-973A-F788C01E5A87}"/>
    <dgm:cxn modelId="{FC42D9FD-9928-4438-AC24-57B15EDCB241}" srcId="{6EF00BFF-6C9C-4172-8149-9E980E795D30}" destId="{6B0D234D-CE96-4FF9-99CB-5BA252EE0BAD}" srcOrd="2" destOrd="0" parTransId="{0321D52B-22FF-401B-B20F-2B9CF39F83CF}" sibTransId="{21479D03-8445-42FD-A94A-8E77C55A4DC7}"/>
    <dgm:cxn modelId="{74D7148B-5388-4728-AAE7-4279CE5675F3}" type="presOf" srcId="{605D4227-DFCE-4C4A-A0FE-A23DCD74A98B}" destId="{C1B0739A-622F-4B4E-9FF5-CB18CA7A32A4}" srcOrd="1" destOrd="0" presId="urn:microsoft.com/office/officeart/2005/8/layout/chart3"/>
    <dgm:cxn modelId="{FF95A81F-E471-47DC-BB77-0D3060880802}" type="presParOf" srcId="{ED663BBC-78B9-408F-82BC-DC146688D972}" destId="{C7815004-E431-4944-BF80-3A3A72AA9635}" srcOrd="0" destOrd="0" presId="urn:microsoft.com/office/officeart/2005/8/layout/chart3"/>
    <dgm:cxn modelId="{EF420C1C-1027-42B6-8B8E-0C5081E3D634}" type="presParOf" srcId="{ED663BBC-78B9-408F-82BC-DC146688D972}" destId="{3EC0E97B-E942-4FF7-BA15-E422B06F0059}" srcOrd="1" destOrd="0" presId="urn:microsoft.com/office/officeart/2005/8/layout/chart3"/>
    <dgm:cxn modelId="{A372565E-99D4-46DA-B503-C42ED491D823}" type="presParOf" srcId="{ED663BBC-78B9-408F-82BC-DC146688D972}" destId="{9B6859BA-3025-4E55-81DF-371D45E9D480}" srcOrd="2" destOrd="0" presId="urn:microsoft.com/office/officeart/2005/8/layout/chart3"/>
    <dgm:cxn modelId="{77106BA5-2548-447C-8EC0-8E1033E1DCD7}" type="presParOf" srcId="{ED663BBC-78B9-408F-82BC-DC146688D972}" destId="{C1B0739A-622F-4B4E-9FF5-CB18CA7A32A4}" srcOrd="3" destOrd="0" presId="urn:microsoft.com/office/officeart/2005/8/layout/chart3"/>
    <dgm:cxn modelId="{E9F81341-92CD-4F86-B84D-2151650DDA09}" type="presParOf" srcId="{ED663BBC-78B9-408F-82BC-DC146688D972}" destId="{C035FC9E-FDD8-4936-A551-12A4CEB80C2C}" srcOrd="4" destOrd="0" presId="urn:microsoft.com/office/officeart/2005/8/layout/chart3"/>
    <dgm:cxn modelId="{87A4F539-CC88-4EA1-80FD-C7332783BFDC}" type="presParOf" srcId="{ED663BBC-78B9-408F-82BC-DC146688D972}" destId="{E4363213-44F7-4C6E-9330-AE3EBEE9B319}" srcOrd="5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6D29653-A79F-477E-A34C-D574E17FE393}" type="doc">
      <dgm:prSet loTypeId="urn:microsoft.com/office/officeart/2005/8/layout/chart3" loCatId="cycle" qsTypeId="urn:microsoft.com/office/officeart/2005/8/quickstyle/simple1" qsCatId="simple" csTypeId="urn:microsoft.com/office/officeart/2005/8/colors/accent2_3" csCatId="accent2" phldr="1"/>
      <dgm:spPr/>
    </dgm:pt>
    <dgm:pt modelId="{DBB0AAED-2331-40FF-B495-0B3608DC0A2D}">
      <dgm:prSet phldrT="[Text]" custT="1"/>
      <dgm:spPr>
        <a:solidFill>
          <a:srgbClr val="FF0000"/>
        </a:solidFill>
      </dgm:spPr>
      <dgm:t>
        <a:bodyPr/>
        <a:lstStyle/>
        <a:p>
          <a:r>
            <a:rPr lang="cs-CZ" sz="2800" dirty="0" err="1" smtClean="0"/>
            <a:t>fruit</a:t>
          </a:r>
          <a:endParaRPr lang="cs-CZ" sz="2800" dirty="0" smtClean="0"/>
        </a:p>
        <a:p>
          <a:r>
            <a:rPr lang="cs-CZ" sz="2800" dirty="0" smtClean="0"/>
            <a:t> </a:t>
          </a:r>
          <a:endParaRPr lang="en-GB" sz="2800" dirty="0"/>
        </a:p>
      </dgm:t>
    </dgm:pt>
    <dgm:pt modelId="{A8E81DE7-E6B5-47AD-B578-F7DBBCCF8066}" type="parTrans" cxnId="{84DDE444-7E37-4D2F-936F-41C4E091047C}">
      <dgm:prSet/>
      <dgm:spPr/>
      <dgm:t>
        <a:bodyPr/>
        <a:lstStyle/>
        <a:p>
          <a:endParaRPr lang="en-GB"/>
        </a:p>
      </dgm:t>
    </dgm:pt>
    <dgm:pt modelId="{A7A617D5-0A69-40F4-96D9-E5B83CAA4D32}" type="sibTrans" cxnId="{84DDE444-7E37-4D2F-936F-41C4E091047C}">
      <dgm:prSet/>
      <dgm:spPr/>
      <dgm:t>
        <a:bodyPr/>
        <a:lstStyle/>
        <a:p>
          <a:endParaRPr lang="en-GB"/>
        </a:p>
      </dgm:t>
    </dgm:pt>
    <dgm:pt modelId="{8664B155-EBBD-41B0-8630-B7411CC15ED4}">
      <dgm:prSet phldrT="[Text]" custT="1"/>
      <dgm:spPr>
        <a:solidFill>
          <a:schemeClr val="accent3"/>
        </a:solidFill>
      </dgm:spPr>
      <dgm:t>
        <a:bodyPr/>
        <a:lstStyle/>
        <a:p>
          <a:endParaRPr lang="cs-CZ" sz="2600" dirty="0" smtClean="0"/>
        </a:p>
        <a:p>
          <a:r>
            <a:rPr lang="cs-CZ" sz="2600" dirty="0" err="1" smtClean="0"/>
            <a:t>tropical</a:t>
          </a:r>
          <a:r>
            <a:rPr lang="cs-CZ" sz="2600" dirty="0" smtClean="0"/>
            <a:t> </a:t>
          </a:r>
          <a:r>
            <a:rPr lang="cs-CZ" sz="2600" dirty="0" err="1" smtClean="0"/>
            <a:t>fruit</a:t>
          </a:r>
          <a:endParaRPr lang="en-GB" sz="2600" dirty="0"/>
        </a:p>
      </dgm:t>
    </dgm:pt>
    <dgm:pt modelId="{950B7B77-8D80-4945-94BC-FBFC5B871C65}" type="parTrans" cxnId="{EFADDFE0-DF15-4A62-BE86-9448114E9458}">
      <dgm:prSet/>
      <dgm:spPr/>
      <dgm:t>
        <a:bodyPr/>
        <a:lstStyle/>
        <a:p>
          <a:endParaRPr lang="en-GB"/>
        </a:p>
      </dgm:t>
    </dgm:pt>
    <dgm:pt modelId="{6F41ED37-F086-4547-A88E-5722F407A197}" type="sibTrans" cxnId="{EFADDFE0-DF15-4A62-BE86-9448114E9458}">
      <dgm:prSet/>
      <dgm:spPr/>
      <dgm:t>
        <a:bodyPr/>
        <a:lstStyle/>
        <a:p>
          <a:endParaRPr lang="en-GB"/>
        </a:p>
      </dgm:t>
    </dgm:pt>
    <dgm:pt modelId="{1C760F17-59AC-45CD-B2C9-D99B439F71BD}">
      <dgm:prSet phldrT="[Text]" custT="1"/>
      <dgm:spPr>
        <a:solidFill>
          <a:schemeClr val="accent6">
            <a:lumMod val="75000"/>
          </a:schemeClr>
        </a:solidFill>
      </dgm:spPr>
      <dgm:t>
        <a:bodyPr/>
        <a:lstStyle/>
        <a:p>
          <a:pPr>
            <a:spcAft>
              <a:spcPts val="0"/>
            </a:spcAft>
          </a:pPr>
          <a:endParaRPr lang="cs-CZ" sz="2400" dirty="0" smtClean="0"/>
        </a:p>
        <a:p>
          <a:pPr>
            <a:spcAft>
              <a:spcPts val="0"/>
            </a:spcAft>
          </a:pPr>
          <a:r>
            <a:rPr lang="cs-CZ" sz="2400" dirty="0" err="1" smtClean="0"/>
            <a:t>vegetables</a:t>
          </a:r>
          <a:endParaRPr lang="en-GB" sz="2400" dirty="0"/>
        </a:p>
      </dgm:t>
    </dgm:pt>
    <dgm:pt modelId="{BD165D2C-14EB-45D9-A4C3-C5609D8AFA51}" type="parTrans" cxnId="{9A5F0B2F-C74C-41A9-B4B0-071ECBD443F3}">
      <dgm:prSet/>
      <dgm:spPr/>
      <dgm:t>
        <a:bodyPr/>
        <a:lstStyle/>
        <a:p>
          <a:endParaRPr lang="en-GB"/>
        </a:p>
      </dgm:t>
    </dgm:pt>
    <dgm:pt modelId="{1CDCCECE-30B6-4B07-AF8E-615681503FE6}" type="sibTrans" cxnId="{9A5F0B2F-C74C-41A9-B4B0-071ECBD443F3}">
      <dgm:prSet/>
      <dgm:spPr/>
      <dgm:t>
        <a:bodyPr/>
        <a:lstStyle/>
        <a:p>
          <a:endParaRPr lang="en-GB"/>
        </a:p>
      </dgm:t>
    </dgm:pt>
    <dgm:pt modelId="{83F602A1-ED4D-4B22-A0E0-028B36BE3EA8}">
      <dgm:prSet phldrT="[Text]" custT="1"/>
      <dgm:spPr>
        <a:solidFill>
          <a:schemeClr val="accent2"/>
        </a:solidFill>
      </dgm:spPr>
      <dgm:t>
        <a:bodyPr/>
        <a:lstStyle/>
        <a:p>
          <a:r>
            <a:rPr lang="cs-CZ" sz="2400" dirty="0" err="1" smtClean="0"/>
            <a:t>shrub</a:t>
          </a:r>
          <a:r>
            <a:rPr lang="cs-CZ" sz="2400" dirty="0" smtClean="0"/>
            <a:t> </a:t>
          </a:r>
          <a:r>
            <a:rPr lang="cs-CZ" sz="2400" dirty="0" err="1" smtClean="0"/>
            <a:t>fruit</a:t>
          </a:r>
          <a:endParaRPr lang="cs-CZ" sz="2400" dirty="0" smtClean="0"/>
        </a:p>
        <a:p>
          <a:endParaRPr lang="en-GB" sz="2400" dirty="0"/>
        </a:p>
      </dgm:t>
    </dgm:pt>
    <dgm:pt modelId="{7CC74339-5539-405B-B3E0-6E35D00468EA}" type="parTrans" cxnId="{73C52A78-261A-45A2-A8AE-5023B18BEEDB}">
      <dgm:prSet/>
      <dgm:spPr/>
      <dgm:t>
        <a:bodyPr/>
        <a:lstStyle/>
        <a:p>
          <a:endParaRPr lang="en-GB"/>
        </a:p>
      </dgm:t>
    </dgm:pt>
    <dgm:pt modelId="{8C7480E2-231F-4366-964C-CAC840509D12}" type="sibTrans" cxnId="{73C52A78-261A-45A2-A8AE-5023B18BEEDB}">
      <dgm:prSet/>
      <dgm:spPr/>
      <dgm:t>
        <a:bodyPr/>
        <a:lstStyle/>
        <a:p>
          <a:endParaRPr lang="en-GB"/>
        </a:p>
      </dgm:t>
    </dgm:pt>
    <dgm:pt modelId="{0C317232-5DD2-43C8-8FE1-F5C20A73A9AA}" type="pres">
      <dgm:prSet presAssocID="{96D29653-A79F-477E-A34C-D574E17FE393}" presName="compositeShape" presStyleCnt="0">
        <dgm:presLayoutVars>
          <dgm:chMax val="7"/>
          <dgm:dir/>
          <dgm:resizeHandles val="exact"/>
        </dgm:presLayoutVars>
      </dgm:prSet>
      <dgm:spPr/>
    </dgm:pt>
    <dgm:pt modelId="{612FF4CB-14B6-4944-A57D-93F4CCBA3BE5}" type="pres">
      <dgm:prSet presAssocID="{96D29653-A79F-477E-A34C-D574E17FE393}" presName="wedge1" presStyleLbl="node1" presStyleIdx="0" presStyleCnt="4" custScaleX="155003" custScaleY="159342" custLinFactNeighborX="38134" custLinFactNeighborY="-9336"/>
      <dgm:spPr/>
      <dgm:t>
        <a:bodyPr/>
        <a:lstStyle/>
        <a:p>
          <a:endParaRPr lang="en-GB"/>
        </a:p>
      </dgm:t>
    </dgm:pt>
    <dgm:pt modelId="{71BBD5CE-D8B0-4E46-9473-A8992BA15DC8}" type="pres">
      <dgm:prSet presAssocID="{96D29653-A79F-477E-A34C-D574E17FE393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06BF0F0-51BF-4763-A98F-DA10F52B07ED}" type="pres">
      <dgm:prSet presAssocID="{96D29653-A79F-477E-A34C-D574E17FE393}" presName="wedge2" presStyleLbl="node1" presStyleIdx="1" presStyleCnt="4" custScaleX="179055" custScaleY="164233" custLinFactNeighborX="33696" custLinFactNeighborY="-11105"/>
      <dgm:spPr/>
      <dgm:t>
        <a:bodyPr/>
        <a:lstStyle/>
        <a:p>
          <a:endParaRPr lang="en-GB"/>
        </a:p>
      </dgm:t>
    </dgm:pt>
    <dgm:pt modelId="{D4C2F264-F7D2-4210-994E-4695AF0B06ED}" type="pres">
      <dgm:prSet presAssocID="{96D29653-A79F-477E-A34C-D574E17FE393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0E71642-ECED-4DC6-B194-C4C09F49889C}" type="pres">
      <dgm:prSet presAssocID="{96D29653-A79F-477E-A34C-D574E17FE393}" presName="wedge3" presStyleLbl="node1" presStyleIdx="2" presStyleCnt="4" custScaleX="246690" custScaleY="206829" custLinFactNeighborX="27650" custLinFactNeighborY="-32772"/>
      <dgm:spPr/>
      <dgm:t>
        <a:bodyPr/>
        <a:lstStyle/>
        <a:p>
          <a:endParaRPr lang="en-GB"/>
        </a:p>
      </dgm:t>
    </dgm:pt>
    <dgm:pt modelId="{84BF170E-1DA1-4870-9192-3EA177A40B86}" type="pres">
      <dgm:prSet presAssocID="{96D29653-A79F-477E-A34C-D574E17FE393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DC2C242-5D47-429B-AE91-BE03C3C96A57}" type="pres">
      <dgm:prSet presAssocID="{96D29653-A79F-477E-A34C-D574E17FE393}" presName="wedge4" presStyleLbl="node1" presStyleIdx="3" presStyleCnt="4" custScaleX="164358" custScaleY="163182" custLinFactNeighborX="41820" custLinFactNeighborY="-33113"/>
      <dgm:spPr/>
      <dgm:t>
        <a:bodyPr/>
        <a:lstStyle/>
        <a:p>
          <a:endParaRPr lang="en-GB"/>
        </a:p>
      </dgm:t>
    </dgm:pt>
    <dgm:pt modelId="{1B448C99-60A0-46A3-8E41-1A766AAEC922}" type="pres">
      <dgm:prSet presAssocID="{96D29653-A79F-477E-A34C-D574E17FE393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EFADDFE0-DF15-4A62-BE86-9448114E9458}" srcId="{96D29653-A79F-477E-A34C-D574E17FE393}" destId="{8664B155-EBBD-41B0-8630-B7411CC15ED4}" srcOrd="1" destOrd="0" parTransId="{950B7B77-8D80-4945-94BC-FBFC5B871C65}" sibTransId="{6F41ED37-F086-4547-A88E-5722F407A197}"/>
    <dgm:cxn modelId="{84DDE444-7E37-4D2F-936F-41C4E091047C}" srcId="{96D29653-A79F-477E-A34C-D574E17FE393}" destId="{DBB0AAED-2331-40FF-B495-0B3608DC0A2D}" srcOrd="0" destOrd="0" parTransId="{A8E81DE7-E6B5-47AD-B578-F7DBBCCF8066}" sibTransId="{A7A617D5-0A69-40F4-96D9-E5B83CAA4D32}"/>
    <dgm:cxn modelId="{A6B10439-E59A-4648-B112-11A7388097CE}" type="presOf" srcId="{DBB0AAED-2331-40FF-B495-0B3608DC0A2D}" destId="{612FF4CB-14B6-4944-A57D-93F4CCBA3BE5}" srcOrd="0" destOrd="0" presId="urn:microsoft.com/office/officeart/2005/8/layout/chart3"/>
    <dgm:cxn modelId="{EBB72A8E-183B-4B02-AC8A-A65A29D862EC}" type="presOf" srcId="{8664B155-EBBD-41B0-8630-B7411CC15ED4}" destId="{D4C2F264-F7D2-4210-994E-4695AF0B06ED}" srcOrd="1" destOrd="0" presId="urn:microsoft.com/office/officeart/2005/8/layout/chart3"/>
    <dgm:cxn modelId="{1BD95076-D2FE-48E4-AB11-3DC44A2DF85E}" type="presOf" srcId="{DBB0AAED-2331-40FF-B495-0B3608DC0A2D}" destId="{71BBD5CE-D8B0-4E46-9473-A8992BA15DC8}" srcOrd="1" destOrd="0" presId="urn:microsoft.com/office/officeart/2005/8/layout/chart3"/>
    <dgm:cxn modelId="{197B909F-DE8C-4446-A0E3-D78C5470F9E2}" type="presOf" srcId="{8664B155-EBBD-41B0-8630-B7411CC15ED4}" destId="{806BF0F0-51BF-4763-A98F-DA10F52B07ED}" srcOrd="0" destOrd="0" presId="urn:microsoft.com/office/officeart/2005/8/layout/chart3"/>
    <dgm:cxn modelId="{206FA511-5072-4B95-BE77-529E11740B45}" type="presOf" srcId="{1C760F17-59AC-45CD-B2C9-D99B439F71BD}" destId="{84BF170E-1DA1-4870-9192-3EA177A40B86}" srcOrd="1" destOrd="0" presId="urn:microsoft.com/office/officeart/2005/8/layout/chart3"/>
    <dgm:cxn modelId="{EC082088-DC69-4499-83CE-AA062D56974C}" type="presOf" srcId="{83F602A1-ED4D-4B22-A0E0-028B36BE3EA8}" destId="{1B448C99-60A0-46A3-8E41-1A766AAEC922}" srcOrd="1" destOrd="0" presId="urn:microsoft.com/office/officeart/2005/8/layout/chart3"/>
    <dgm:cxn modelId="{9A5F0B2F-C74C-41A9-B4B0-071ECBD443F3}" srcId="{96D29653-A79F-477E-A34C-D574E17FE393}" destId="{1C760F17-59AC-45CD-B2C9-D99B439F71BD}" srcOrd="2" destOrd="0" parTransId="{BD165D2C-14EB-45D9-A4C3-C5609D8AFA51}" sibTransId="{1CDCCECE-30B6-4B07-AF8E-615681503FE6}"/>
    <dgm:cxn modelId="{E57BFFA6-987D-4A9F-B1F1-506BE415EFD6}" type="presOf" srcId="{83F602A1-ED4D-4B22-A0E0-028B36BE3EA8}" destId="{4DC2C242-5D47-429B-AE91-BE03C3C96A57}" srcOrd="0" destOrd="0" presId="urn:microsoft.com/office/officeart/2005/8/layout/chart3"/>
    <dgm:cxn modelId="{EDD8A814-C478-442C-8E2C-468B02DB0D85}" type="presOf" srcId="{96D29653-A79F-477E-A34C-D574E17FE393}" destId="{0C317232-5DD2-43C8-8FE1-F5C20A73A9AA}" srcOrd="0" destOrd="0" presId="urn:microsoft.com/office/officeart/2005/8/layout/chart3"/>
    <dgm:cxn modelId="{B2D68DAC-A63D-4482-96E7-9792774386D0}" type="presOf" srcId="{1C760F17-59AC-45CD-B2C9-D99B439F71BD}" destId="{A0E71642-ECED-4DC6-B194-C4C09F49889C}" srcOrd="0" destOrd="0" presId="urn:microsoft.com/office/officeart/2005/8/layout/chart3"/>
    <dgm:cxn modelId="{73C52A78-261A-45A2-A8AE-5023B18BEEDB}" srcId="{96D29653-A79F-477E-A34C-D574E17FE393}" destId="{83F602A1-ED4D-4B22-A0E0-028B36BE3EA8}" srcOrd="3" destOrd="0" parTransId="{7CC74339-5539-405B-B3E0-6E35D00468EA}" sibTransId="{8C7480E2-231F-4366-964C-CAC840509D12}"/>
    <dgm:cxn modelId="{9F83729D-C953-4CC5-B101-A5F532656D08}" type="presParOf" srcId="{0C317232-5DD2-43C8-8FE1-F5C20A73A9AA}" destId="{612FF4CB-14B6-4944-A57D-93F4CCBA3BE5}" srcOrd="0" destOrd="0" presId="urn:microsoft.com/office/officeart/2005/8/layout/chart3"/>
    <dgm:cxn modelId="{50B5CF0A-D6C1-46C3-81C8-E57097644A88}" type="presParOf" srcId="{0C317232-5DD2-43C8-8FE1-F5C20A73A9AA}" destId="{71BBD5CE-D8B0-4E46-9473-A8992BA15DC8}" srcOrd="1" destOrd="0" presId="urn:microsoft.com/office/officeart/2005/8/layout/chart3"/>
    <dgm:cxn modelId="{198F09A0-FFF1-4BA1-8D9D-AC1185EAD8B8}" type="presParOf" srcId="{0C317232-5DD2-43C8-8FE1-F5C20A73A9AA}" destId="{806BF0F0-51BF-4763-A98F-DA10F52B07ED}" srcOrd="2" destOrd="0" presId="urn:microsoft.com/office/officeart/2005/8/layout/chart3"/>
    <dgm:cxn modelId="{0ACE10F0-39BB-4DB4-989F-E8CEF6A05136}" type="presParOf" srcId="{0C317232-5DD2-43C8-8FE1-F5C20A73A9AA}" destId="{D4C2F264-F7D2-4210-994E-4695AF0B06ED}" srcOrd="3" destOrd="0" presId="urn:microsoft.com/office/officeart/2005/8/layout/chart3"/>
    <dgm:cxn modelId="{09C39B82-A30F-4346-B8AF-8C22AF6B49AD}" type="presParOf" srcId="{0C317232-5DD2-43C8-8FE1-F5C20A73A9AA}" destId="{A0E71642-ECED-4DC6-B194-C4C09F49889C}" srcOrd="4" destOrd="0" presId="urn:microsoft.com/office/officeart/2005/8/layout/chart3"/>
    <dgm:cxn modelId="{3A0481F1-E096-41DB-9A9E-BFEE0602B8C0}" type="presParOf" srcId="{0C317232-5DD2-43C8-8FE1-F5C20A73A9AA}" destId="{84BF170E-1DA1-4870-9192-3EA177A40B86}" srcOrd="5" destOrd="0" presId="urn:microsoft.com/office/officeart/2005/8/layout/chart3"/>
    <dgm:cxn modelId="{AE697952-54D9-4CB5-AE29-D8A9E1E1108C}" type="presParOf" srcId="{0C317232-5DD2-43C8-8FE1-F5C20A73A9AA}" destId="{4DC2C242-5D47-429B-AE91-BE03C3C96A57}" srcOrd="6" destOrd="0" presId="urn:microsoft.com/office/officeart/2005/8/layout/chart3"/>
    <dgm:cxn modelId="{B48018EF-5098-48C7-8CFC-9AEF7FA54979}" type="presParOf" srcId="{0C317232-5DD2-43C8-8FE1-F5C20A73A9AA}" destId="{1B448C99-60A0-46A3-8E41-1A766AAEC922}" srcOrd="7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6D29653-A79F-477E-A34C-D574E17FE393}" type="doc">
      <dgm:prSet loTypeId="urn:microsoft.com/office/officeart/2005/8/layout/chart3" loCatId="cycle" qsTypeId="urn:microsoft.com/office/officeart/2005/8/quickstyle/simple1" qsCatId="simple" csTypeId="urn:microsoft.com/office/officeart/2005/8/colors/accent2_3" csCatId="accent2" phldr="1"/>
      <dgm:spPr/>
    </dgm:pt>
    <dgm:pt modelId="{DBB0AAED-2331-40FF-B495-0B3608DC0A2D}">
      <dgm:prSet phldrT="[Text]" custT="1"/>
      <dgm:spPr>
        <a:solidFill>
          <a:srgbClr val="FF0000"/>
        </a:solidFill>
      </dgm:spPr>
      <dgm:t>
        <a:bodyPr/>
        <a:lstStyle/>
        <a:p>
          <a:r>
            <a:rPr lang="cs-CZ" sz="2800" dirty="0" err="1" smtClean="0"/>
            <a:t>fruit</a:t>
          </a:r>
          <a:endParaRPr lang="cs-CZ" sz="2800" dirty="0" smtClean="0"/>
        </a:p>
        <a:p>
          <a:r>
            <a:rPr lang="cs-CZ" sz="2800" dirty="0" smtClean="0"/>
            <a:t> </a:t>
          </a:r>
          <a:endParaRPr lang="en-GB" sz="2800" dirty="0"/>
        </a:p>
      </dgm:t>
    </dgm:pt>
    <dgm:pt modelId="{A8E81DE7-E6B5-47AD-B578-F7DBBCCF8066}" type="parTrans" cxnId="{84DDE444-7E37-4D2F-936F-41C4E091047C}">
      <dgm:prSet/>
      <dgm:spPr/>
      <dgm:t>
        <a:bodyPr/>
        <a:lstStyle/>
        <a:p>
          <a:endParaRPr lang="en-GB"/>
        </a:p>
      </dgm:t>
    </dgm:pt>
    <dgm:pt modelId="{A7A617D5-0A69-40F4-96D9-E5B83CAA4D32}" type="sibTrans" cxnId="{84DDE444-7E37-4D2F-936F-41C4E091047C}">
      <dgm:prSet/>
      <dgm:spPr/>
      <dgm:t>
        <a:bodyPr/>
        <a:lstStyle/>
        <a:p>
          <a:endParaRPr lang="en-GB"/>
        </a:p>
      </dgm:t>
    </dgm:pt>
    <dgm:pt modelId="{8664B155-EBBD-41B0-8630-B7411CC15ED4}">
      <dgm:prSet phldrT="[Text]" custT="1"/>
      <dgm:spPr>
        <a:solidFill>
          <a:schemeClr val="accent3"/>
        </a:solidFill>
      </dgm:spPr>
      <dgm:t>
        <a:bodyPr/>
        <a:lstStyle/>
        <a:p>
          <a:endParaRPr lang="cs-CZ" sz="2600" dirty="0" smtClean="0"/>
        </a:p>
        <a:p>
          <a:r>
            <a:rPr lang="cs-CZ" sz="2600" dirty="0" err="1" smtClean="0"/>
            <a:t>tropical</a:t>
          </a:r>
          <a:r>
            <a:rPr lang="cs-CZ" sz="2600" dirty="0" smtClean="0"/>
            <a:t> </a:t>
          </a:r>
          <a:r>
            <a:rPr lang="cs-CZ" sz="2600" dirty="0" err="1" smtClean="0"/>
            <a:t>fruit</a:t>
          </a:r>
          <a:endParaRPr lang="en-GB" sz="2600" dirty="0"/>
        </a:p>
      </dgm:t>
    </dgm:pt>
    <dgm:pt modelId="{950B7B77-8D80-4945-94BC-FBFC5B871C65}" type="parTrans" cxnId="{EFADDFE0-DF15-4A62-BE86-9448114E9458}">
      <dgm:prSet/>
      <dgm:spPr/>
      <dgm:t>
        <a:bodyPr/>
        <a:lstStyle/>
        <a:p>
          <a:endParaRPr lang="en-GB"/>
        </a:p>
      </dgm:t>
    </dgm:pt>
    <dgm:pt modelId="{6F41ED37-F086-4547-A88E-5722F407A197}" type="sibTrans" cxnId="{EFADDFE0-DF15-4A62-BE86-9448114E9458}">
      <dgm:prSet/>
      <dgm:spPr/>
      <dgm:t>
        <a:bodyPr/>
        <a:lstStyle/>
        <a:p>
          <a:endParaRPr lang="en-GB"/>
        </a:p>
      </dgm:t>
    </dgm:pt>
    <dgm:pt modelId="{1C760F17-59AC-45CD-B2C9-D99B439F71BD}">
      <dgm:prSet phldrT="[Text]" custT="1"/>
      <dgm:spPr>
        <a:solidFill>
          <a:schemeClr val="accent6">
            <a:lumMod val="75000"/>
          </a:schemeClr>
        </a:solidFill>
      </dgm:spPr>
      <dgm:t>
        <a:bodyPr/>
        <a:lstStyle/>
        <a:p>
          <a:pPr>
            <a:spcAft>
              <a:spcPts val="0"/>
            </a:spcAft>
          </a:pPr>
          <a:endParaRPr lang="cs-CZ" sz="2400" dirty="0" smtClean="0"/>
        </a:p>
        <a:p>
          <a:pPr>
            <a:spcAft>
              <a:spcPts val="0"/>
            </a:spcAft>
          </a:pPr>
          <a:r>
            <a:rPr lang="cs-CZ" sz="2400" dirty="0" err="1" smtClean="0"/>
            <a:t>vegetables</a:t>
          </a:r>
          <a:endParaRPr lang="en-GB" sz="2400" dirty="0"/>
        </a:p>
      </dgm:t>
    </dgm:pt>
    <dgm:pt modelId="{BD165D2C-14EB-45D9-A4C3-C5609D8AFA51}" type="parTrans" cxnId="{9A5F0B2F-C74C-41A9-B4B0-071ECBD443F3}">
      <dgm:prSet/>
      <dgm:spPr/>
      <dgm:t>
        <a:bodyPr/>
        <a:lstStyle/>
        <a:p>
          <a:endParaRPr lang="en-GB"/>
        </a:p>
      </dgm:t>
    </dgm:pt>
    <dgm:pt modelId="{1CDCCECE-30B6-4B07-AF8E-615681503FE6}" type="sibTrans" cxnId="{9A5F0B2F-C74C-41A9-B4B0-071ECBD443F3}">
      <dgm:prSet/>
      <dgm:spPr/>
      <dgm:t>
        <a:bodyPr/>
        <a:lstStyle/>
        <a:p>
          <a:endParaRPr lang="en-GB"/>
        </a:p>
      </dgm:t>
    </dgm:pt>
    <dgm:pt modelId="{83F602A1-ED4D-4B22-A0E0-028B36BE3EA8}">
      <dgm:prSet phldrT="[Text]" custT="1"/>
      <dgm:spPr>
        <a:solidFill>
          <a:schemeClr val="accent2"/>
        </a:solidFill>
      </dgm:spPr>
      <dgm:t>
        <a:bodyPr/>
        <a:lstStyle/>
        <a:p>
          <a:r>
            <a:rPr lang="cs-CZ" sz="2400" dirty="0" err="1" smtClean="0"/>
            <a:t>strawberry</a:t>
          </a:r>
          <a:r>
            <a:rPr lang="cs-CZ" sz="2400" dirty="0" smtClean="0"/>
            <a:t>, </a:t>
          </a:r>
          <a:r>
            <a:rPr lang="cs-CZ" sz="2400" dirty="0" err="1" smtClean="0"/>
            <a:t>raspberry</a:t>
          </a:r>
          <a:r>
            <a:rPr lang="cs-CZ" sz="2400" dirty="0" smtClean="0"/>
            <a:t>, </a:t>
          </a:r>
          <a:r>
            <a:rPr lang="cs-CZ" sz="2400" dirty="0" err="1" smtClean="0"/>
            <a:t>gooseberry</a:t>
          </a:r>
          <a:r>
            <a:rPr lang="cs-CZ" sz="2400" dirty="0" smtClean="0"/>
            <a:t>, </a:t>
          </a:r>
          <a:r>
            <a:rPr lang="cs-CZ" sz="2400" dirty="0" err="1" smtClean="0"/>
            <a:t>blackberry</a:t>
          </a:r>
          <a:r>
            <a:rPr lang="cs-CZ" sz="2400" dirty="0" smtClean="0"/>
            <a:t>, </a:t>
          </a:r>
          <a:r>
            <a:rPr lang="cs-CZ" sz="2400" dirty="0" err="1" smtClean="0"/>
            <a:t>blueberry</a:t>
          </a:r>
          <a:r>
            <a:rPr lang="cs-CZ" sz="2400" dirty="0" smtClean="0"/>
            <a:t>, </a:t>
          </a:r>
          <a:r>
            <a:rPr lang="cs-CZ" sz="2400" dirty="0" err="1" smtClean="0"/>
            <a:t>currant</a:t>
          </a:r>
          <a:endParaRPr lang="cs-CZ" sz="2400" dirty="0" smtClean="0"/>
        </a:p>
        <a:p>
          <a:endParaRPr lang="en-GB" sz="2400" dirty="0"/>
        </a:p>
      </dgm:t>
    </dgm:pt>
    <dgm:pt modelId="{7CC74339-5539-405B-B3E0-6E35D00468EA}" type="parTrans" cxnId="{73C52A78-261A-45A2-A8AE-5023B18BEEDB}">
      <dgm:prSet/>
      <dgm:spPr/>
      <dgm:t>
        <a:bodyPr/>
        <a:lstStyle/>
        <a:p>
          <a:endParaRPr lang="en-GB"/>
        </a:p>
      </dgm:t>
    </dgm:pt>
    <dgm:pt modelId="{8C7480E2-231F-4366-964C-CAC840509D12}" type="sibTrans" cxnId="{73C52A78-261A-45A2-A8AE-5023B18BEEDB}">
      <dgm:prSet/>
      <dgm:spPr/>
      <dgm:t>
        <a:bodyPr/>
        <a:lstStyle/>
        <a:p>
          <a:endParaRPr lang="en-GB"/>
        </a:p>
      </dgm:t>
    </dgm:pt>
    <dgm:pt modelId="{0C317232-5DD2-43C8-8FE1-F5C20A73A9AA}" type="pres">
      <dgm:prSet presAssocID="{96D29653-A79F-477E-A34C-D574E17FE393}" presName="compositeShape" presStyleCnt="0">
        <dgm:presLayoutVars>
          <dgm:chMax val="7"/>
          <dgm:dir/>
          <dgm:resizeHandles val="exact"/>
        </dgm:presLayoutVars>
      </dgm:prSet>
      <dgm:spPr/>
    </dgm:pt>
    <dgm:pt modelId="{612FF4CB-14B6-4944-A57D-93F4CCBA3BE5}" type="pres">
      <dgm:prSet presAssocID="{96D29653-A79F-477E-A34C-D574E17FE393}" presName="wedge1" presStyleLbl="node1" presStyleIdx="0" presStyleCnt="4" custScaleX="155003" custScaleY="159342" custLinFactNeighborX="38134" custLinFactNeighborY="-9336"/>
      <dgm:spPr/>
      <dgm:t>
        <a:bodyPr/>
        <a:lstStyle/>
        <a:p>
          <a:endParaRPr lang="en-GB"/>
        </a:p>
      </dgm:t>
    </dgm:pt>
    <dgm:pt modelId="{71BBD5CE-D8B0-4E46-9473-A8992BA15DC8}" type="pres">
      <dgm:prSet presAssocID="{96D29653-A79F-477E-A34C-D574E17FE393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06BF0F0-51BF-4763-A98F-DA10F52B07ED}" type="pres">
      <dgm:prSet presAssocID="{96D29653-A79F-477E-A34C-D574E17FE393}" presName="wedge2" presStyleLbl="node1" presStyleIdx="1" presStyleCnt="4" custScaleX="179055" custScaleY="164233" custLinFactNeighborX="33696" custLinFactNeighborY="-11105"/>
      <dgm:spPr/>
      <dgm:t>
        <a:bodyPr/>
        <a:lstStyle/>
        <a:p>
          <a:endParaRPr lang="en-GB"/>
        </a:p>
      </dgm:t>
    </dgm:pt>
    <dgm:pt modelId="{D4C2F264-F7D2-4210-994E-4695AF0B06ED}" type="pres">
      <dgm:prSet presAssocID="{96D29653-A79F-477E-A34C-D574E17FE393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0E71642-ECED-4DC6-B194-C4C09F49889C}" type="pres">
      <dgm:prSet presAssocID="{96D29653-A79F-477E-A34C-D574E17FE393}" presName="wedge3" presStyleLbl="node1" presStyleIdx="2" presStyleCnt="4" custScaleX="246690" custScaleY="206829" custLinFactNeighborX="27650" custLinFactNeighborY="-32772"/>
      <dgm:spPr/>
      <dgm:t>
        <a:bodyPr/>
        <a:lstStyle/>
        <a:p>
          <a:endParaRPr lang="en-GB"/>
        </a:p>
      </dgm:t>
    </dgm:pt>
    <dgm:pt modelId="{84BF170E-1DA1-4870-9192-3EA177A40B86}" type="pres">
      <dgm:prSet presAssocID="{96D29653-A79F-477E-A34C-D574E17FE393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DC2C242-5D47-429B-AE91-BE03C3C96A57}" type="pres">
      <dgm:prSet presAssocID="{96D29653-A79F-477E-A34C-D574E17FE393}" presName="wedge4" presStyleLbl="node1" presStyleIdx="3" presStyleCnt="4" custScaleX="164358" custScaleY="163182" custLinFactNeighborX="41820" custLinFactNeighborY="-33113"/>
      <dgm:spPr/>
      <dgm:t>
        <a:bodyPr/>
        <a:lstStyle/>
        <a:p>
          <a:endParaRPr lang="en-GB"/>
        </a:p>
      </dgm:t>
    </dgm:pt>
    <dgm:pt modelId="{1B448C99-60A0-46A3-8E41-1A766AAEC922}" type="pres">
      <dgm:prSet presAssocID="{96D29653-A79F-477E-A34C-D574E17FE393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EB713614-6CF1-4B3A-8D32-E6108FE9E5A4}" type="presOf" srcId="{83F602A1-ED4D-4B22-A0E0-028B36BE3EA8}" destId="{1B448C99-60A0-46A3-8E41-1A766AAEC922}" srcOrd="1" destOrd="0" presId="urn:microsoft.com/office/officeart/2005/8/layout/chart3"/>
    <dgm:cxn modelId="{EFADDFE0-DF15-4A62-BE86-9448114E9458}" srcId="{96D29653-A79F-477E-A34C-D574E17FE393}" destId="{8664B155-EBBD-41B0-8630-B7411CC15ED4}" srcOrd="1" destOrd="0" parTransId="{950B7B77-8D80-4945-94BC-FBFC5B871C65}" sibTransId="{6F41ED37-F086-4547-A88E-5722F407A197}"/>
    <dgm:cxn modelId="{75C115C3-EA54-4505-BDC1-24B9E823E326}" type="presOf" srcId="{1C760F17-59AC-45CD-B2C9-D99B439F71BD}" destId="{A0E71642-ECED-4DC6-B194-C4C09F49889C}" srcOrd="0" destOrd="0" presId="urn:microsoft.com/office/officeart/2005/8/layout/chart3"/>
    <dgm:cxn modelId="{84DDE444-7E37-4D2F-936F-41C4E091047C}" srcId="{96D29653-A79F-477E-A34C-D574E17FE393}" destId="{DBB0AAED-2331-40FF-B495-0B3608DC0A2D}" srcOrd="0" destOrd="0" parTransId="{A8E81DE7-E6B5-47AD-B578-F7DBBCCF8066}" sibTransId="{A7A617D5-0A69-40F4-96D9-E5B83CAA4D32}"/>
    <dgm:cxn modelId="{1AD446C5-7FD0-4898-96B9-79BC055F3377}" type="presOf" srcId="{DBB0AAED-2331-40FF-B495-0B3608DC0A2D}" destId="{612FF4CB-14B6-4944-A57D-93F4CCBA3BE5}" srcOrd="0" destOrd="0" presId="urn:microsoft.com/office/officeart/2005/8/layout/chart3"/>
    <dgm:cxn modelId="{4B9B5509-0BAB-4C6D-A607-48A10EA73D06}" type="presOf" srcId="{DBB0AAED-2331-40FF-B495-0B3608DC0A2D}" destId="{71BBD5CE-D8B0-4E46-9473-A8992BA15DC8}" srcOrd="1" destOrd="0" presId="urn:microsoft.com/office/officeart/2005/8/layout/chart3"/>
    <dgm:cxn modelId="{138B5B25-DD53-4DDA-BF12-2C9FBBE3FB55}" type="presOf" srcId="{8664B155-EBBD-41B0-8630-B7411CC15ED4}" destId="{D4C2F264-F7D2-4210-994E-4695AF0B06ED}" srcOrd="1" destOrd="0" presId="urn:microsoft.com/office/officeart/2005/8/layout/chart3"/>
    <dgm:cxn modelId="{AEA0A151-4BB8-48EB-9DAB-471A5EA41142}" type="presOf" srcId="{96D29653-A79F-477E-A34C-D574E17FE393}" destId="{0C317232-5DD2-43C8-8FE1-F5C20A73A9AA}" srcOrd="0" destOrd="0" presId="urn:microsoft.com/office/officeart/2005/8/layout/chart3"/>
    <dgm:cxn modelId="{94F893C3-13EE-4601-BF9A-D77A2D573FFC}" type="presOf" srcId="{1C760F17-59AC-45CD-B2C9-D99B439F71BD}" destId="{84BF170E-1DA1-4870-9192-3EA177A40B86}" srcOrd="1" destOrd="0" presId="urn:microsoft.com/office/officeart/2005/8/layout/chart3"/>
    <dgm:cxn modelId="{9A5F0B2F-C74C-41A9-B4B0-071ECBD443F3}" srcId="{96D29653-A79F-477E-A34C-D574E17FE393}" destId="{1C760F17-59AC-45CD-B2C9-D99B439F71BD}" srcOrd="2" destOrd="0" parTransId="{BD165D2C-14EB-45D9-A4C3-C5609D8AFA51}" sibTransId="{1CDCCECE-30B6-4B07-AF8E-615681503FE6}"/>
    <dgm:cxn modelId="{4D706E5E-EAC6-45D7-BA00-7F73111941D0}" type="presOf" srcId="{83F602A1-ED4D-4B22-A0E0-028B36BE3EA8}" destId="{4DC2C242-5D47-429B-AE91-BE03C3C96A57}" srcOrd="0" destOrd="0" presId="urn:microsoft.com/office/officeart/2005/8/layout/chart3"/>
    <dgm:cxn modelId="{73C52A78-261A-45A2-A8AE-5023B18BEEDB}" srcId="{96D29653-A79F-477E-A34C-D574E17FE393}" destId="{83F602A1-ED4D-4B22-A0E0-028B36BE3EA8}" srcOrd="3" destOrd="0" parTransId="{7CC74339-5539-405B-B3E0-6E35D00468EA}" sibTransId="{8C7480E2-231F-4366-964C-CAC840509D12}"/>
    <dgm:cxn modelId="{56D4F4BB-2321-4A0C-97FB-384143D42EC1}" type="presOf" srcId="{8664B155-EBBD-41B0-8630-B7411CC15ED4}" destId="{806BF0F0-51BF-4763-A98F-DA10F52B07ED}" srcOrd="0" destOrd="0" presId="urn:microsoft.com/office/officeart/2005/8/layout/chart3"/>
    <dgm:cxn modelId="{802F0F91-06EB-46C1-8D2C-9CED2F25FFF1}" type="presParOf" srcId="{0C317232-5DD2-43C8-8FE1-F5C20A73A9AA}" destId="{612FF4CB-14B6-4944-A57D-93F4CCBA3BE5}" srcOrd="0" destOrd="0" presId="urn:microsoft.com/office/officeart/2005/8/layout/chart3"/>
    <dgm:cxn modelId="{3BCE7FEA-809F-4F14-BDDB-5C9F5548BAB3}" type="presParOf" srcId="{0C317232-5DD2-43C8-8FE1-F5C20A73A9AA}" destId="{71BBD5CE-D8B0-4E46-9473-A8992BA15DC8}" srcOrd="1" destOrd="0" presId="urn:microsoft.com/office/officeart/2005/8/layout/chart3"/>
    <dgm:cxn modelId="{4B7563C7-4704-4297-9DA7-4E12987F1805}" type="presParOf" srcId="{0C317232-5DD2-43C8-8FE1-F5C20A73A9AA}" destId="{806BF0F0-51BF-4763-A98F-DA10F52B07ED}" srcOrd="2" destOrd="0" presId="urn:microsoft.com/office/officeart/2005/8/layout/chart3"/>
    <dgm:cxn modelId="{855B2D2F-3A33-405F-924E-4F7CCAB5D39B}" type="presParOf" srcId="{0C317232-5DD2-43C8-8FE1-F5C20A73A9AA}" destId="{D4C2F264-F7D2-4210-994E-4695AF0B06ED}" srcOrd="3" destOrd="0" presId="urn:microsoft.com/office/officeart/2005/8/layout/chart3"/>
    <dgm:cxn modelId="{F23A342D-AB48-4898-9B3D-49333D62A2A2}" type="presParOf" srcId="{0C317232-5DD2-43C8-8FE1-F5C20A73A9AA}" destId="{A0E71642-ECED-4DC6-B194-C4C09F49889C}" srcOrd="4" destOrd="0" presId="urn:microsoft.com/office/officeart/2005/8/layout/chart3"/>
    <dgm:cxn modelId="{18FB8794-2D79-4B79-A435-6F9DB3399E43}" type="presParOf" srcId="{0C317232-5DD2-43C8-8FE1-F5C20A73A9AA}" destId="{84BF170E-1DA1-4870-9192-3EA177A40B86}" srcOrd="5" destOrd="0" presId="urn:microsoft.com/office/officeart/2005/8/layout/chart3"/>
    <dgm:cxn modelId="{2311107D-92E0-4977-99F4-D1B9CE0502B0}" type="presParOf" srcId="{0C317232-5DD2-43C8-8FE1-F5C20A73A9AA}" destId="{4DC2C242-5D47-429B-AE91-BE03C3C96A57}" srcOrd="6" destOrd="0" presId="urn:microsoft.com/office/officeart/2005/8/layout/chart3"/>
    <dgm:cxn modelId="{CB4E5EA2-6791-4E41-A3CD-2F147CC4051D}" type="presParOf" srcId="{0C317232-5DD2-43C8-8FE1-F5C20A73A9AA}" destId="{1B448C99-60A0-46A3-8E41-1A766AAEC922}" srcOrd="7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6D29653-A79F-477E-A34C-D574E17FE393}" type="doc">
      <dgm:prSet loTypeId="urn:microsoft.com/office/officeart/2005/8/layout/chart3" loCatId="cycle" qsTypeId="urn:microsoft.com/office/officeart/2005/8/quickstyle/simple1" qsCatId="simple" csTypeId="urn:microsoft.com/office/officeart/2005/8/colors/accent2_3" csCatId="accent2" phldr="1"/>
      <dgm:spPr/>
    </dgm:pt>
    <dgm:pt modelId="{DBB0AAED-2331-40FF-B495-0B3608DC0A2D}">
      <dgm:prSet phldrT="[Text]" custT="1"/>
      <dgm:spPr>
        <a:solidFill>
          <a:srgbClr val="FF0000"/>
        </a:solidFill>
      </dgm:spPr>
      <dgm:t>
        <a:bodyPr/>
        <a:lstStyle/>
        <a:p>
          <a:r>
            <a:rPr lang="cs-CZ" sz="2800" dirty="0" err="1" smtClean="0"/>
            <a:t>fruit</a:t>
          </a:r>
          <a:endParaRPr lang="cs-CZ" sz="2800" dirty="0" smtClean="0"/>
        </a:p>
        <a:p>
          <a:r>
            <a:rPr lang="cs-CZ" sz="2800" dirty="0" smtClean="0"/>
            <a:t> </a:t>
          </a:r>
          <a:endParaRPr lang="en-GB" sz="2800" dirty="0"/>
        </a:p>
      </dgm:t>
    </dgm:pt>
    <dgm:pt modelId="{A8E81DE7-E6B5-47AD-B578-F7DBBCCF8066}" type="parTrans" cxnId="{84DDE444-7E37-4D2F-936F-41C4E091047C}">
      <dgm:prSet/>
      <dgm:spPr/>
      <dgm:t>
        <a:bodyPr/>
        <a:lstStyle/>
        <a:p>
          <a:endParaRPr lang="en-GB"/>
        </a:p>
      </dgm:t>
    </dgm:pt>
    <dgm:pt modelId="{A7A617D5-0A69-40F4-96D9-E5B83CAA4D32}" type="sibTrans" cxnId="{84DDE444-7E37-4D2F-936F-41C4E091047C}">
      <dgm:prSet/>
      <dgm:spPr/>
      <dgm:t>
        <a:bodyPr/>
        <a:lstStyle/>
        <a:p>
          <a:endParaRPr lang="en-GB"/>
        </a:p>
      </dgm:t>
    </dgm:pt>
    <dgm:pt modelId="{8664B155-EBBD-41B0-8630-B7411CC15ED4}">
      <dgm:prSet phldrT="[Text]" custT="1"/>
      <dgm:spPr>
        <a:solidFill>
          <a:schemeClr val="accent3"/>
        </a:solidFill>
      </dgm:spPr>
      <dgm:t>
        <a:bodyPr/>
        <a:lstStyle/>
        <a:p>
          <a:endParaRPr lang="cs-CZ" sz="2600" dirty="0" smtClean="0"/>
        </a:p>
        <a:p>
          <a:r>
            <a:rPr lang="cs-CZ" sz="2600" dirty="0" err="1" smtClean="0"/>
            <a:t>tropical</a:t>
          </a:r>
          <a:r>
            <a:rPr lang="cs-CZ" sz="2600" dirty="0" smtClean="0"/>
            <a:t> </a:t>
          </a:r>
          <a:r>
            <a:rPr lang="cs-CZ" sz="2600" dirty="0" err="1" smtClean="0"/>
            <a:t>fruit</a:t>
          </a:r>
          <a:endParaRPr lang="en-GB" sz="2600" dirty="0"/>
        </a:p>
      </dgm:t>
    </dgm:pt>
    <dgm:pt modelId="{950B7B77-8D80-4945-94BC-FBFC5B871C65}" type="parTrans" cxnId="{EFADDFE0-DF15-4A62-BE86-9448114E9458}">
      <dgm:prSet/>
      <dgm:spPr/>
      <dgm:t>
        <a:bodyPr/>
        <a:lstStyle/>
        <a:p>
          <a:endParaRPr lang="en-GB"/>
        </a:p>
      </dgm:t>
    </dgm:pt>
    <dgm:pt modelId="{6F41ED37-F086-4547-A88E-5722F407A197}" type="sibTrans" cxnId="{EFADDFE0-DF15-4A62-BE86-9448114E9458}">
      <dgm:prSet/>
      <dgm:spPr/>
      <dgm:t>
        <a:bodyPr/>
        <a:lstStyle/>
        <a:p>
          <a:endParaRPr lang="en-GB"/>
        </a:p>
      </dgm:t>
    </dgm:pt>
    <dgm:pt modelId="{1C760F17-59AC-45CD-B2C9-D99B439F71BD}">
      <dgm:prSet phldrT="[Text]" custT="1"/>
      <dgm:spPr>
        <a:solidFill>
          <a:schemeClr val="accent6">
            <a:lumMod val="75000"/>
          </a:schemeClr>
        </a:solidFill>
      </dgm:spPr>
      <dgm:t>
        <a:bodyPr/>
        <a:lstStyle/>
        <a:p>
          <a:pPr>
            <a:spcAft>
              <a:spcPts val="0"/>
            </a:spcAft>
          </a:pPr>
          <a:endParaRPr lang="cs-CZ" sz="2400" dirty="0" smtClean="0"/>
        </a:p>
        <a:p>
          <a:pPr>
            <a:spcAft>
              <a:spcPts val="0"/>
            </a:spcAft>
          </a:pPr>
          <a:r>
            <a:rPr lang="cs-CZ" sz="2400" dirty="0" err="1" smtClean="0"/>
            <a:t>tomato</a:t>
          </a:r>
          <a:r>
            <a:rPr lang="cs-CZ" sz="2400" dirty="0" smtClean="0"/>
            <a:t>, </a:t>
          </a:r>
          <a:r>
            <a:rPr lang="cs-CZ" sz="2400" dirty="0" err="1" smtClean="0"/>
            <a:t>pepper</a:t>
          </a:r>
          <a:r>
            <a:rPr lang="cs-CZ" sz="2400" dirty="0" smtClean="0"/>
            <a:t>, </a:t>
          </a:r>
          <a:r>
            <a:rPr lang="cs-CZ" sz="2400" dirty="0" err="1" smtClean="0"/>
            <a:t>carrot</a:t>
          </a:r>
          <a:r>
            <a:rPr lang="cs-CZ" sz="2400" dirty="0" smtClean="0"/>
            <a:t>, </a:t>
          </a:r>
          <a:r>
            <a:rPr lang="cs-CZ" sz="2400" dirty="0" err="1" smtClean="0"/>
            <a:t>caulifower</a:t>
          </a:r>
          <a:r>
            <a:rPr lang="cs-CZ" sz="2400" dirty="0" smtClean="0"/>
            <a:t>, </a:t>
          </a:r>
          <a:r>
            <a:rPr lang="cs-CZ" sz="2400" dirty="0" err="1" smtClean="0"/>
            <a:t>broccoli</a:t>
          </a:r>
          <a:r>
            <a:rPr lang="cs-CZ" sz="2400" dirty="0" smtClean="0"/>
            <a:t>, </a:t>
          </a:r>
          <a:r>
            <a:rPr lang="cs-CZ" sz="2400" dirty="0" err="1" smtClean="0"/>
            <a:t>pea</a:t>
          </a:r>
          <a:r>
            <a:rPr lang="cs-CZ" sz="2400" dirty="0" smtClean="0"/>
            <a:t>, </a:t>
          </a:r>
          <a:r>
            <a:rPr lang="cs-CZ" sz="2400" dirty="0" err="1" smtClean="0"/>
            <a:t>bean</a:t>
          </a:r>
          <a:r>
            <a:rPr lang="cs-CZ" sz="2400" dirty="0" smtClean="0"/>
            <a:t>, </a:t>
          </a:r>
          <a:r>
            <a:rPr lang="cs-CZ" sz="2400" dirty="0" err="1" smtClean="0"/>
            <a:t>cucumber</a:t>
          </a:r>
          <a:r>
            <a:rPr lang="cs-CZ" sz="2400" dirty="0" smtClean="0"/>
            <a:t>, </a:t>
          </a:r>
          <a:r>
            <a:rPr lang="cs-CZ" sz="2400" dirty="0" err="1" smtClean="0"/>
            <a:t>cabbage</a:t>
          </a:r>
          <a:r>
            <a:rPr lang="cs-CZ" sz="2400" dirty="0" smtClean="0"/>
            <a:t>, </a:t>
          </a:r>
          <a:r>
            <a:rPr lang="cs-CZ" sz="2400" dirty="0" err="1" smtClean="0"/>
            <a:t>radish</a:t>
          </a:r>
          <a:r>
            <a:rPr lang="cs-CZ" sz="2400" dirty="0" smtClean="0"/>
            <a:t>, </a:t>
          </a:r>
          <a:r>
            <a:rPr lang="cs-CZ" sz="2400" dirty="0" err="1" smtClean="0"/>
            <a:t>lettuce</a:t>
          </a:r>
          <a:r>
            <a:rPr lang="cs-CZ" sz="2400" dirty="0" smtClean="0"/>
            <a:t>, </a:t>
          </a:r>
          <a:r>
            <a:rPr lang="cs-CZ" sz="2400" dirty="0" err="1" smtClean="0"/>
            <a:t>pumpkin</a:t>
          </a:r>
          <a:r>
            <a:rPr lang="cs-CZ" sz="2400" dirty="0" smtClean="0"/>
            <a:t>, </a:t>
          </a:r>
          <a:r>
            <a:rPr lang="cs-CZ" sz="2400" dirty="0" err="1" smtClean="0"/>
            <a:t>aubergine</a:t>
          </a:r>
          <a:r>
            <a:rPr lang="cs-CZ" sz="2400" dirty="0" smtClean="0"/>
            <a:t>, </a:t>
          </a:r>
          <a:r>
            <a:rPr lang="cs-CZ" sz="2400" dirty="0" err="1" smtClean="0"/>
            <a:t>leek</a:t>
          </a:r>
          <a:r>
            <a:rPr lang="cs-CZ" sz="2400" dirty="0" smtClean="0"/>
            <a:t>, </a:t>
          </a:r>
          <a:r>
            <a:rPr lang="cs-CZ" sz="2400" dirty="0" err="1" smtClean="0"/>
            <a:t>spinach</a:t>
          </a:r>
          <a:r>
            <a:rPr lang="cs-CZ" sz="2400" dirty="0" smtClean="0"/>
            <a:t>, celery, </a:t>
          </a:r>
          <a:r>
            <a:rPr lang="cs-CZ" sz="2400" dirty="0" err="1" smtClean="0"/>
            <a:t>parsley</a:t>
          </a:r>
          <a:r>
            <a:rPr lang="cs-CZ" sz="2400" dirty="0" smtClean="0"/>
            <a:t>, </a:t>
          </a:r>
          <a:r>
            <a:rPr lang="cs-CZ" sz="2400" dirty="0" err="1" smtClean="0"/>
            <a:t>onion</a:t>
          </a:r>
          <a:r>
            <a:rPr lang="cs-CZ" sz="2400" dirty="0" smtClean="0"/>
            <a:t>,</a:t>
          </a:r>
        </a:p>
        <a:p>
          <a:pPr>
            <a:spcAft>
              <a:spcPts val="0"/>
            </a:spcAft>
          </a:pPr>
          <a:r>
            <a:rPr lang="cs-CZ" sz="2400" dirty="0" err="1" smtClean="0"/>
            <a:t>courgette</a:t>
          </a:r>
          <a:endParaRPr lang="en-GB" sz="2400" dirty="0"/>
        </a:p>
      </dgm:t>
    </dgm:pt>
    <dgm:pt modelId="{BD165D2C-14EB-45D9-A4C3-C5609D8AFA51}" type="parTrans" cxnId="{9A5F0B2F-C74C-41A9-B4B0-071ECBD443F3}">
      <dgm:prSet/>
      <dgm:spPr/>
      <dgm:t>
        <a:bodyPr/>
        <a:lstStyle/>
        <a:p>
          <a:endParaRPr lang="en-GB"/>
        </a:p>
      </dgm:t>
    </dgm:pt>
    <dgm:pt modelId="{1CDCCECE-30B6-4B07-AF8E-615681503FE6}" type="sibTrans" cxnId="{9A5F0B2F-C74C-41A9-B4B0-071ECBD443F3}">
      <dgm:prSet/>
      <dgm:spPr/>
      <dgm:t>
        <a:bodyPr/>
        <a:lstStyle/>
        <a:p>
          <a:endParaRPr lang="en-GB"/>
        </a:p>
      </dgm:t>
    </dgm:pt>
    <dgm:pt modelId="{83F602A1-ED4D-4B22-A0E0-028B36BE3EA8}">
      <dgm:prSet phldrT="[Text]" custT="1"/>
      <dgm:spPr>
        <a:solidFill>
          <a:schemeClr val="accent2"/>
        </a:solidFill>
      </dgm:spPr>
      <dgm:t>
        <a:bodyPr/>
        <a:lstStyle/>
        <a:p>
          <a:r>
            <a:rPr lang="cs-CZ" sz="2400" dirty="0" err="1" smtClean="0"/>
            <a:t>strawberry</a:t>
          </a:r>
          <a:r>
            <a:rPr lang="cs-CZ" sz="2400" dirty="0" smtClean="0"/>
            <a:t>, </a:t>
          </a:r>
          <a:r>
            <a:rPr lang="cs-CZ" sz="2400" dirty="0" err="1" smtClean="0"/>
            <a:t>raspberry</a:t>
          </a:r>
          <a:r>
            <a:rPr lang="cs-CZ" sz="2400" dirty="0" smtClean="0"/>
            <a:t>, </a:t>
          </a:r>
          <a:r>
            <a:rPr lang="cs-CZ" sz="2400" dirty="0" err="1" smtClean="0"/>
            <a:t>gooseberry</a:t>
          </a:r>
          <a:r>
            <a:rPr lang="cs-CZ" sz="2400" dirty="0" smtClean="0"/>
            <a:t>, </a:t>
          </a:r>
          <a:r>
            <a:rPr lang="cs-CZ" sz="2400" dirty="0" err="1" smtClean="0"/>
            <a:t>blackberry</a:t>
          </a:r>
          <a:r>
            <a:rPr lang="cs-CZ" sz="2400" dirty="0" smtClean="0"/>
            <a:t>, </a:t>
          </a:r>
          <a:r>
            <a:rPr lang="cs-CZ" sz="2400" dirty="0" err="1" smtClean="0"/>
            <a:t>blueberry</a:t>
          </a:r>
          <a:r>
            <a:rPr lang="cs-CZ" sz="2400" dirty="0" smtClean="0"/>
            <a:t>, </a:t>
          </a:r>
          <a:r>
            <a:rPr lang="cs-CZ" sz="2400" dirty="0" err="1" smtClean="0"/>
            <a:t>currant</a:t>
          </a:r>
          <a:endParaRPr lang="cs-CZ" sz="2400" dirty="0" smtClean="0"/>
        </a:p>
        <a:p>
          <a:endParaRPr lang="en-GB" sz="2400" dirty="0"/>
        </a:p>
      </dgm:t>
    </dgm:pt>
    <dgm:pt modelId="{7CC74339-5539-405B-B3E0-6E35D00468EA}" type="parTrans" cxnId="{73C52A78-261A-45A2-A8AE-5023B18BEEDB}">
      <dgm:prSet/>
      <dgm:spPr/>
      <dgm:t>
        <a:bodyPr/>
        <a:lstStyle/>
        <a:p>
          <a:endParaRPr lang="en-GB"/>
        </a:p>
      </dgm:t>
    </dgm:pt>
    <dgm:pt modelId="{8C7480E2-231F-4366-964C-CAC840509D12}" type="sibTrans" cxnId="{73C52A78-261A-45A2-A8AE-5023B18BEEDB}">
      <dgm:prSet/>
      <dgm:spPr/>
      <dgm:t>
        <a:bodyPr/>
        <a:lstStyle/>
        <a:p>
          <a:endParaRPr lang="en-GB"/>
        </a:p>
      </dgm:t>
    </dgm:pt>
    <dgm:pt modelId="{0C317232-5DD2-43C8-8FE1-F5C20A73A9AA}" type="pres">
      <dgm:prSet presAssocID="{96D29653-A79F-477E-A34C-D574E17FE393}" presName="compositeShape" presStyleCnt="0">
        <dgm:presLayoutVars>
          <dgm:chMax val="7"/>
          <dgm:dir/>
          <dgm:resizeHandles val="exact"/>
        </dgm:presLayoutVars>
      </dgm:prSet>
      <dgm:spPr/>
    </dgm:pt>
    <dgm:pt modelId="{612FF4CB-14B6-4944-A57D-93F4CCBA3BE5}" type="pres">
      <dgm:prSet presAssocID="{96D29653-A79F-477E-A34C-D574E17FE393}" presName="wedge1" presStyleLbl="node1" presStyleIdx="0" presStyleCnt="4" custScaleX="155003" custScaleY="159342" custLinFactNeighborX="38134" custLinFactNeighborY="-9336"/>
      <dgm:spPr/>
      <dgm:t>
        <a:bodyPr/>
        <a:lstStyle/>
        <a:p>
          <a:endParaRPr lang="en-GB"/>
        </a:p>
      </dgm:t>
    </dgm:pt>
    <dgm:pt modelId="{71BBD5CE-D8B0-4E46-9473-A8992BA15DC8}" type="pres">
      <dgm:prSet presAssocID="{96D29653-A79F-477E-A34C-D574E17FE393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06BF0F0-51BF-4763-A98F-DA10F52B07ED}" type="pres">
      <dgm:prSet presAssocID="{96D29653-A79F-477E-A34C-D574E17FE393}" presName="wedge2" presStyleLbl="node1" presStyleIdx="1" presStyleCnt="4" custScaleX="179055" custScaleY="164233" custLinFactNeighborX="33696" custLinFactNeighborY="-11105"/>
      <dgm:spPr/>
      <dgm:t>
        <a:bodyPr/>
        <a:lstStyle/>
        <a:p>
          <a:endParaRPr lang="en-GB"/>
        </a:p>
      </dgm:t>
    </dgm:pt>
    <dgm:pt modelId="{D4C2F264-F7D2-4210-994E-4695AF0B06ED}" type="pres">
      <dgm:prSet presAssocID="{96D29653-A79F-477E-A34C-D574E17FE393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0E71642-ECED-4DC6-B194-C4C09F49889C}" type="pres">
      <dgm:prSet presAssocID="{96D29653-A79F-477E-A34C-D574E17FE393}" presName="wedge3" presStyleLbl="node1" presStyleIdx="2" presStyleCnt="4" custScaleX="246690" custScaleY="206829" custLinFactNeighborX="27650" custLinFactNeighborY="-32772"/>
      <dgm:spPr/>
      <dgm:t>
        <a:bodyPr/>
        <a:lstStyle/>
        <a:p>
          <a:endParaRPr lang="en-GB"/>
        </a:p>
      </dgm:t>
    </dgm:pt>
    <dgm:pt modelId="{84BF170E-1DA1-4870-9192-3EA177A40B86}" type="pres">
      <dgm:prSet presAssocID="{96D29653-A79F-477E-A34C-D574E17FE393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DC2C242-5D47-429B-AE91-BE03C3C96A57}" type="pres">
      <dgm:prSet presAssocID="{96D29653-A79F-477E-A34C-D574E17FE393}" presName="wedge4" presStyleLbl="node1" presStyleIdx="3" presStyleCnt="4" custScaleX="164358" custScaleY="163182" custLinFactNeighborX="41820" custLinFactNeighborY="-33113"/>
      <dgm:spPr/>
      <dgm:t>
        <a:bodyPr/>
        <a:lstStyle/>
        <a:p>
          <a:endParaRPr lang="en-GB"/>
        </a:p>
      </dgm:t>
    </dgm:pt>
    <dgm:pt modelId="{1B448C99-60A0-46A3-8E41-1A766AAEC922}" type="pres">
      <dgm:prSet presAssocID="{96D29653-A79F-477E-A34C-D574E17FE393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1686A81-F230-423A-8831-061060398B70}" type="presOf" srcId="{1C760F17-59AC-45CD-B2C9-D99B439F71BD}" destId="{84BF170E-1DA1-4870-9192-3EA177A40B86}" srcOrd="1" destOrd="0" presId="urn:microsoft.com/office/officeart/2005/8/layout/chart3"/>
    <dgm:cxn modelId="{DD809FE1-4209-452B-A297-29FC2F6408B0}" type="presOf" srcId="{8664B155-EBBD-41B0-8630-B7411CC15ED4}" destId="{806BF0F0-51BF-4763-A98F-DA10F52B07ED}" srcOrd="0" destOrd="0" presId="urn:microsoft.com/office/officeart/2005/8/layout/chart3"/>
    <dgm:cxn modelId="{EFADDFE0-DF15-4A62-BE86-9448114E9458}" srcId="{96D29653-A79F-477E-A34C-D574E17FE393}" destId="{8664B155-EBBD-41B0-8630-B7411CC15ED4}" srcOrd="1" destOrd="0" parTransId="{950B7B77-8D80-4945-94BC-FBFC5B871C65}" sibTransId="{6F41ED37-F086-4547-A88E-5722F407A197}"/>
    <dgm:cxn modelId="{1A78349D-63F2-41F6-A3AC-6D44F5745E1C}" type="presOf" srcId="{83F602A1-ED4D-4B22-A0E0-028B36BE3EA8}" destId="{4DC2C242-5D47-429B-AE91-BE03C3C96A57}" srcOrd="0" destOrd="0" presId="urn:microsoft.com/office/officeart/2005/8/layout/chart3"/>
    <dgm:cxn modelId="{84DDE444-7E37-4D2F-936F-41C4E091047C}" srcId="{96D29653-A79F-477E-A34C-D574E17FE393}" destId="{DBB0AAED-2331-40FF-B495-0B3608DC0A2D}" srcOrd="0" destOrd="0" parTransId="{A8E81DE7-E6B5-47AD-B578-F7DBBCCF8066}" sibTransId="{A7A617D5-0A69-40F4-96D9-E5B83CAA4D32}"/>
    <dgm:cxn modelId="{07E1F3A5-6B86-40BE-B7EC-7A46FC030B5F}" type="presOf" srcId="{83F602A1-ED4D-4B22-A0E0-028B36BE3EA8}" destId="{1B448C99-60A0-46A3-8E41-1A766AAEC922}" srcOrd="1" destOrd="0" presId="urn:microsoft.com/office/officeart/2005/8/layout/chart3"/>
    <dgm:cxn modelId="{172CAD7B-6A47-4E1E-8625-C57445F76C3C}" type="presOf" srcId="{8664B155-EBBD-41B0-8630-B7411CC15ED4}" destId="{D4C2F264-F7D2-4210-994E-4695AF0B06ED}" srcOrd="1" destOrd="0" presId="urn:microsoft.com/office/officeart/2005/8/layout/chart3"/>
    <dgm:cxn modelId="{2D831CF1-2C33-460F-976E-2B726C6FDBBA}" type="presOf" srcId="{96D29653-A79F-477E-A34C-D574E17FE393}" destId="{0C317232-5DD2-43C8-8FE1-F5C20A73A9AA}" srcOrd="0" destOrd="0" presId="urn:microsoft.com/office/officeart/2005/8/layout/chart3"/>
    <dgm:cxn modelId="{9A5F0B2F-C74C-41A9-B4B0-071ECBD443F3}" srcId="{96D29653-A79F-477E-A34C-D574E17FE393}" destId="{1C760F17-59AC-45CD-B2C9-D99B439F71BD}" srcOrd="2" destOrd="0" parTransId="{BD165D2C-14EB-45D9-A4C3-C5609D8AFA51}" sibTransId="{1CDCCECE-30B6-4B07-AF8E-615681503FE6}"/>
    <dgm:cxn modelId="{92C964AA-AE92-4B35-A3D7-591670642DE4}" type="presOf" srcId="{1C760F17-59AC-45CD-B2C9-D99B439F71BD}" destId="{A0E71642-ECED-4DC6-B194-C4C09F49889C}" srcOrd="0" destOrd="0" presId="urn:microsoft.com/office/officeart/2005/8/layout/chart3"/>
    <dgm:cxn modelId="{D19B33FC-928D-4B64-B475-D3E710386DBF}" type="presOf" srcId="{DBB0AAED-2331-40FF-B495-0B3608DC0A2D}" destId="{71BBD5CE-D8B0-4E46-9473-A8992BA15DC8}" srcOrd="1" destOrd="0" presId="urn:microsoft.com/office/officeart/2005/8/layout/chart3"/>
    <dgm:cxn modelId="{73C52A78-261A-45A2-A8AE-5023B18BEEDB}" srcId="{96D29653-A79F-477E-A34C-D574E17FE393}" destId="{83F602A1-ED4D-4B22-A0E0-028B36BE3EA8}" srcOrd="3" destOrd="0" parTransId="{7CC74339-5539-405B-B3E0-6E35D00468EA}" sibTransId="{8C7480E2-231F-4366-964C-CAC840509D12}"/>
    <dgm:cxn modelId="{F7A74D68-69A0-4E35-B3B0-33EE1341AB02}" type="presOf" srcId="{DBB0AAED-2331-40FF-B495-0B3608DC0A2D}" destId="{612FF4CB-14B6-4944-A57D-93F4CCBA3BE5}" srcOrd="0" destOrd="0" presId="urn:microsoft.com/office/officeart/2005/8/layout/chart3"/>
    <dgm:cxn modelId="{4987959F-8F82-4D62-B20C-A7EEAF03124E}" type="presParOf" srcId="{0C317232-5DD2-43C8-8FE1-F5C20A73A9AA}" destId="{612FF4CB-14B6-4944-A57D-93F4CCBA3BE5}" srcOrd="0" destOrd="0" presId="urn:microsoft.com/office/officeart/2005/8/layout/chart3"/>
    <dgm:cxn modelId="{51751A4B-44A4-4985-8C4E-B4F51FCB5AB0}" type="presParOf" srcId="{0C317232-5DD2-43C8-8FE1-F5C20A73A9AA}" destId="{71BBD5CE-D8B0-4E46-9473-A8992BA15DC8}" srcOrd="1" destOrd="0" presId="urn:microsoft.com/office/officeart/2005/8/layout/chart3"/>
    <dgm:cxn modelId="{259058AA-A35C-4E18-ACBE-163C1113A403}" type="presParOf" srcId="{0C317232-5DD2-43C8-8FE1-F5C20A73A9AA}" destId="{806BF0F0-51BF-4763-A98F-DA10F52B07ED}" srcOrd="2" destOrd="0" presId="urn:microsoft.com/office/officeart/2005/8/layout/chart3"/>
    <dgm:cxn modelId="{27258927-F177-42C2-B233-5B6898EF5AB8}" type="presParOf" srcId="{0C317232-5DD2-43C8-8FE1-F5C20A73A9AA}" destId="{D4C2F264-F7D2-4210-994E-4695AF0B06ED}" srcOrd="3" destOrd="0" presId="urn:microsoft.com/office/officeart/2005/8/layout/chart3"/>
    <dgm:cxn modelId="{E6ADEDBF-D014-4E84-9376-68BBF0B2B808}" type="presParOf" srcId="{0C317232-5DD2-43C8-8FE1-F5C20A73A9AA}" destId="{A0E71642-ECED-4DC6-B194-C4C09F49889C}" srcOrd="4" destOrd="0" presId="urn:microsoft.com/office/officeart/2005/8/layout/chart3"/>
    <dgm:cxn modelId="{0645F946-F037-42E4-B581-B8F9BCC5E2CE}" type="presParOf" srcId="{0C317232-5DD2-43C8-8FE1-F5C20A73A9AA}" destId="{84BF170E-1DA1-4870-9192-3EA177A40B86}" srcOrd="5" destOrd="0" presId="urn:microsoft.com/office/officeart/2005/8/layout/chart3"/>
    <dgm:cxn modelId="{D562625A-4B15-4072-B18D-EAD6169ADA39}" type="presParOf" srcId="{0C317232-5DD2-43C8-8FE1-F5C20A73A9AA}" destId="{4DC2C242-5D47-429B-AE91-BE03C3C96A57}" srcOrd="6" destOrd="0" presId="urn:microsoft.com/office/officeart/2005/8/layout/chart3"/>
    <dgm:cxn modelId="{D0975246-CC34-4D65-AB06-4A148891F6AF}" type="presParOf" srcId="{0C317232-5DD2-43C8-8FE1-F5C20A73A9AA}" destId="{1B448C99-60A0-46A3-8E41-1A766AAEC922}" srcOrd="7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6D29653-A79F-477E-A34C-D574E17FE393}" type="doc">
      <dgm:prSet loTypeId="urn:microsoft.com/office/officeart/2005/8/layout/chart3" loCatId="cycle" qsTypeId="urn:microsoft.com/office/officeart/2005/8/quickstyle/simple1" qsCatId="simple" csTypeId="urn:microsoft.com/office/officeart/2005/8/colors/accent2_3" csCatId="accent2" phldr="1"/>
      <dgm:spPr/>
    </dgm:pt>
    <dgm:pt modelId="{DBB0AAED-2331-40FF-B495-0B3608DC0A2D}">
      <dgm:prSet phldrT="[Text]" custT="1"/>
      <dgm:spPr>
        <a:solidFill>
          <a:srgbClr val="FF0000"/>
        </a:solidFill>
      </dgm:spPr>
      <dgm:t>
        <a:bodyPr/>
        <a:lstStyle/>
        <a:p>
          <a:r>
            <a:rPr lang="cs-CZ" sz="2800" dirty="0" err="1" smtClean="0"/>
            <a:t>fruit</a:t>
          </a:r>
          <a:endParaRPr lang="cs-CZ" sz="2800" dirty="0" smtClean="0"/>
        </a:p>
        <a:p>
          <a:r>
            <a:rPr lang="cs-CZ" sz="2800" dirty="0" smtClean="0"/>
            <a:t> </a:t>
          </a:r>
          <a:endParaRPr lang="en-GB" sz="2800" dirty="0"/>
        </a:p>
      </dgm:t>
    </dgm:pt>
    <dgm:pt modelId="{A8E81DE7-E6B5-47AD-B578-F7DBBCCF8066}" type="parTrans" cxnId="{84DDE444-7E37-4D2F-936F-41C4E091047C}">
      <dgm:prSet/>
      <dgm:spPr/>
      <dgm:t>
        <a:bodyPr/>
        <a:lstStyle/>
        <a:p>
          <a:endParaRPr lang="en-GB"/>
        </a:p>
      </dgm:t>
    </dgm:pt>
    <dgm:pt modelId="{A7A617D5-0A69-40F4-96D9-E5B83CAA4D32}" type="sibTrans" cxnId="{84DDE444-7E37-4D2F-936F-41C4E091047C}">
      <dgm:prSet/>
      <dgm:spPr/>
      <dgm:t>
        <a:bodyPr/>
        <a:lstStyle/>
        <a:p>
          <a:endParaRPr lang="en-GB"/>
        </a:p>
      </dgm:t>
    </dgm:pt>
    <dgm:pt modelId="{8664B155-EBBD-41B0-8630-B7411CC15ED4}">
      <dgm:prSet phldrT="[Text]" custT="1"/>
      <dgm:spPr>
        <a:solidFill>
          <a:schemeClr val="accent3"/>
        </a:solidFill>
      </dgm:spPr>
      <dgm:t>
        <a:bodyPr/>
        <a:lstStyle/>
        <a:p>
          <a:endParaRPr lang="cs-CZ" sz="2600" dirty="0" smtClean="0"/>
        </a:p>
        <a:p>
          <a:r>
            <a:rPr lang="cs-CZ" sz="2600" dirty="0" smtClean="0"/>
            <a:t>tangerine, </a:t>
          </a:r>
          <a:r>
            <a:rPr lang="cs-CZ" sz="2600" dirty="0" err="1" smtClean="0"/>
            <a:t>orange</a:t>
          </a:r>
          <a:r>
            <a:rPr lang="cs-CZ" sz="2600" dirty="0" smtClean="0"/>
            <a:t>, lemon, grapefruit, </a:t>
          </a:r>
          <a:r>
            <a:rPr lang="cs-CZ" sz="2600" dirty="0" err="1" smtClean="0"/>
            <a:t>banana</a:t>
          </a:r>
          <a:r>
            <a:rPr lang="cs-CZ" sz="2600" dirty="0" smtClean="0"/>
            <a:t>, </a:t>
          </a:r>
          <a:r>
            <a:rPr lang="cs-CZ" sz="2600" dirty="0" err="1" smtClean="0"/>
            <a:t>pineapple</a:t>
          </a:r>
          <a:r>
            <a:rPr lang="cs-CZ" sz="2600" dirty="0" smtClean="0"/>
            <a:t>, </a:t>
          </a:r>
          <a:r>
            <a:rPr lang="cs-CZ" sz="2600" dirty="0" err="1" smtClean="0"/>
            <a:t>watermelon</a:t>
          </a:r>
          <a:endParaRPr lang="en-GB" sz="2600" dirty="0"/>
        </a:p>
      </dgm:t>
    </dgm:pt>
    <dgm:pt modelId="{950B7B77-8D80-4945-94BC-FBFC5B871C65}" type="parTrans" cxnId="{EFADDFE0-DF15-4A62-BE86-9448114E9458}">
      <dgm:prSet/>
      <dgm:spPr/>
      <dgm:t>
        <a:bodyPr/>
        <a:lstStyle/>
        <a:p>
          <a:endParaRPr lang="en-GB"/>
        </a:p>
      </dgm:t>
    </dgm:pt>
    <dgm:pt modelId="{6F41ED37-F086-4547-A88E-5722F407A197}" type="sibTrans" cxnId="{EFADDFE0-DF15-4A62-BE86-9448114E9458}">
      <dgm:prSet/>
      <dgm:spPr/>
      <dgm:t>
        <a:bodyPr/>
        <a:lstStyle/>
        <a:p>
          <a:endParaRPr lang="en-GB"/>
        </a:p>
      </dgm:t>
    </dgm:pt>
    <dgm:pt modelId="{1C760F17-59AC-45CD-B2C9-D99B439F71BD}">
      <dgm:prSet phldrT="[Text]" custT="1"/>
      <dgm:spPr>
        <a:solidFill>
          <a:schemeClr val="accent6">
            <a:lumMod val="75000"/>
          </a:schemeClr>
        </a:solidFill>
      </dgm:spPr>
      <dgm:t>
        <a:bodyPr/>
        <a:lstStyle/>
        <a:p>
          <a:pPr>
            <a:spcAft>
              <a:spcPts val="0"/>
            </a:spcAft>
          </a:pPr>
          <a:endParaRPr lang="cs-CZ" sz="2400" dirty="0" smtClean="0"/>
        </a:p>
        <a:p>
          <a:pPr>
            <a:spcAft>
              <a:spcPts val="0"/>
            </a:spcAft>
          </a:pPr>
          <a:r>
            <a:rPr lang="cs-CZ" sz="2400" dirty="0" err="1" smtClean="0"/>
            <a:t>tomato</a:t>
          </a:r>
          <a:r>
            <a:rPr lang="cs-CZ" sz="2400" dirty="0" smtClean="0"/>
            <a:t>, </a:t>
          </a:r>
          <a:r>
            <a:rPr lang="cs-CZ" sz="2400" dirty="0" err="1" smtClean="0"/>
            <a:t>pepper</a:t>
          </a:r>
          <a:r>
            <a:rPr lang="cs-CZ" sz="2400" dirty="0" smtClean="0"/>
            <a:t>, </a:t>
          </a:r>
          <a:r>
            <a:rPr lang="cs-CZ" sz="2400" dirty="0" err="1" smtClean="0"/>
            <a:t>carrot</a:t>
          </a:r>
          <a:r>
            <a:rPr lang="cs-CZ" sz="2400" dirty="0" smtClean="0"/>
            <a:t>, </a:t>
          </a:r>
          <a:r>
            <a:rPr lang="cs-CZ" sz="2400" dirty="0" err="1" smtClean="0"/>
            <a:t>caulifower</a:t>
          </a:r>
          <a:r>
            <a:rPr lang="cs-CZ" sz="2400" dirty="0" smtClean="0"/>
            <a:t>, </a:t>
          </a:r>
          <a:r>
            <a:rPr lang="cs-CZ" sz="2400" dirty="0" err="1" smtClean="0"/>
            <a:t>broccoli</a:t>
          </a:r>
          <a:r>
            <a:rPr lang="cs-CZ" sz="2400" dirty="0" smtClean="0"/>
            <a:t>, </a:t>
          </a:r>
          <a:r>
            <a:rPr lang="cs-CZ" sz="2400" dirty="0" err="1" smtClean="0"/>
            <a:t>pea</a:t>
          </a:r>
          <a:r>
            <a:rPr lang="cs-CZ" sz="2400" dirty="0" smtClean="0"/>
            <a:t>, </a:t>
          </a:r>
          <a:r>
            <a:rPr lang="cs-CZ" sz="2400" dirty="0" err="1" smtClean="0"/>
            <a:t>bean</a:t>
          </a:r>
          <a:r>
            <a:rPr lang="cs-CZ" sz="2400" dirty="0" smtClean="0"/>
            <a:t>, </a:t>
          </a:r>
          <a:r>
            <a:rPr lang="cs-CZ" sz="2400" dirty="0" err="1" smtClean="0"/>
            <a:t>cucumber</a:t>
          </a:r>
          <a:r>
            <a:rPr lang="cs-CZ" sz="2400" dirty="0" smtClean="0"/>
            <a:t>, </a:t>
          </a:r>
          <a:r>
            <a:rPr lang="cs-CZ" sz="2400" dirty="0" err="1" smtClean="0"/>
            <a:t>cabbage</a:t>
          </a:r>
          <a:r>
            <a:rPr lang="cs-CZ" sz="2400" dirty="0" smtClean="0"/>
            <a:t>, </a:t>
          </a:r>
          <a:r>
            <a:rPr lang="cs-CZ" sz="2400" dirty="0" err="1" smtClean="0"/>
            <a:t>radish</a:t>
          </a:r>
          <a:r>
            <a:rPr lang="cs-CZ" sz="2400" dirty="0" smtClean="0"/>
            <a:t>, </a:t>
          </a:r>
          <a:r>
            <a:rPr lang="cs-CZ" sz="2400" dirty="0" err="1" smtClean="0"/>
            <a:t>lettuce</a:t>
          </a:r>
          <a:r>
            <a:rPr lang="cs-CZ" sz="2400" dirty="0" smtClean="0"/>
            <a:t>, </a:t>
          </a:r>
          <a:r>
            <a:rPr lang="cs-CZ" sz="2400" dirty="0" err="1" smtClean="0"/>
            <a:t>pumpkin</a:t>
          </a:r>
          <a:r>
            <a:rPr lang="cs-CZ" sz="2400" dirty="0" smtClean="0"/>
            <a:t>, </a:t>
          </a:r>
          <a:r>
            <a:rPr lang="cs-CZ" sz="2400" dirty="0" err="1" smtClean="0"/>
            <a:t>aubergine</a:t>
          </a:r>
          <a:r>
            <a:rPr lang="cs-CZ" sz="2400" dirty="0" smtClean="0"/>
            <a:t>, </a:t>
          </a:r>
          <a:r>
            <a:rPr lang="cs-CZ" sz="2400" dirty="0" err="1" smtClean="0"/>
            <a:t>leek</a:t>
          </a:r>
          <a:r>
            <a:rPr lang="cs-CZ" sz="2400" dirty="0" smtClean="0"/>
            <a:t>, </a:t>
          </a:r>
          <a:r>
            <a:rPr lang="cs-CZ" sz="2400" dirty="0" err="1" smtClean="0"/>
            <a:t>spinach</a:t>
          </a:r>
          <a:r>
            <a:rPr lang="cs-CZ" sz="2400" dirty="0" smtClean="0"/>
            <a:t>, celery, </a:t>
          </a:r>
          <a:r>
            <a:rPr lang="cs-CZ" sz="2400" dirty="0" err="1" smtClean="0"/>
            <a:t>parsley</a:t>
          </a:r>
          <a:r>
            <a:rPr lang="cs-CZ" sz="2400" dirty="0" smtClean="0"/>
            <a:t>, </a:t>
          </a:r>
          <a:r>
            <a:rPr lang="cs-CZ" sz="2400" dirty="0" err="1" smtClean="0"/>
            <a:t>onion</a:t>
          </a:r>
          <a:r>
            <a:rPr lang="cs-CZ" sz="2400" dirty="0" smtClean="0"/>
            <a:t>,</a:t>
          </a:r>
        </a:p>
        <a:p>
          <a:pPr>
            <a:spcAft>
              <a:spcPts val="0"/>
            </a:spcAft>
          </a:pPr>
          <a:r>
            <a:rPr lang="cs-CZ" sz="2400" dirty="0" err="1" smtClean="0"/>
            <a:t>courgette</a:t>
          </a:r>
          <a:endParaRPr lang="en-GB" sz="2400" dirty="0"/>
        </a:p>
      </dgm:t>
    </dgm:pt>
    <dgm:pt modelId="{BD165D2C-14EB-45D9-A4C3-C5609D8AFA51}" type="parTrans" cxnId="{9A5F0B2F-C74C-41A9-B4B0-071ECBD443F3}">
      <dgm:prSet/>
      <dgm:spPr/>
      <dgm:t>
        <a:bodyPr/>
        <a:lstStyle/>
        <a:p>
          <a:endParaRPr lang="en-GB"/>
        </a:p>
      </dgm:t>
    </dgm:pt>
    <dgm:pt modelId="{1CDCCECE-30B6-4B07-AF8E-615681503FE6}" type="sibTrans" cxnId="{9A5F0B2F-C74C-41A9-B4B0-071ECBD443F3}">
      <dgm:prSet/>
      <dgm:spPr/>
      <dgm:t>
        <a:bodyPr/>
        <a:lstStyle/>
        <a:p>
          <a:endParaRPr lang="en-GB"/>
        </a:p>
      </dgm:t>
    </dgm:pt>
    <dgm:pt modelId="{83F602A1-ED4D-4B22-A0E0-028B36BE3EA8}">
      <dgm:prSet phldrT="[Text]" custT="1"/>
      <dgm:spPr>
        <a:solidFill>
          <a:schemeClr val="accent2"/>
        </a:solidFill>
      </dgm:spPr>
      <dgm:t>
        <a:bodyPr/>
        <a:lstStyle/>
        <a:p>
          <a:r>
            <a:rPr lang="cs-CZ" sz="2400" dirty="0" err="1" smtClean="0"/>
            <a:t>strawberry</a:t>
          </a:r>
          <a:r>
            <a:rPr lang="cs-CZ" sz="2400" dirty="0" smtClean="0"/>
            <a:t>, </a:t>
          </a:r>
          <a:r>
            <a:rPr lang="cs-CZ" sz="2400" dirty="0" err="1" smtClean="0"/>
            <a:t>raspberry</a:t>
          </a:r>
          <a:r>
            <a:rPr lang="cs-CZ" sz="2400" dirty="0" smtClean="0"/>
            <a:t>, </a:t>
          </a:r>
          <a:r>
            <a:rPr lang="cs-CZ" sz="2400" dirty="0" err="1" smtClean="0"/>
            <a:t>gooseberry</a:t>
          </a:r>
          <a:r>
            <a:rPr lang="cs-CZ" sz="2400" dirty="0" smtClean="0"/>
            <a:t>, </a:t>
          </a:r>
          <a:r>
            <a:rPr lang="cs-CZ" sz="2400" dirty="0" err="1" smtClean="0"/>
            <a:t>blackberry</a:t>
          </a:r>
          <a:r>
            <a:rPr lang="cs-CZ" sz="2400" dirty="0" smtClean="0"/>
            <a:t>, </a:t>
          </a:r>
          <a:r>
            <a:rPr lang="cs-CZ" sz="2400" dirty="0" err="1" smtClean="0"/>
            <a:t>blueberry</a:t>
          </a:r>
          <a:r>
            <a:rPr lang="cs-CZ" sz="2400" dirty="0" smtClean="0"/>
            <a:t>, </a:t>
          </a:r>
          <a:r>
            <a:rPr lang="cs-CZ" sz="2400" dirty="0" err="1" smtClean="0"/>
            <a:t>currant</a:t>
          </a:r>
          <a:endParaRPr lang="cs-CZ" sz="2400" dirty="0" smtClean="0"/>
        </a:p>
        <a:p>
          <a:endParaRPr lang="en-GB" sz="2400" dirty="0"/>
        </a:p>
      </dgm:t>
    </dgm:pt>
    <dgm:pt modelId="{7CC74339-5539-405B-B3E0-6E35D00468EA}" type="parTrans" cxnId="{73C52A78-261A-45A2-A8AE-5023B18BEEDB}">
      <dgm:prSet/>
      <dgm:spPr/>
      <dgm:t>
        <a:bodyPr/>
        <a:lstStyle/>
        <a:p>
          <a:endParaRPr lang="en-GB"/>
        </a:p>
      </dgm:t>
    </dgm:pt>
    <dgm:pt modelId="{8C7480E2-231F-4366-964C-CAC840509D12}" type="sibTrans" cxnId="{73C52A78-261A-45A2-A8AE-5023B18BEEDB}">
      <dgm:prSet/>
      <dgm:spPr/>
      <dgm:t>
        <a:bodyPr/>
        <a:lstStyle/>
        <a:p>
          <a:endParaRPr lang="en-GB"/>
        </a:p>
      </dgm:t>
    </dgm:pt>
    <dgm:pt modelId="{0C317232-5DD2-43C8-8FE1-F5C20A73A9AA}" type="pres">
      <dgm:prSet presAssocID="{96D29653-A79F-477E-A34C-D574E17FE393}" presName="compositeShape" presStyleCnt="0">
        <dgm:presLayoutVars>
          <dgm:chMax val="7"/>
          <dgm:dir/>
          <dgm:resizeHandles val="exact"/>
        </dgm:presLayoutVars>
      </dgm:prSet>
      <dgm:spPr/>
    </dgm:pt>
    <dgm:pt modelId="{612FF4CB-14B6-4944-A57D-93F4CCBA3BE5}" type="pres">
      <dgm:prSet presAssocID="{96D29653-A79F-477E-A34C-D574E17FE393}" presName="wedge1" presStyleLbl="node1" presStyleIdx="0" presStyleCnt="4" custScaleX="155003" custScaleY="159342" custLinFactNeighborX="38134" custLinFactNeighborY="-9336"/>
      <dgm:spPr/>
      <dgm:t>
        <a:bodyPr/>
        <a:lstStyle/>
        <a:p>
          <a:endParaRPr lang="en-GB"/>
        </a:p>
      </dgm:t>
    </dgm:pt>
    <dgm:pt modelId="{71BBD5CE-D8B0-4E46-9473-A8992BA15DC8}" type="pres">
      <dgm:prSet presAssocID="{96D29653-A79F-477E-A34C-D574E17FE393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06BF0F0-51BF-4763-A98F-DA10F52B07ED}" type="pres">
      <dgm:prSet presAssocID="{96D29653-A79F-477E-A34C-D574E17FE393}" presName="wedge2" presStyleLbl="node1" presStyleIdx="1" presStyleCnt="4" custScaleX="179055" custScaleY="164233" custLinFactNeighborX="33696" custLinFactNeighborY="-11105"/>
      <dgm:spPr/>
      <dgm:t>
        <a:bodyPr/>
        <a:lstStyle/>
        <a:p>
          <a:endParaRPr lang="en-GB"/>
        </a:p>
      </dgm:t>
    </dgm:pt>
    <dgm:pt modelId="{D4C2F264-F7D2-4210-994E-4695AF0B06ED}" type="pres">
      <dgm:prSet presAssocID="{96D29653-A79F-477E-A34C-D574E17FE393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0E71642-ECED-4DC6-B194-C4C09F49889C}" type="pres">
      <dgm:prSet presAssocID="{96D29653-A79F-477E-A34C-D574E17FE393}" presName="wedge3" presStyleLbl="node1" presStyleIdx="2" presStyleCnt="4" custScaleX="246690" custScaleY="206829" custLinFactNeighborX="27650" custLinFactNeighborY="-32772"/>
      <dgm:spPr/>
      <dgm:t>
        <a:bodyPr/>
        <a:lstStyle/>
        <a:p>
          <a:endParaRPr lang="en-GB"/>
        </a:p>
      </dgm:t>
    </dgm:pt>
    <dgm:pt modelId="{84BF170E-1DA1-4870-9192-3EA177A40B86}" type="pres">
      <dgm:prSet presAssocID="{96D29653-A79F-477E-A34C-D574E17FE393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DC2C242-5D47-429B-AE91-BE03C3C96A57}" type="pres">
      <dgm:prSet presAssocID="{96D29653-A79F-477E-A34C-D574E17FE393}" presName="wedge4" presStyleLbl="node1" presStyleIdx="3" presStyleCnt="4" custScaleX="164358" custScaleY="163182" custLinFactNeighborX="41820" custLinFactNeighborY="-33113"/>
      <dgm:spPr/>
      <dgm:t>
        <a:bodyPr/>
        <a:lstStyle/>
        <a:p>
          <a:endParaRPr lang="en-GB"/>
        </a:p>
      </dgm:t>
    </dgm:pt>
    <dgm:pt modelId="{1B448C99-60A0-46A3-8E41-1A766AAEC922}" type="pres">
      <dgm:prSet presAssocID="{96D29653-A79F-477E-A34C-D574E17FE393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B66D7E2-7A08-4219-A467-7F52194F907D}" type="presOf" srcId="{1C760F17-59AC-45CD-B2C9-D99B439F71BD}" destId="{84BF170E-1DA1-4870-9192-3EA177A40B86}" srcOrd="1" destOrd="0" presId="urn:microsoft.com/office/officeart/2005/8/layout/chart3"/>
    <dgm:cxn modelId="{EFADDFE0-DF15-4A62-BE86-9448114E9458}" srcId="{96D29653-A79F-477E-A34C-D574E17FE393}" destId="{8664B155-EBBD-41B0-8630-B7411CC15ED4}" srcOrd="1" destOrd="0" parTransId="{950B7B77-8D80-4945-94BC-FBFC5B871C65}" sibTransId="{6F41ED37-F086-4547-A88E-5722F407A197}"/>
    <dgm:cxn modelId="{84DDE444-7E37-4D2F-936F-41C4E091047C}" srcId="{96D29653-A79F-477E-A34C-D574E17FE393}" destId="{DBB0AAED-2331-40FF-B495-0B3608DC0A2D}" srcOrd="0" destOrd="0" parTransId="{A8E81DE7-E6B5-47AD-B578-F7DBBCCF8066}" sibTransId="{A7A617D5-0A69-40F4-96D9-E5B83CAA4D32}"/>
    <dgm:cxn modelId="{95F2FE51-26D0-4BFB-8412-AE85722C35BB}" type="presOf" srcId="{96D29653-A79F-477E-A34C-D574E17FE393}" destId="{0C317232-5DD2-43C8-8FE1-F5C20A73A9AA}" srcOrd="0" destOrd="0" presId="urn:microsoft.com/office/officeart/2005/8/layout/chart3"/>
    <dgm:cxn modelId="{B7965AFD-15E2-47C4-8FC1-92B37229BFC1}" type="presOf" srcId="{8664B155-EBBD-41B0-8630-B7411CC15ED4}" destId="{D4C2F264-F7D2-4210-994E-4695AF0B06ED}" srcOrd="1" destOrd="0" presId="urn:microsoft.com/office/officeart/2005/8/layout/chart3"/>
    <dgm:cxn modelId="{83CAB1D9-D1AB-4F9C-BAAF-6213FF007ADB}" type="presOf" srcId="{8664B155-EBBD-41B0-8630-B7411CC15ED4}" destId="{806BF0F0-51BF-4763-A98F-DA10F52B07ED}" srcOrd="0" destOrd="0" presId="urn:microsoft.com/office/officeart/2005/8/layout/chart3"/>
    <dgm:cxn modelId="{1C9D52EF-5B07-4026-AEAE-C3496F15995D}" type="presOf" srcId="{DBB0AAED-2331-40FF-B495-0B3608DC0A2D}" destId="{612FF4CB-14B6-4944-A57D-93F4CCBA3BE5}" srcOrd="0" destOrd="0" presId="urn:microsoft.com/office/officeart/2005/8/layout/chart3"/>
    <dgm:cxn modelId="{9A5F0B2F-C74C-41A9-B4B0-071ECBD443F3}" srcId="{96D29653-A79F-477E-A34C-D574E17FE393}" destId="{1C760F17-59AC-45CD-B2C9-D99B439F71BD}" srcOrd="2" destOrd="0" parTransId="{BD165D2C-14EB-45D9-A4C3-C5609D8AFA51}" sibTransId="{1CDCCECE-30B6-4B07-AF8E-615681503FE6}"/>
    <dgm:cxn modelId="{3845AE01-74E9-4AD4-A34C-DF941FC0E9D3}" type="presOf" srcId="{1C760F17-59AC-45CD-B2C9-D99B439F71BD}" destId="{A0E71642-ECED-4DC6-B194-C4C09F49889C}" srcOrd="0" destOrd="0" presId="urn:microsoft.com/office/officeart/2005/8/layout/chart3"/>
    <dgm:cxn modelId="{BDA127AE-5BC8-4CBA-B860-4359364EC96D}" type="presOf" srcId="{83F602A1-ED4D-4B22-A0E0-028B36BE3EA8}" destId="{4DC2C242-5D47-429B-AE91-BE03C3C96A57}" srcOrd="0" destOrd="0" presId="urn:microsoft.com/office/officeart/2005/8/layout/chart3"/>
    <dgm:cxn modelId="{F06F5282-01C5-4945-8209-1D6C94CB5F5F}" type="presOf" srcId="{83F602A1-ED4D-4B22-A0E0-028B36BE3EA8}" destId="{1B448C99-60A0-46A3-8E41-1A766AAEC922}" srcOrd="1" destOrd="0" presId="urn:microsoft.com/office/officeart/2005/8/layout/chart3"/>
    <dgm:cxn modelId="{92E929F6-8350-447B-9569-70ADC89F80DE}" type="presOf" srcId="{DBB0AAED-2331-40FF-B495-0B3608DC0A2D}" destId="{71BBD5CE-D8B0-4E46-9473-A8992BA15DC8}" srcOrd="1" destOrd="0" presId="urn:microsoft.com/office/officeart/2005/8/layout/chart3"/>
    <dgm:cxn modelId="{73C52A78-261A-45A2-A8AE-5023B18BEEDB}" srcId="{96D29653-A79F-477E-A34C-D574E17FE393}" destId="{83F602A1-ED4D-4B22-A0E0-028B36BE3EA8}" srcOrd="3" destOrd="0" parTransId="{7CC74339-5539-405B-B3E0-6E35D00468EA}" sibTransId="{8C7480E2-231F-4366-964C-CAC840509D12}"/>
    <dgm:cxn modelId="{EAF2B242-D3AE-482A-B152-C8A85031CD27}" type="presParOf" srcId="{0C317232-5DD2-43C8-8FE1-F5C20A73A9AA}" destId="{612FF4CB-14B6-4944-A57D-93F4CCBA3BE5}" srcOrd="0" destOrd="0" presId="urn:microsoft.com/office/officeart/2005/8/layout/chart3"/>
    <dgm:cxn modelId="{1A4B453C-7A5D-461D-A761-B78479424A4F}" type="presParOf" srcId="{0C317232-5DD2-43C8-8FE1-F5C20A73A9AA}" destId="{71BBD5CE-D8B0-4E46-9473-A8992BA15DC8}" srcOrd="1" destOrd="0" presId="urn:microsoft.com/office/officeart/2005/8/layout/chart3"/>
    <dgm:cxn modelId="{0BB42F58-9BEC-49E9-BAE4-F0EF374A9CFA}" type="presParOf" srcId="{0C317232-5DD2-43C8-8FE1-F5C20A73A9AA}" destId="{806BF0F0-51BF-4763-A98F-DA10F52B07ED}" srcOrd="2" destOrd="0" presId="urn:microsoft.com/office/officeart/2005/8/layout/chart3"/>
    <dgm:cxn modelId="{DE57DD51-213E-471F-BC4A-431169021F7F}" type="presParOf" srcId="{0C317232-5DD2-43C8-8FE1-F5C20A73A9AA}" destId="{D4C2F264-F7D2-4210-994E-4695AF0B06ED}" srcOrd="3" destOrd="0" presId="urn:microsoft.com/office/officeart/2005/8/layout/chart3"/>
    <dgm:cxn modelId="{FF084157-2E2E-46ED-9AB3-B7C4F26DF532}" type="presParOf" srcId="{0C317232-5DD2-43C8-8FE1-F5C20A73A9AA}" destId="{A0E71642-ECED-4DC6-B194-C4C09F49889C}" srcOrd="4" destOrd="0" presId="urn:microsoft.com/office/officeart/2005/8/layout/chart3"/>
    <dgm:cxn modelId="{1B027073-4274-4AE6-AC34-D467F2C81A02}" type="presParOf" srcId="{0C317232-5DD2-43C8-8FE1-F5C20A73A9AA}" destId="{84BF170E-1DA1-4870-9192-3EA177A40B86}" srcOrd="5" destOrd="0" presId="urn:microsoft.com/office/officeart/2005/8/layout/chart3"/>
    <dgm:cxn modelId="{7FD369FE-AC19-41D8-BB83-6BC6B5D46368}" type="presParOf" srcId="{0C317232-5DD2-43C8-8FE1-F5C20A73A9AA}" destId="{4DC2C242-5D47-429B-AE91-BE03C3C96A57}" srcOrd="6" destOrd="0" presId="urn:microsoft.com/office/officeart/2005/8/layout/chart3"/>
    <dgm:cxn modelId="{81D9BCCA-8BF4-413E-B6DE-3F96D743169D}" type="presParOf" srcId="{0C317232-5DD2-43C8-8FE1-F5C20A73A9AA}" destId="{1B448C99-60A0-46A3-8E41-1A766AAEC922}" srcOrd="7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6D29653-A79F-477E-A34C-D574E17FE393}" type="doc">
      <dgm:prSet loTypeId="urn:microsoft.com/office/officeart/2005/8/layout/chart3" loCatId="cycle" qsTypeId="urn:microsoft.com/office/officeart/2005/8/quickstyle/simple1" qsCatId="simple" csTypeId="urn:microsoft.com/office/officeart/2005/8/colors/accent2_3" csCatId="accent2" phldr="1"/>
      <dgm:spPr/>
    </dgm:pt>
    <dgm:pt modelId="{DBB0AAED-2331-40FF-B495-0B3608DC0A2D}">
      <dgm:prSet phldrT="[Text]" custT="1"/>
      <dgm:spPr>
        <a:solidFill>
          <a:srgbClr val="FF0000"/>
        </a:solidFill>
      </dgm:spPr>
      <dgm:t>
        <a:bodyPr/>
        <a:lstStyle/>
        <a:p>
          <a:r>
            <a:rPr lang="cs-CZ" sz="2800" dirty="0" err="1" smtClean="0"/>
            <a:t>apple</a:t>
          </a:r>
          <a:r>
            <a:rPr lang="cs-CZ" sz="2800" dirty="0" smtClean="0"/>
            <a:t>, </a:t>
          </a:r>
          <a:r>
            <a:rPr lang="cs-CZ" sz="2800" dirty="0" err="1" smtClean="0"/>
            <a:t>pear</a:t>
          </a:r>
          <a:r>
            <a:rPr lang="cs-CZ" sz="2800" dirty="0" smtClean="0"/>
            <a:t>, </a:t>
          </a:r>
          <a:r>
            <a:rPr lang="cs-CZ" sz="2800" dirty="0" err="1" smtClean="0"/>
            <a:t>apricot</a:t>
          </a:r>
          <a:r>
            <a:rPr lang="cs-CZ" sz="2800" dirty="0" smtClean="0"/>
            <a:t>, </a:t>
          </a:r>
          <a:r>
            <a:rPr lang="cs-CZ" sz="2800" dirty="0" err="1" smtClean="0"/>
            <a:t>peach</a:t>
          </a:r>
          <a:r>
            <a:rPr lang="cs-CZ" sz="2800" dirty="0" smtClean="0"/>
            <a:t>, </a:t>
          </a:r>
          <a:r>
            <a:rPr lang="cs-CZ" sz="2800" dirty="0" err="1" smtClean="0"/>
            <a:t>cherry</a:t>
          </a:r>
          <a:r>
            <a:rPr lang="cs-CZ" sz="2800" dirty="0" smtClean="0"/>
            <a:t>, </a:t>
          </a:r>
          <a:r>
            <a:rPr lang="cs-CZ" sz="2800" dirty="0" err="1" smtClean="0"/>
            <a:t>plum</a:t>
          </a:r>
          <a:r>
            <a:rPr lang="cs-CZ" sz="2800" dirty="0" smtClean="0"/>
            <a:t>, </a:t>
          </a:r>
          <a:r>
            <a:rPr lang="cs-CZ" sz="2800" dirty="0" err="1" smtClean="0"/>
            <a:t>grapes</a:t>
          </a:r>
          <a:endParaRPr lang="cs-CZ" sz="2800" dirty="0" smtClean="0"/>
        </a:p>
        <a:p>
          <a:r>
            <a:rPr lang="cs-CZ" sz="2800" dirty="0" smtClean="0"/>
            <a:t> </a:t>
          </a:r>
          <a:endParaRPr lang="en-GB" sz="2800" dirty="0"/>
        </a:p>
      </dgm:t>
    </dgm:pt>
    <dgm:pt modelId="{A8E81DE7-E6B5-47AD-B578-F7DBBCCF8066}" type="parTrans" cxnId="{84DDE444-7E37-4D2F-936F-41C4E091047C}">
      <dgm:prSet/>
      <dgm:spPr/>
      <dgm:t>
        <a:bodyPr/>
        <a:lstStyle/>
        <a:p>
          <a:endParaRPr lang="en-GB"/>
        </a:p>
      </dgm:t>
    </dgm:pt>
    <dgm:pt modelId="{A7A617D5-0A69-40F4-96D9-E5B83CAA4D32}" type="sibTrans" cxnId="{84DDE444-7E37-4D2F-936F-41C4E091047C}">
      <dgm:prSet/>
      <dgm:spPr/>
      <dgm:t>
        <a:bodyPr/>
        <a:lstStyle/>
        <a:p>
          <a:endParaRPr lang="en-GB"/>
        </a:p>
      </dgm:t>
    </dgm:pt>
    <dgm:pt modelId="{8664B155-EBBD-41B0-8630-B7411CC15ED4}">
      <dgm:prSet phldrT="[Text]" custT="1"/>
      <dgm:spPr>
        <a:solidFill>
          <a:schemeClr val="accent3"/>
        </a:solidFill>
      </dgm:spPr>
      <dgm:t>
        <a:bodyPr/>
        <a:lstStyle/>
        <a:p>
          <a:endParaRPr lang="cs-CZ" sz="2600" dirty="0" smtClean="0"/>
        </a:p>
        <a:p>
          <a:r>
            <a:rPr lang="cs-CZ" sz="2600" dirty="0" smtClean="0"/>
            <a:t>tangerine, </a:t>
          </a:r>
          <a:r>
            <a:rPr lang="cs-CZ" sz="2600" dirty="0" err="1" smtClean="0"/>
            <a:t>orange</a:t>
          </a:r>
          <a:r>
            <a:rPr lang="cs-CZ" sz="2600" dirty="0" smtClean="0"/>
            <a:t>, lemon, grapefruit, </a:t>
          </a:r>
          <a:r>
            <a:rPr lang="cs-CZ" sz="2600" dirty="0" err="1" smtClean="0"/>
            <a:t>banana</a:t>
          </a:r>
          <a:r>
            <a:rPr lang="cs-CZ" sz="2600" dirty="0" smtClean="0"/>
            <a:t>, </a:t>
          </a:r>
          <a:r>
            <a:rPr lang="cs-CZ" sz="2600" dirty="0" err="1" smtClean="0"/>
            <a:t>pineapple</a:t>
          </a:r>
          <a:r>
            <a:rPr lang="cs-CZ" sz="2600" dirty="0" smtClean="0"/>
            <a:t>, </a:t>
          </a:r>
          <a:r>
            <a:rPr lang="cs-CZ" sz="2600" dirty="0" err="1" smtClean="0"/>
            <a:t>watermelon</a:t>
          </a:r>
          <a:endParaRPr lang="en-GB" sz="2600" dirty="0"/>
        </a:p>
      </dgm:t>
    </dgm:pt>
    <dgm:pt modelId="{950B7B77-8D80-4945-94BC-FBFC5B871C65}" type="parTrans" cxnId="{EFADDFE0-DF15-4A62-BE86-9448114E9458}">
      <dgm:prSet/>
      <dgm:spPr/>
      <dgm:t>
        <a:bodyPr/>
        <a:lstStyle/>
        <a:p>
          <a:endParaRPr lang="en-GB"/>
        </a:p>
      </dgm:t>
    </dgm:pt>
    <dgm:pt modelId="{6F41ED37-F086-4547-A88E-5722F407A197}" type="sibTrans" cxnId="{EFADDFE0-DF15-4A62-BE86-9448114E9458}">
      <dgm:prSet/>
      <dgm:spPr/>
      <dgm:t>
        <a:bodyPr/>
        <a:lstStyle/>
        <a:p>
          <a:endParaRPr lang="en-GB"/>
        </a:p>
      </dgm:t>
    </dgm:pt>
    <dgm:pt modelId="{1C760F17-59AC-45CD-B2C9-D99B439F71BD}">
      <dgm:prSet phldrT="[Text]" custT="1"/>
      <dgm:spPr>
        <a:solidFill>
          <a:schemeClr val="accent6">
            <a:lumMod val="75000"/>
          </a:schemeClr>
        </a:solidFill>
      </dgm:spPr>
      <dgm:t>
        <a:bodyPr/>
        <a:lstStyle/>
        <a:p>
          <a:pPr>
            <a:spcAft>
              <a:spcPts val="0"/>
            </a:spcAft>
          </a:pPr>
          <a:endParaRPr lang="cs-CZ" sz="2400" dirty="0" smtClean="0"/>
        </a:p>
        <a:p>
          <a:pPr>
            <a:spcAft>
              <a:spcPts val="0"/>
            </a:spcAft>
          </a:pPr>
          <a:r>
            <a:rPr lang="cs-CZ" sz="2400" dirty="0" err="1" smtClean="0"/>
            <a:t>tomato</a:t>
          </a:r>
          <a:r>
            <a:rPr lang="cs-CZ" sz="2400" dirty="0" smtClean="0"/>
            <a:t>, </a:t>
          </a:r>
          <a:r>
            <a:rPr lang="cs-CZ" sz="2400" dirty="0" err="1" smtClean="0"/>
            <a:t>pepper</a:t>
          </a:r>
          <a:r>
            <a:rPr lang="cs-CZ" sz="2400" dirty="0" smtClean="0"/>
            <a:t>, </a:t>
          </a:r>
          <a:r>
            <a:rPr lang="cs-CZ" sz="2400" dirty="0" err="1" smtClean="0"/>
            <a:t>carrot</a:t>
          </a:r>
          <a:r>
            <a:rPr lang="cs-CZ" sz="2400" dirty="0" smtClean="0"/>
            <a:t>, </a:t>
          </a:r>
          <a:r>
            <a:rPr lang="cs-CZ" sz="2400" dirty="0" err="1" smtClean="0"/>
            <a:t>caulifower</a:t>
          </a:r>
          <a:r>
            <a:rPr lang="cs-CZ" sz="2400" dirty="0" smtClean="0"/>
            <a:t>, </a:t>
          </a:r>
          <a:r>
            <a:rPr lang="cs-CZ" sz="2400" dirty="0" err="1" smtClean="0"/>
            <a:t>broccoli</a:t>
          </a:r>
          <a:r>
            <a:rPr lang="cs-CZ" sz="2400" dirty="0" smtClean="0"/>
            <a:t>, </a:t>
          </a:r>
          <a:r>
            <a:rPr lang="cs-CZ" sz="2400" dirty="0" err="1" smtClean="0"/>
            <a:t>pea</a:t>
          </a:r>
          <a:r>
            <a:rPr lang="cs-CZ" sz="2400" dirty="0" smtClean="0"/>
            <a:t>, </a:t>
          </a:r>
          <a:r>
            <a:rPr lang="cs-CZ" sz="2400" dirty="0" err="1" smtClean="0"/>
            <a:t>bean</a:t>
          </a:r>
          <a:r>
            <a:rPr lang="cs-CZ" sz="2400" dirty="0" smtClean="0"/>
            <a:t>, </a:t>
          </a:r>
          <a:r>
            <a:rPr lang="cs-CZ" sz="2400" dirty="0" err="1" smtClean="0"/>
            <a:t>cucumber</a:t>
          </a:r>
          <a:r>
            <a:rPr lang="cs-CZ" sz="2400" dirty="0" smtClean="0"/>
            <a:t>, </a:t>
          </a:r>
          <a:r>
            <a:rPr lang="cs-CZ" sz="2400" dirty="0" err="1" smtClean="0"/>
            <a:t>cabbage</a:t>
          </a:r>
          <a:r>
            <a:rPr lang="cs-CZ" sz="2400" dirty="0" smtClean="0"/>
            <a:t>, </a:t>
          </a:r>
          <a:r>
            <a:rPr lang="cs-CZ" sz="2400" dirty="0" err="1" smtClean="0"/>
            <a:t>radish</a:t>
          </a:r>
          <a:r>
            <a:rPr lang="cs-CZ" sz="2400" dirty="0" smtClean="0"/>
            <a:t>, </a:t>
          </a:r>
          <a:r>
            <a:rPr lang="cs-CZ" sz="2400" dirty="0" err="1" smtClean="0"/>
            <a:t>lettuce</a:t>
          </a:r>
          <a:r>
            <a:rPr lang="cs-CZ" sz="2400" dirty="0" smtClean="0"/>
            <a:t>, </a:t>
          </a:r>
          <a:r>
            <a:rPr lang="cs-CZ" sz="2400" dirty="0" err="1" smtClean="0"/>
            <a:t>pumpkin</a:t>
          </a:r>
          <a:r>
            <a:rPr lang="cs-CZ" sz="2400" dirty="0" smtClean="0"/>
            <a:t>, </a:t>
          </a:r>
          <a:r>
            <a:rPr lang="cs-CZ" sz="2400" dirty="0" err="1" smtClean="0"/>
            <a:t>aubergine</a:t>
          </a:r>
          <a:r>
            <a:rPr lang="cs-CZ" sz="2400" dirty="0" smtClean="0"/>
            <a:t>, </a:t>
          </a:r>
          <a:r>
            <a:rPr lang="cs-CZ" sz="2400" dirty="0" err="1" smtClean="0"/>
            <a:t>leek</a:t>
          </a:r>
          <a:r>
            <a:rPr lang="cs-CZ" sz="2400" dirty="0" smtClean="0"/>
            <a:t>, </a:t>
          </a:r>
          <a:r>
            <a:rPr lang="cs-CZ" sz="2400" dirty="0" err="1" smtClean="0"/>
            <a:t>spinach</a:t>
          </a:r>
          <a:r>
            <a:rPr lang="cs-CZ" sz="2400" dirty="0" smtClean="0"/>
            <a:t>, celery, </a:t>
          </a:r>
          <a:r>
            <a:rPr lang="cs-CZ" sz="2400" dirty="0" err="1" smtClean="0"/>
            <a:t>parsley</a:t>
          </a:r>
          <a:r>
            <a:rPr lang="cs-CZ" sz="2400" dirty="0" smtClean="0"/>
            <a:t>, </a:t>
          </a:r>
          <a:r>
            <a:rPr lang="cs-CZ" sz="2400" dirty="0" err="1" smtClean="0"/>
            <a:t>onion</a:t>
          </a:r>
          <a:r>
            <a:rPr lang="cs-CZ" sz="2400" dirty="0" smtClean="0"/>
            <a:t>,</a:t>
          </a:r>
        </a:p>
        <a:p>
          <a:pPr>
            <a:spcAft>
              <a:spcPts val="0"/>
            </a:spcAft>
          </a:pPr>
          <a:r>
            <a:rPr lang="cs-CZ" sz="2400" dirty="0" smtClean="0"/>
            <a:t> </a:t>
          </a:r>
          <a:r>
            <a:rPr lang="cs-CZ" sz="2400" dirty="0" err="1" smtClean="0"/>
            <a:t>courgette</a:t>
          </a:r>
          <a:endParaRPr lang="en-GB" sz="2400" dirty="0"/>
        </a:p>
      </dgm:t>
    </dgm:pt>
    <dgm:pt modelId="{BD165D2C-14EB-45D9-A4C3-C5609D8AFA51}" type="parTrans" cxnId="{9A5F0B2F-C74C-41A9-B4B0-071ECBD443F3}">
      <dgm:prSet/>
      <dgm:spPr/>
      <dgm:t>
        <a:bodyPr/>
        <a:lstStyle/>
        <a:p>
          <a:endParaRPr lang="en-GB"/>
        </a:p>
      </dgm:t>
    </dgm:pt>
    <dgm:pt modelId="{1CDCCECE-30B6-4B07-AF8E-615681503FE6}" type="sibTrans" cxnId="{9A5F0B2F-C74C-41A9-B4B0-071ECBD443F3}">
      <dgm:prSet/>
      <dgm:spPr/>
      <dgm:t>
        <a:bodyPr/>
        <a:lstStyle/>
        <a:p>
          <a:endParaRPr lang="en-GB"/>
        </a:p>
      </dgm:t>
    </dgm:pt>
    <dgm:pt modelId="{83F602A1-ED4D-4B22-A0E0-028B36BE3EA8}">
      <dgm:prSet phldrT="[Text]" custT="1"/>
      <dgm:spPr>
        <a:solidFill>
          <a:schemeClr val="accent2"/>
        </a:solidFill>
      </dgm:spPr>
      <dgm:t>
        <a:bodyPr/>
        <a:lstStyle/>
        <a:p>
          <a:r>
            <a:rPr lang="cs-CZ" sz="2400" dirty="0" err="1" smtClean="0"/>
            <a:t>strawberry</a:t>
          </a:r>
          <a:r>
            <a:rPr lang="cs-CZ" sz="2400" dirty="0" smtClean="0"/>
            <a:t>, </a:t>
          </a:r>
          <a:r>
            <a:rPr lang="cs-CZ" sz="2400" dirty="0" err="1" smtClean="0"/>
            <a:t>raspberry</a:t>
          </a:r>
          <a:r>
            <a:rPr lang="cs-CZ" sz="2400" dirty="0" smtClean="0"/>
            <a:t>, </a:t>
          </a:r>
          <a:r>
            <a:rPr lang="cs-CZ" sz="2400" dirty="0" err="1" smtClean="0"/>
            <a:t>gooseberry</a:t>
          </a:r>
          <a:r>
            <a:rPr lang="cs-CZ" sz="2400" dirty="0" smtClean="0"/>
            <a:t>, </a:t>
          </a:r>
          <a:r>
            <a:rPr lang="cs-CZ" sz="2400" dirty="0" err="1" smtClean="0"/>
            <a:t>blackberry</a:t>
          </a:r>
          <a:r>
            <a:rPr lang="cs-CZ" sz="2400" dirty="0" smtClean="0"/>
            <a:t>, </a:t>
          </a:r>
          <a:r>
            <a:rPr lang="cs-CZ" sz="2400" dirty="0" err="1" smtClean="0"/>
            <a:t>blueberry</a:t>
          </a:r>
          <a:r>
            <a:rPr lang="cs-CZ" sz="2400" dirty="0" smtClean="0"/>
            <a:t>, </a:t>
          </a:r>
          <a:r>
            <a:rPr lang="cs-CZ" sz="2400" dirty="0" err="1" smtClean="0"/>
            <a:t>currant</a:t>
          </a:r>
          <a:endParaRPr lang="cs-CZ" sz="2400" dirty="0" smtClean="0"/>
        </a:p>
        <a:p>
          <a:endParaRPr lang="en-GB" sz="2400" dirty="0"/>
        </a:p>
      </dgm:t>
    </dgm:pt>
    <dgm:pt modelId="{7CC74339-5539-405B-B3E0-6E35D00468EA}" type="parTrans" cxnId="{73C52A78-261A-45A2-A8AE-5023B18BEEDB}">
      <dgm:prSet/>
      <dgm:spPr/>
      <dgm:t>
        <a:bodyPr/>
        <a:lstStyle/>
        <a:p>
          <a:endParaRPr lang="en-GB"/>
        </a:p>
      </dgm:t>
    </dgm:pt>
    <dgm:pt modelId="{8C7480E2-231F-4366-964C-CAC840509D12}" type="sibTrans" cxnId="{73C52A78-261A-45A2-A8AE-5023B18BEEDB}">
      <dgm:prSet/>
      <dgm:spPr/>
      <dgm:t>
        <a:bodyPr/>
        <a:lstStyle/>
        <a:p>
          <a:endParaRPr lang="en-GB"/>
        </a:p>
      </dgm:t>
    </dgm:pt>
    <dgm:pt modelId="{0C317232-5DD2-43C8-8FE1-F5C20A73A9AA}" type="pres">
      <dgm:prSet presAssocID="{96D29653-A79F-477E-A34C-D574E17FE393}" presName="compositeShape" presStyleCnt="0">
        <dgm:presLayoutVars>
          <dgm:chMax val="7"/>
          <dgm:dir/>
          <dgm:resizeHandles val="exact"/>
        </dgm:presLayoutVars>
      </dgm:prSet>
      <dgm:spPr/>
    </dgm:pt>
    <dgm:pt modelId="{612FF4CB-14B6-4944-A57D-93F4CCBA3BE5}" type="pres">
      <dgm:prSet presAssocID="{96D29653-A79F-477E-A34C-D574E17FE393}" presName="wedge1" presStyleLbl="node1" presStyleIdx="0" presStyleCnt="4" custScaleX="155003" custScaleY="159342" custLinFactNeighborX="38134" custLinFactNeighborY="-9336"/>
      <dgm:spPr/>
      <dgm:t>
        <a:bodyPr/>
        <a:lstStyle/>
        <a:p>
          <a:endParaRPr lang="en-GB"/>
        </a:p>
      </dgm:t>
    </dgm:pt>
    <dgm:pt modelId="{71BBD5CE-D8B0-4E46-9473-A8992BA15DC8}" type="pres">
      <dgm:prSet presAssocID="{96D29653-A79F-477E-A34C-D574E17FE393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06BF0F0-51BF-4763-A98F-DA10F52B07ED}" type="pres">
      <dgm:prSet presAssocID="{96D29653-A79F-477E-A34C-D574E17FE393}" presName="wedge2" presStyleLbl="node1" presStyleIdx="1" presStyleCnt="4" custScaleX="179055" custScaleY="164233" custLinFactNeighborX="33696" custLinFactNeighborY="-11105"/>
      <dgm:spPr/>
      <dgm:t>
        <a:bodyPr/>
        <a:lstStyle/>
        <a:p>
          <a:endParaRPr lang="en-GB"/>
        </a:p>
      </dgm:t>
    </dgm:pt>
    <dgm:pt modelId="{D4C2F264-F7D2-4210-994E-4695AF0B06ED}" type="pres">
      <dgm:prSet presAssocID="{96D29653-A79F-477E-A34C-D574E17FE393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0E71642-ECED-4DC6-B194-C4C09F49889C}" type="pres">
      <dgm:prSet presAssocID="{96D29653-A79F-477E-A34C-D574E17FE393}" presName="wedge3" presStyleLbl="node1" presStyleIdx="2" presStyleCnt="4" custScaleX="246690" custScaleY="206829" custLinFactNeighborX="27650" custLinFactNeighborY="-32772"/>
      <dgm:spPr/>
      <dgm:t>
        <a:bodyPr/>
        <a:lstStyle/>
        <a:p>
          <a:endParaRPr lang="en-GB"/>
        </a:p>
      </dgm:t>
    </dgm:pt>
    <dgm:pt modelId="{84BF170E-1DA1-4870-9192-3EA177A40B86}" type="pres">
      <dgm:prSet presAssocID="{96D29653-A79F-477E-A34C-D574E17FE393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DC2C242-5D47-429B-AE91-BE03C3C96A57}" type="pres">
      <dgm:prSet presAssocID="{96D29653-A79F-477E-A34C-D574E17FE393}" presName="wedge4" presStyleLbl="node1" presStyleIdx="3" presStyleCnt="4" custScaleX="164358" custScaleY="163182" custLinFactNeighborX="41820" custLinFactNeighborY="-33113"/>
      <dgm:spPr/>
      <dgm:t>
        <a:bodyPr/>
        <a:lstStyle/>
        <a:p>
          <a:endParaRPr lang="en-GB"/>
        </a:p>
      </dgm:t>
    </dgm:pt>
    <dgm:pt modelId="{1B448C99-60A0-46A3-8E41-1A766AAEC922}" type="pres">
      <dgm:prSet presAssocID="{96D29653-A79F-477E-A34C-D574E17FE393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EFADDFE0-DF15-4A62-BE86-9448114E9458}" srcId="{96D29653-A79F-477E-A34C-D574E17FE393}" destId="{8664B155-EBBD-41B0-8630-B7411CC15ED4}" srcOrd="1" destOrd="0" parTransId="{950B7B77-8D80-4945-94BC-FBFC5B871C65}" sibTransId="{6F41ED37-F086-4547-A88E-5722F407A197}"/>
    <dgm:cxn modelId="{689BCC9B-DCD8-4861-9F9A-B2095F8693E2}" type="presOf" srcId="{83F602A1-ED4D-4B22-A0E0-028B36BE3EA8}" destId="{1B448C99-60A0-46A3-8E41-1A766AAEC922}" srcOrd="1" destOrd="0" presId="urn:microsoft.com/office/officeart/2005/8/layout/chart3"/>
    <dgm:cxn modelId="{84DDE444-7E37-4D2F-936F-41C4E091047C}" srcId="{96D29653-A79F-477E-A34C-D574E17FE393}" destId="{DBB0AAED-2331-40FF-B495-0B3608DC0A2D}" srcOrd="0" destOrd="0" parTransId="{A8E81DE7-E6B5-47AD-B578-F7DBBCCF8066}" sibTransId="{A7A617D5-0A69-40F4-96D9-E5B83CAA4D32}"/>
    <dgm:cxn modelId="{5C34B9F7-2AFC-4270-AB40-EEAE82E16E7F}" type="presOf" srcId="{8664B155-EBBD-41B0-8630-B7411CC15ED4}" destId="{D4C2F264-F7D2-4210-994E-4695AF0B06ED}" srcOrd="1" destOrd="0" presId="urn:microsoft.com/office/officeart/2005/8/layout/chart3"/>
    <dgm:cxn modelId="{F629FA85-D4F1-4898-8F43-6B82E96D3507}" type="presOf" srcId="{8664B155-EBBD-41B0-8630-B7411CC15ED4}" destId="{806BF0F0-51BF-4763-A98F-DA10F52B07ED}" srcOrd="0" destOrd="0" presId="urn:microsoft.com/office/officeart/2005/8/layout/chart3"/>
    <dgm:cxn modelId="{59C3AD88-1724-43E4-8B15-359EDB9C187B}" type="presOf" srcId="{DBB0AAED-2331-40FF-B495-0B3608DC0A2D}" destId="{71BBD5CE-D8B0-4E46-9473-A8992BA15DC8}" srcOrd="1" destOrd="0" presId="urn:microsoft.com/office/officeart/2005/8/layout/chart3"/>
    <dgm:cxn modelId="{95088C46-B394-4962-99E1-EEFF1C9F086E}" type="presOf" srcId="{1C760F17-59AC-45CD-B2C9-D99B439F71BD}" destId="{84BF170E-1DA1-4870-9192-3EA177A40B86}" srcOrd="1" destOrd="0" presId="urn:microsoft.com/office/officeart/2005/8/layout/chart3"/>
    <dgm:cxn modelId="{9A5F0B2F-C74C-41A9-B4B0-071ECBD443F3}" srcId="{96D29653-A79F-477E-A34C-D574E17FE393}" destId="{1C760F17-59AC-45CD-B2C9-D99B439F71BD}" srcOrd="2" destOrd="0" parTransId="{BD165D2C-14EB-45D9-A4C3-C5609D8AFA51}" sibTransId="{1CDCCECE-30B6-4B07-AF8E-615681503FE6}"/>
    <dgm:cxn modelId="{D916478B-C730-4461-8A1A-EDA900B9341A}" type="presOf" srcId="{DBB0AAED-2331-40FF-B495-0B3608DC0A2D}" destId="{612FF4CB-14B6-4944-A57D-93F4CCBA3BE5}" srcOrd="0" destOrd="0" presId="urn:microsoft.com/office/officeart/2005/8/layout/chart3"/>
    <dgm:cxn modelId="{2301C2A0-EC2E-4DDB-BBB4-1516B28F6F19}" type="presOf" srcId="{83F602A1-ED4D-4B22-A0E0-028B36BE3EA8}" destId="{4DC2C242-5D47-429B-AE91-BE03C3C96A57}" srcOrd="0" destOrd="0" presId="urn:microsoft.com/office/officeart/2005/8/layout/chart3"/>
    <dgm:cxn modelId="{821C3113-6A00-4CA6-8B96-7D9ACFB34C9E}" type="presOf" srcId="{1C760F17-59AC-45CD-B2C9-D99B439F71BD}" destId="{A0E71642-ECED-4DC6-B194-C4C09F49889C}" srcOrd="0" destOrd="0" presId="urn:microsoft.com/office/officeart/2005/8/layout/chart3"/>
    <dgm:cxn modelId="{73C52A78-261A-45A2-A8AE-5023B18BEEDB}" srcId="{96D29653-A79F-477E-A34C-D574E17FE393}" destId="{83F602A1-ED4D-4B22-A0E0-028B36BE3EA8}" srcOrd="3" destOrd="0" parTransId="{7CC74339-5539-405B-B3E0-6E35D00468EA}" sibTransId="{8C7480E2-231F-4366-964C-CAC840509D12}"/>
    <dgm:cxn modelId="{B8148D6B-C5C5-4089-BA1F-D77E4ABC642F}" type="presOf" srcId="{96D29653-A79F-477E-A34C-D574E17FE393}" destId="{0C317232-5DD2-43C8-8FE1-F5C20A73A9AA}" srcOrd="0" destOrd="0" presId="urn:microsoft.com/office/officeart/2005/8/layout/chart3"/>
    <dgm:cxn modelId="{06CD6A1B-FFCF-4782-976D-C7B7F5D6C16E}" type="presParOf" srcId="{0C317232-5DD2-43C8-8FE1-F5C20A73A9AA}" destId="{612FF4CB-14B6-4944-A57D-93F4CCBA3BE5}" srcOrd="0" destOrd="0" presId="urn:microsoft.com/office/officeart/2005/8/layout/chart3"/>
    <dgm:cxn modelId="{C388CED2-77E9-4AE9-B53C-135F58BC42E9}" type="presParOf" srcId="{0C317232-5DD2-43C8-8FE1-F5C20A73A9AA}" destId="{71BBD5CE-D8B0-4E46-9473-A8992BA15DC8}" srcOrd="1" destOrd="0" presId="urn:microsoft.com/office/officeart/2005/8/layout/chart3"/>
    <dgm:cxn modelId="{22E2EE58-E6D0-4447-8CDB-78C35B35508F}" type="presParOf" srcId="{0C317232-5DD2-43C8-8FE1-F5C20A73A9AA}" destId="{806BF0F0-51BF-4763-A98F-DA10F52B07ED}" srcOrd="2" destOrd="0" presId="urn:microsoft.com/office/officeart/2005/8/layout/chart3"/>
    <dgm:cxn modelId="{B42566BA-55C9-4BC4-936E-C15138473E4E}" type="presParOf" srcId="{0C317232-5DD2-43C8-8FE1-F5C20A73A9AA}" destId="{D4C2F264-F7D2-4210-994E-4695AF0B06ED}" srcOrd="3" destOrd="0" presId="urn:microsoft.com/office/officeart/2005/8/layout/chart3"/>
    <dgm:cxn modelId="{14522358-2429-4AAE-994C-DAF13F07BACE}" type="presParOf" srcId="{0C317232-5DD2-43C8-8FE1-F5C20A73A9AA}" destId="{A0E71642-ECED-4DC6-B194-C4C09F49889C}" srcOrd="4" destOrd="0" presId="urn:microsoft.com/office/officeart/2005/8/layout/chart3"/>
    <dgm:cxn modelId="{0340CD9C-C524-46A4-AAEA-21186F8C4AE4}" type="presParOf" srcId="{0C317232-5DD2-43C8-8FE1-F5C20A73A9AA}" destId="{84BF170E-1DA1-4870-9192-3EA177A40B86}" srcOrd="5" destOrd="0" presId="urn:microsoft.com/office/officeart/2005/8/layout/chart3"/>
    <dgm:cxn modelId="{8BE70737-1388-4D82-8B4F-0F6E860E2213}" type="presParOf" srcId="{0C317232-5DD2-43C8-8FE1-F5C20A73A9AA}" destId="{4DC2C242-5D47-429B-AE91-BE03C3C96A57}" srcOrd="6" destOrd="0" presId="urn:microsoft.com/office/officeart/2005/8/layout/chart3"/>
    <dgm:cxn modelId="{B4E53D4E-81F1-471F-9C48-7CBCEF454E77}" type="presParOf" srcId="{0C317232-5DD2-43C8-8FE1-F5C20A73A9AA}" destId="{1B448C99-60A0-46A3-8E41-1A766AAEC922}" srcOrd="7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7815004-E431-4944-BF80-3A3A72AA9635}">
      <dsp:nvSpPr>
        <dsp:cNvPr id="0" name=""/>
        <dsp:cNvSpPr/>
      </dsp:nvSpPr>
      <dsp:spPr>
        <a:xfrm>
          <a:off x="1872206" y="648056"/>
          <a:ext cx="5893715" cy="5893715"/>
        </a:xfrm>
        <a:prstGeom prst="pie">
          <a:avLst>
            <a:gd name="adj1" fmla="val 16200000"/>
            <a:gd name="adj2" fmla="val 18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2400" kern="1200" dirty="0" err="1" smtClean="0"/>
            <a:t>sea</a:t>
          </a:r>
          <a:r>
            <a:rPr lang="cs-CZ" sz="2400" kern="1200" dirty="0" smtClean="0"/>
            <a:t> </a:t>
          </a:r>
          <a:r>
            <a:rPr lang="cs-CZ" sz="2400" kern="1200" dirty="0" err="1" smtClean="0"/>
            <a:t>fish</a:t>
          </a:r>
          <a:endParaRPr lang="cs-CZ" sz="2400" kern="1200" dirty="0" smtClean="0"/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n-GB" sz="2400" kern="1200" dirty="0"/>
        </a:p>
      </dsp:txBody>
      <dsp:txXfrm>
        <a:off x="5076563" y="1735586"/>
        <a:ext cx="1999653" cy="1964571"/>
      </dsp:txXfrm>
    </dsp:sp>
    <dsp:sp modelId="{9B6859BA-3025-4E55-81DF-371D45E9D480}">
      <dsp:nvSpPr>
        <dsp:cNvPr id="0" name=""/>
        <dsp:cNvSpPr/>
      </dsp:nvSpPr>
      <dsp:spPr>
        <a:xfrm>
          <a:off x="1872220" y="648067"/>
          <a:ext cx="5893715" cy="5893715"/>
        </a:xfrm>
        <a:prstGeom prst="pie">
          <a:avLst>
            <a:gd name="adj1" fmla="val 1800000"/>
            <a:gd name="adj2" fmla="val 9000000"/>
          </a:avLst>
        </a:prstGeom>
        <a:solidFill>
          <a:schemeClr val="accent4">
            <a:hueOff val="928412"/>
            <a:satOff val="-28205"/>
            <a:lumOff val="9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2400" kern="1200" dirty="0" err="1" smtClean="0"/>
            <a:t>freshwater</a:t>
          </a:r>
          <a:r>
            <a:rPr lang="cs-CZ" sz="2400" kern="1200" dirty="0" smtClean="0"/>
            <a:t> </a:t>
          </a:r>
          <a:r>
            <a:rPr lang="cs-CZ" sz="2400" kern="1200" dirty="0" err="1" smtClean="0"/>
            <a:t>fish</a:t>
          </a:r>
          <a:endParaRPr lang="cs-CZ" sz="2400" kern="1200" dirty="0" smtClean="0"/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cs-CZ" sz="2400" kern="1200" dirty="0" smtClean="0"/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n-GB" sz="2400" kern="1200" dirty="0"/>
        </a:p>
      </dsp:txBody>
      <dsp:txXfrm>
        <a:off x="3485976" y="4366721"/>
        <a:ext cx="2666204" cy="1824245"/>
      </dsp:txXfrm>
    </dsp:sp>
    <dsp:sp modelId="{C035FC9E-FDD8-4936-A551-12A4CEB80C2C}">
      <dsp:nvSpPr>
        <dsp:cNvPr id="0" name=""/>
        <dsp:cNvSpPr/>
      </dsp:nvSpPr>
      <dsp:spPr>
        <a:xfrm>
          <a:off x="1872220" y="648067"/>
          <a:ext cx="5893715" cy="5893715"/>
        </a:xfrm>
        <a:prstGeom prst="pie">
          <a:avLst>
            <a:gd name="adj1" fmla="val 9000000"/>
            <a:gd name="adj2" fmla="val 16200000"/>
          </a:avLst>
        </a:prstGeom>
        <a:solidFill>
          <a:schemeClr val="accent4">
            <a:hueOff val="1856823"/>
            <a:satOff val="-56410"/>
            <a:lumOff val="1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2400" kern="1200" dirty="0" err="1" smtClean="0"/>
            <a:t>seafood</a:t>
          </a:r>
          <a:endParaRPr lang="en-GB" sz="2400" kern="1200" dirty="0"/>
        </a:p>
      </dsp:txBody>
      <dsp:txXfrm>
        <a:off x="2503690" y="1805761"/>
        <a:ext cx="1999653" cy="196457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7815004-E431-4944-BF80-3A3A72AA9635}">
      <dsp:nvSpPr>
        <dsp:cNvPr id="0" name=""/>
        <dsp:cNvSpPr/>
      </dsp:nvSpPr>
      <dsp:spPr>
        <a:xfrm>
          <a:off x="1872206" y="648056"/>
          <a:ext cx="5893715" cy="5893715"/>
        </a:xfrm>
        <a:prstGeom prst="pie">
          <a:avLst>
            <a:gd name="adj1" fmla="val 16200000"/>
            <a:gd name="adj2" fmla="val 18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2400" kern="1200" dirty="0" err="1" smtClean="0"/>
            <a:t>sea</a:t>
          </a:r>
          <a:r>
            <a:rPr lang="cs-CZ" sz="2400" kern="1200" dirty="0" smtClean="0"/>
            <a:t> </a:t>
          </a:r>
          <a:r>
            <a:rPr lang="cs-CZ" sz="2400" kern="1200" dirty="0" err="1" smtClean="0"/>
            <a:t>fish</a:t>
          </a:r>
          <a:endParaRPr lang="cs-CZ" sz="2400" kern="1200" dirty="0" smtClean="0"/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n-GB" sz="2400" kern="1200" dirty="0"/>
        </a:p>
      </dsp:txBody>
      <dsp:txXfrm>
        <a:off x="5076563" y="1735586"/>
        <a:ext cx="1999653" cy="1964571"/>
      </dsp:txXfrm>
    </dsp:sp>
    <dsp:sp modelId="{9B6859BA-3025-4E55-81DF-371D45E9D480}">
      <dsp:nvSpPr>
        <dsp:cNvPr id="0" name=""/>
        <dsp:cNvSpPr/>
      </dsp:nvSpPr>
      <dsp:spPr>
        <a:xfrm>
          <a:off x="1872220" y="648067"/>
          <a:ext cx="5893715" cy="5893715"/>
        </a:xfrm>
        <a:prstGeom prst="pie">
          <a:avLst>
            <a:gd name="adj1" fmla="val 1800000"/>
            <a:gd name="adj2" fmla="val 9000000"/>
          </a:avLst>
        </a:prstGeom>
        <a:solidFill>
          <a:schemeClr val="accent4">
            <a:hueOff val="928412"/>
            <a:satOff val="-28205"/>
            <a:lumOff val="9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2400" kern="1200" dirty="0" err="1" smtClean="0"/>
            <a:t>freshwater</a:t>
          </a:r>
          <a:r>
            <a:rPr lang="cs-CZ" sz="2400" kern="1200" dirty="0" smtClean="0"/>
            <a:t> </a:t>
          </a:r>
          <a:r>
            <a:rPr lang="cs-CZ" sz="2400" kern="1200" dirty="0" err="1" smtClean="0"/>
            <a:t>fish</a:t>
          </a:r>
          <a:endParaRPr lang="cs-CZ" sz="2400" kern="1200" dirty="0" smtClean="0"/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cs-CZ" sz="2400" kern="1200" dirty="0" smtClean="0"/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n-GB" sz="2400" kern="1200" dirty="0"/>
        </a:p>
      </dsp:txBody>
      <dsp:txXfrm>
        <a:off x="3485976" y="4366721"/>
        <a:ext cx="2666204" cy="1824245"/>
      </dsp:txXfrm>
    </dsp:sp>
    <dsp:sp modelId="{C035FC9E-FDD8-4936-A551-12A4CEB80C2C}">
      <dsp:nvSpPr>
        <dsp:cNvPr id="0" name=""/>
        <dsp:cNvSpPr/>
      </dsp:nvSpPr>
      <dsp:spPr>
        <a:xfrm>
          <a:off x="1872220" y="648067"/>
          <a:ext cx="5893715" cy="5893715"/>
        </a:xfrm>
        <a:prstGeom prst="pie">
          <a:avLst>
            <a:gd name="adj1" fmla="val 9000000"/>
            <a:gd name="adj2" fmla="val 16200000"/>
          </a:avLst>
        </a:prstGeom>
        <a:solidFill>
          <a:schemeClr val="accent4">
            <a:hueOff val="1856823"/>
            <a:satOff val="-56410"/>
            <a:lumOff val="1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2400" kern="1200" dirty="0" err="1" smtClean="0"/>
            <a:t>prawns</a:t>
          </a:r>
          <a:endParaRPr lang="cs-CZ" sz="2400" kern="1200" dirty="0" smtClean="0"/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2400" kern="1200" dirty="0" err="1" smtClean="0"/>
            <a:t>shrimps</a:t>
          </a:r>
          <a:endParaRPr lang="cs-CZ" sz="2400" kern="1200" dirty="0" smtClean="0"/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2400" kern="1200" dirty="0" err="1" smtClean="0"/>
            <a:t>crab</a:t>
          </a:r>
          <a:endParaRPr lang="cs-CZ" sz="2400" kern="1200" dirty="0" smtClean="0"/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2400" kern="1200" dirty="0" err="1" smtClean="0"/>
            <a:t>lobster</a:t>
          </a:r>
          <a:endParaRPr lang="cs-CZ" sz="2400" kern="1200" dirty="0" smtClean="0"/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2400" kern="1200" dirty="0" err="1" smtClean="0"/>
            <a:t>squid</a:t>
          </a:r>
          <a:endParaRPr lang="cs-CZ" sz="2400" kern="1200" dirty="0" smtClean="0"/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2400" kern="1200" dirty="0" err="1" smtClean="0"/>
            <a:t>oysters</a:t>
          </a:r>
          <a:endParaRPr lang="cs-CZ" sz="2400" kern="1200" dirty="0" smtClean="0"/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2400" kern="1200" dirty="0" err="1" smtClean="0"/>
            <a:t>mussels</a:t>
          </a:r>
          <a:endParaRPr lang="en-GB" sz="2400" kern="1200" dirty="0"/>
        </a:p>
      </dsp:txBody>
      <dsp:txXfrm>
        <a:off x="2503690" y="1805761"/>
        <a:ext cx="1999653" cy="196457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7815004-E431-4944-BF80-3A3A72AA9635}">
      <dsp:nvSpPr>
        <dsp:cNvPr id="0" name=""/>
        <dsp:cNvSpPr/>
      </dsp:nvSpPr>
      <dsp:spPr>
        <a:xfrm>
          <a:off x="1872206" y="648056"/>
          <a:ext cx="5893715" cy="5893715"/>
        </a:xfrm>
        <a:prstGeom prst="pie">
          <a:avLst>
            <a:gd name="adj1" fmla="val 16200000"/>
            <a:gd name="adj2" fmla="val 18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2400" kern="1200" dirty="0" err="1" smtClean="0"/>
            <a:t>salmon</a:t>
          </a:r>
          <a:endParaRPr lang="cs-CZ" sz="2400" kern="1200" dirty="0" smtClean="0"/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2400" kern="1200" dirty="0" smtClean="0"/>
            <a:t>tuna</a:t>
          </a:r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2400" kern="1200" dirty="0" err="1" smtClean="0"/>
            <a:t>mackerel</a:t>
          </a:r>
          <a:endParaRPr lang="cs-CZ" sz="2400" kern="1200" dirty="0" smtClean="0"/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2400" kern="1200" dirty="0" smtClean="0"/>
            <a:t>cod</a:t>
          </a:r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2400" kern="1200" dirty="0" err="1" smtClean="0"/>
            <a:t>kipper</a:t>
          </a:r>
          <a:endParaRPr lang="cs-CZ" sz="2400" kern="1200" dirty="0" smtClean="0"/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2400" kern="1200" dirty="0" err="1" smtClean="0"/>
            <a:t>hake</a:t>
          </a:r>
          <a:endParaRPr lang="cs-CZ" sz="2400" kern="1200" dirty="0" smtClean="0"/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2400" kern="1200" dirty="0" smtClean="0"/>
            <a:t>sardine</a:t>
          </a:r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n-GB" sz="2400" kern="1200" dirty="0"/>
        </a:p>
      </dsp:txBody>
      <dsp:txXfrm>
        <a:off x="5076563" y="1735586"/>
        <a:ext cx="1999653" cy="1964571"/>
      </dsp:txXfrm>
    </dsp:sp>
    <dsp:sp modelId="{9B6859BA-3025-4E55-81DF-371D45E9D480}">
      <dsp:nvSpPr>
        <dsp:cNvPr id="0" name=""/>
        <dsp:cNvSpPr/>
      </dsp:nvSpPr>
      <dsp:spPr>
        <a:xfrm>
          <a:off x="1872220" y="648067"/>
          <a:ext cx="5893715" cy="5893715"/>
        </a:xfrm>
        <a:prstGeom prst="pie">
          <a:avLst>
            <a:gd name="adj1" fmla="val 1800000"/>
            <a:gd name="adj2" fmla="val 9000000"/>
          </a:avLst>
        </a:prstGeom>
        <a:solidFill>
          <a:schemeClr val="accent4">
            <a:hueOff val="928412"/>
            <a:satOff val="-28205"/>
            <a:lumOff val="9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2400" kern="1200" dirty="0" err="1" smtClean="0"/>
            <a:t>freshwater</a:t>
          </a:r>
          <a:r>
            <a:rPr lang="cs-CZ" sz="2400" kern="1200" dirty="0" smtClean="0"/>
            <a:t> </a:t>
          </a:r>
          <a:r>
            <a:rPr lang="cs-CZ" sz="2400" kern="1200" dirty="0" err="1" smtClean="0"/>
            <a:t>fish</a:t>
          </a:r>
          <a:endParaRPr lang="cs-CZ" sz="2400" kern="1200" dirty="0" smtClean="0"/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cs-CZ" sz="2400" kern="1200" dirty="0" smtClean="0"/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n-GB" sz="2400" kern="1200" dirty="0"/>
        </a:p>
      </dsp:txBody>
      <dsp:txXfrm>
        <a:off x="3485976" y="4366721"/>
        <a:ext cx="2666204" cy="1824245"/>
      </dsp:txXfrm>
    </dsp:sp>
    <dsp:sp modelId="{C035FC9E-FDD8-4936-A551-12A4CEB80C2C}">
      <dsp:nvSpPr>
        <dsp:cNvPr id="0" name=""/>
        <dsp:cNvSpPr/>
      </dsp:nvSpPr>
      <dsp:spPr>
        <a:xfrm>
          <a:off x="1872220" y="648067"/>
          <a:ext cx="5893715" cy="5893715"/>
        </a:xfrm>
        <a:prstGeom prst="pie">
          <a:avLst>
            <a:gd name="adj1" fmla="val 9000000"/>
            <a:gd name="adj2" fmla="val 16200000"/>
          </a:avLst>
        </a:prstGeom>
        <a:solidFill>
          <a:schemeClr val="accent4">
            <a:hueOff val="1856823"/>
            <a:satOff val="-56410"/>
            <a:lumOff val="1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2400" kern="1200" dirty="0" err="1" smtClean="0"/>
            <a:t>prawns</a:t>
          </a:r>
          <a:endParaRPr lang="cs-CZ" sz="2400" kern="1200" dirty="0" smtClean="0"/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2400" kern="1200" dirty="0" err="1" smtClean="0"/>
            <a:t>shrimps</a:t>
          </a:r>
          <a:endParaRPr lang="cs-CZ" sz="2400" kern="1200" dirty="0" smtClean="0"/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2400" kern="1200" dirty="0" err="1" smtClean="0"/>
            <a:t>crab</a:t>
          </a:r>
          <a:endParaRPr lang="cs-CZ" sz="2400" kern="1200" dirty="0" smtClean="0"/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2400" kern="1200" dirty="0" err="1" smtClean="0"/>
            <a:t>lobster</a:t>
          </a:r>
          <a:endParaRPr lang="cs-CZ" sz="2400" kern="1200" dirty="0" smtClean="0"/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2400" kern="1200" dirty="0" err="1" smtClean="0"/>
            <a:t>squid</a:t>
          </a:r>
          <a:endParaRPr lang="cs-CZ" sz="2400" kern="1200" dirty="0" smtClean="0"/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2400" kern="1200" dirty="0" err="1" smtClean="0"/>
            <a:t>oysters</a:t>
          </a:r>
          <a:endParaRPr lang="cs-CZ" sz="2400" kern="1200" dirty="0" smtClean="0"/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2400" kern="1200" dirty="0" err="1" smtClean="0"/>
            <a:t>mussels</a:t>
          </a:r>
          <a:endParaRPr lang="en-GB" sz="2400" kern="1200" dirty="0"/>
        </a:p>
      </dsp:txBody>
      <dsp:txXfrm>
        <a:off x="2503690" y="1805761"/>
        <a:ext cx="1999653" cy="1964571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7815004-E431-4944-BF80-3A3A72AA9635}">
      <dsp:nvSpPr>
        <dsp:cNvPr id="0" name=""/>
        <dsp:cNvSpPr/>
      </dsp:nvSpPr>
      <dsp:spPr>
        <a:xfrm>
          <a:off x="1872206" y="648056"/>
          <a:ext cx="5893715" cy="5893715"/>
        </a:xfrm>
        <a:prstGeom prst="pie">
          <a:avLst>
            <a:gd name="adj1" fmla="val 16200000"/>
            <a:gd name="adj2" fmla="val 18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2400" kern="1200" dirty="0" err="1" smtClean="0"/>
            <a:t>salmon</a:t>
          </a:r>
          <a:endParaRPr lang="cs-CZ" sz="2400" kern="1200" dirty="0" smtClean="0"/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2400" kern="1200" dirty="0" smtClean="0"/>
            <a:t>tuna</a:t>
          </a:r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2400" kern="1200" dirty="0" err="1" smtClean="0"/>
            <a:t>mackerel</a:t>
          </a:r>
          <a:endParaRPr lang="cs-CZ" sz="2400" kern="1200" dirty="0" smtClean="0"/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2400" kern="1200" dirty="0" smtClean="0"/>
            <a:t>cod</a:t>
          </a:r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2400" kern="1200" dirty="0" err="1" smtClean="0"/>
            <a:t>kipper</a:t>
          </a:r>
          <a:endParaRPr lang="cs-CZ" sz="2400" kern="1200" dirty="0" smtClean="0"/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2400" kern="1200" dirty="0" err="1" smtClean="0"/>
            <a:t>hake</a:t>
          </a:r>
          <a:endParaRPr lang="cs-CZ" sz="2400" kern="1200" dirty="0" smtClean="0"/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2400" kern="1200" dirty="0" smtClean="0"/>
            <a:t>sardine</a:t>
          </a:r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n-GB" sz="2400" kern="1200" dirty="0"/>
        </a:p>
      </dsp:txBody>
      <dsp:txXfrm>
        <a:off x="5076563" y="1735586"/>
        <a:ext cx="1999653" cy="1964571"/>
      </dsp:txXfrm>
    </dsp:sp>
    <dsp:sp modelId="{9B6859BA-3025-4E55-81DF-371D45E9D480}">
      <dsp:nvSpPr>
        <dsp:cNvPr id="0" name=""/>
        <dsp:cNvSpPr/>
      </dsp:nvSpPr>
      <dsp:spPr>
        <a:xfrm>
          <a:off x="1872220" y="648067"/>
          <a:ext cx="5893715" cy="5893715"/>
        </a:xfrm>
        <a:prstGeom prst="pie">
          <a:avLst>
            <a:gd name="adj1" fmla="val 1800000"/>
            <a:gd name="adj2" fmla="val 9000000"/>
          </a:avLst>
        </a:prstGeom>
        <a:solidFill>
          <a:schemeClr val="accent4">
            <a:hueOff val="928412"/>
            <a:satOff val="-28205"/>
            <a:lumOff val="9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2400" kern="1200" dirty="0" err="1" smtClean="0"/>
            <a:t>trout</a:t>
          </a:r>
          <a:endParaRPr lang="cs-CZ" sz="2400" kern="1200" dirty="0" smtClean="0"/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2400" kern="1200" dirty="0" err="1" smtClean="0"/>
            <a:t>carp</a:t>
          </a:r>
          <a:endParaRPr lang="cs-CZ" sz="2400" kern="1200" dirty="0" smtClean="0"/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2400" kern="1200" dirty="0" err="1" smtClean="0"/>
            <a:t>pike</a:t>
          </a:r>
          <a:endParaRPr lang="cs-CZ" sz="2400" kern="1200" dirty="0" smtClean="0"/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2400" kern="1200" dirty="0" err="1" smtClean="0"/>
            <a:t>catfish</a:t>
          </a:r>
          <a:endParaRPr lang="cs-CZ" sz="2400" kern="1200" dirty="0" smtClean="0"/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2400" kern="1200" dirty="0" err="1" smtClean="0"/>
            <a:t>eel</a:t>
          </a:r>
          <a:endParaRPr lang="cs-CZ" sz="2400" kern="1200" dirty="0" smtClean="0"/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2400" kern="1200" dirty="0" err="1" smtClean="0"/>
            <a:t>perch</a:t>
          </a:r>
          <a:endParaRPr lang="cs-CZ" sz="2400" kern="1200" dirty="0" smtClean="0"/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cs-CZ" sz="2400" kern="1200" dirty="0" smtClean="0"/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n-GB" sz="2400" kern="1200" dirty="0"/>
        </a:p>
      </dsp:txBody>
      <dsp:txXfrm>
        <a:off x="3485976" y="4366721"/>
        <a:ext cx="2666204" cy="1824245"/>
      </dsp:txXfrm>
    </dsp:sp>
    <dsp:sp modelId="{C035FC9E-FDD8-4936-A551-12A4CEB80C2C}">
      <dsp:nvSpPr>
        <dsp:cNvPr id="0" name=""/>
        <dsp:cNvSpPr/>
      </dsp:nvSpPr>
      <dsp:spPr>
        <a:xfrm>
          <a:off x="1872220" y="648067"/>
          <a:ext cx="5893715" cy="5893715"/>
        </a:xfrm>
        <a:prstGeom prst="pie">
          <a:avLst>
            <a:gd name="adj1" fmla="val 9000000"/>
            <a:gd name="adj2" fmla="val 16200000"/>
          </a:avLst>
        </a:prstGeom>
        <a:solidFill>
          <a:schemeClr val="accent4">
            <a:hueOff val="1856823"/>
            <a:satOff val="-56410"/>
            <a:lumOff val="1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2400" kern="1200" dirty="0" err="1" smtClean="0"/>
            <a:t>prawns</a:t>
          </a:r>
          <a:endParaRPr lang="cs-CZ" sz="2400" kern="1200" dirty="0" smtClean="0"/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2400" kern="1200" dirty="0" err="1" smtClean="0"/>
            <a:t>shrimps</a:t>
          </a:r>
          <a:endParaRPr lang="cs-CZ" sz="2400" kern="1200" dirty="0" smtClean="0"/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2400" kern="1200" dirty="0" err="1" smtClean="0"/>
            <a:t>crab</a:t>
          </a:r>
          <a:endParaRPr lang="cs-CZ" sz="2400" kern="1200" dirty="0" smtClean="0"/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2400" kern="1200" dirty="0" err="1" smtClean="0"/>
            <a:t>lobster</a:t>
          </a:r>
          <a:endParaRPr lang="cs-CZ" sz="2400" kern="1200" dirty="0" smtClean="0"/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2400" kern="1200" dirty="0" err="1" smtClean="0"/>
            <a:t>squid</a:t>
          </a:r>
          <a:endParaRPr lang="cs-CZ" sz="2400" kern="1200" dirty="0" smtClean="0"/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2400" kern="1200" dirty="0" err="1" smtClean="0"/>
            <a:t>oysters</a:t>
          </a:r>
          <a:endParaRPr lang="cs-CZ" sz="2400" kern="1200" dirty="0" smtClean="0"/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cs-CZ" sz="2400" kern="1200" dirty="0" err="1" smtClean="0"/>
            <a:t>mussels</a:t>
          </a:r>
          <a:endParaRPr lang="cs-CZ" sz="2400" kern="1200" dirty="0" smtClean="0"/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n-GB" sz="2400" kern="1200" dirty="0"/>
        </a:p>
      </dsp:txBody>
      <dsp:txXfrm>
        <a:off x="2503690" y="1805761"/>
        <a:ext cx="1999653" cy="1964571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42613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4454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28236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76252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9365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69476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07262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1359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14011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90802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166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36906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89434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91852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487848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32259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92877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6898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98118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86950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97379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1357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09179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38970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90786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97215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76300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4538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2418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3599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8945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2911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4097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143317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658071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508812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12" Type="http://schemas.openxmlformats.org/officeDocument/2006/relationships/image" Target="../media/image33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11" Type="http://schemas.openxmlformats.org/officeDocument/2006/relationships/image" Target="../media/image32.jpeg"/><Relationship Id="rId5" Type="http://schemas.openxmlformats.org/officeDocument/2006/relationships/image" Target="../media/image26.png"/><Relationship Id="rId10" Type="http://schemas.openxmlformats.org/officeDocument/2006/relationships/image" Target="../media/image31.jpeg"/><Relationship Id="rId4" Type="http://schemas.openxmlformats.org/officeDocument/2006/relationships/image" Target="../media/image25.png"/><Relationship Id="rId9" Type="http://schemas.openxmlformats.org/officeDocument/2006/relationships/image" Target="../media/image30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Dj1WnBWCKhE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nteacher.org/" TargetMode="External"/><Relationship Id="rId2" Type="http://schemas.openxmlformats.org/officeDocument/2006/relationships/hyperlink" Target="http://creativecommons.org/licenses/by-nc-sa/3.0/deed.en_US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office.microsoft.com/cs-cz/images/results.aspx?qu=va%C5%99e%C4%8Dka&amp;ex=1" TargetMode="External"/><Relationship Id="rId4" Type="http://schemas.openxmlformats.org/officeDocument/2006/relationships/hyperlink" Target="http://office.microsoft.com/cs-cz/images/results.aspx?qu=miska&amp;ex=1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FOOD 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47914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Autofit/>
          </a:bodyPr>
          <a:lstStyle/>
          <a:p>
            <a:r>
              <a:rPr lang="cs-CZ" sz="3600" dirty="0" err="1" smtClean="0"/>
              <a:t>Fish</a:t>
            </a:r>
            <a:r>
              <a:rPr lang="cs-CZ" sz="3600" dirty="0" smtClean="0"/>
              <a:t> &amp; </a:t>
            </a:r>
            <a:r>
              <a:rPr lang="cs-CZ" sz="3600" dirty="0" err="1" smtClean="0"/>
              <a:t>seafood</a:t>
            </a:r>
            <a:endParaRPr lang="en-GB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1262173005"/>
              </p:ext>
            </p:extLst>
          </p:nvPr>
        </p:nvGraphicFramePr>
        <p:xfrm>
          <a:off x="395536" y="116632"/>
          <a:ext cx="9145016" cy="7016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4268355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r>
              <a:rPr lang="cs-CZ" sz="3600" dirty="0" err="1" smtClean="0"/>
              <a:t>Fruit</a:t>
            </a:r>
            <a:r>
              <a:rPr lang="cs-CZ" sz="3600" dirty="0" smtClean="0"/>
              <a:t> &amp; </a:t>
            </a:r>
            <a:r>
              <a:rPr lang="cs-CZ" sz="3600" dirty="0" err="1" smtClean="0"/>
              <a:t>vegetables</a:t>
            </a:r>
            <a:endParaRPr lang="en-GB" sz="3600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90139023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429142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r>
              <a:rPr lang="cs-CZ" sz="3600" dirty="0" err="1" smtClean="0"/>
              <a:t>Fruit</a:t>
            </a:r>
            <a:r>
              <a:rPr lang="cs-CZ" sz="3600" dirty="0" smtClean="0"/>
              <a:t> &amp; </a:t>
            </a:r>
            <a:r>
              <a:rPr lang="cs-CZ" sz="3600" dirty="0" err="1" smtClean="0"/>
              <a:t>vegetables</a:t>
            </a:r>
            <a:endParaRPr lang="en-GB" sz="3600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36657472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80280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r>
              <a:rPr lang="cs-CZ" sz="3600" dirty="0" err="1" smtClean="0"/>
              <a:t>Fruit</a:t>
            </a:r>
            <a:r>
              <a:rPr lang="cs-CZ" sz="3600" dirty="0" smtClean="0"/>
              <a:t> &amp; </a:t>
            </a:r>
            <a:r>
              <a:rPr lang="cs-CZ" sz="3600" dirty="0" err="1" smtClean="0"/>
              <a:t>vegetables</a:t>
            </a:r>
            <a:endParaRPr lang="en-GB" sz="3600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207356059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12641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r>
              <a:rPr lang="cs-CZ" sz="3600" dirty="0" err="1" smtClean="0"/>
              <a:t>Fruit</a:t>
            </a:r>
            <a:r>
              <a:rPr lang="cs-CZ" sz="3600" dirty="0" smtClean="0"/>
              <a:t> &amp; </a:t>
            </a:r>
            <a:r>
              <a:rPr lang="cs-CZ" sz="3600" dirty="0" err="1" smtClean="0"/>
              <a:t>vegetables</a:t>
            </a:r>
            <a:endParaRPr lang="en-GB" sz="3600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226670891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54261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r>
              <a:rPr lang="cs-CZ" sz="3600" dirty="0" err="1" smtClean="0"/>
              <a:t>Fruit</a:t>
            </a:r>
            <a:r>
              <a:rPr lang="cs-CZ" sz="3600" dirty="0" smtClean="0"/>
              <a:t> &amp; </a:t>
            </a:r>
            <a:r>
              <a:rPr lang="cs-CZ" sz="3600" dirty="0" err="1" smtClean="0"/>
              <a:t>vegetables</a:t>
            </a:r>
            <a:endParaRPr lang="en-GB" sz="3600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59460978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50704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err="1" smtClean="0"/>
              <a:t>Kitchen</a:t>
            </a:r>
            <a:r>
              <a:rPr lang="cs-CZ" sz="3600" dirty="0" smtClean="0"/>
              <a:t> </a:t>
            </a:r>
            <a:r>
              <a:rPr lang="cs-CZ" sz="3600" dirty="0" err="1" smtClean="0"/>
              <a:t>utensils</a:t>
            </a:r>
            <a:r>
              <a:rPr lang="cs-CZ" sz="3600" dirty="0" smtClean="0"/>
              <a:t/>
            </a:r>
            <a:br>
              <a:rPr lang="cs-CZ" sz="3600" dirty="0" smtClean="0"/>
            </a:br>
            <a:r>
              <a:rPr lang="cs-CZ" sz="3600" i="1" dirty="0" err="1" smtClean="0"/>
              <a:t>Match</a:t>
            </a:r>
            <a:r>
              <a:rPr lang="cs-CZ" sz="3600" i="1" dirty="0" smtClean="0"/>
              <a:t> </a:t>
            </a:r>
            <a:r>
              <a:rPr lang="cs-CZ" sz="3600" i="1" dirty="0" err="1" smtClean="0"/>
              <a:t>the</a:t>
            </a:r>
            <a:r>
              <a:rPr lang="cs-CZ" sz="3600" i="1" dirty="0" smtClean="0"/>
              <a:t> </a:t>
            </a:r>
            <a:r>
              <a:rPr lang="cs-CZ" sz="3600" i="1" dirty="0" err="1" smtClean="0"/>
              <a:t>pictures</a:t>
            </a:r>
            <a:r>
              <a:rPr lang="cs-CZ" sz="3600" i="1" dirty="0" smtClean="0"/>
              <a:t> </a:t>
            </a:r>
            <a:r>
              <a:rPr lang="cs-CZ" sz="3600" i="1" dirty="0" err="1" smtClean="0"/>
              <a:t>with</a:t>
            </a:r>
            <a:r>
              <a:rPr lang="cs-CZ" sz="3600" i="1" dirty="0" smtClean="0"/>
              <a:t> </a:t>
            </a:r>
            <a:r>
              <a:rPr lang="cs-CZ" sz="3600" i="1" dirty="0" err="1" smtClean="0"/>
              <a:t>the</a:t>
            </a:r>
            <a:r>
              <a:rPr lang="cs-CZ" sz="3600" i="1" dirty="0" smtClean="0"/>
              <a:t> </a:t>
            </a:r>
            <a:r>
              <a:rPr lang="cs-CZ" sz="3600" i="1" dirty="0" err="1" smtClean="0"/>
              <a:t>words</a:t>
            </a:r>
            <a:r>
              <a:rPr lang="cs-CZ" sz="3600" i="1" dirty="0" smtClean="0"/>
              <a:t>.</a:t>
            </a:r>
            <a:endParaRPr lang="en-GB" sz="3600" i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699792" y="1920085"/>
            <a:ext cx="2969524" cy="4434840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cs-CZ" dirty="0" err="1" smtClean="0"/>
              <a:t>sieve</a:t>
            </a:r>
            <a:r>
              <a:rPr lang="cs-CZ" dirty="0" smtClean="0"/>
              <a:t>/</a:t>
            </a:r>
            <a:r>
              <a:rPr lang="cs-CZ" dirty="0" err="1" smtClean="0"/>
              <a:t>strainer</a:t>
            </a:r>
            <a:endParaRPr lang="cs-CZ" dirty="0" smtClean="0"/>
          </a:p>
          <a:p>
            <a:pPr>
              <a:lnSpc>
                <a:spcPct val="150000"/>
              </a:lnSpc>
            </a:pPr>
            <a:r>
              <a:rPr lang="cs-CZ" dirty="0" err="1" smtClean="0"/>
              <a:t>mug</a:t>
            </a:r>
            <a:endParaRPr lang="cs-CZ" dirty="0" smtClean="0"/>
          </a:p>
          <a:p>
            <a:pPr>
              <a:lnSpc>
                <a:spcPct val="150000"/>
              </a:lnSpc>
            </a:pPr>
            <a:r>
              <a:rPr lang="cs-CZ" dirty="0" err="1" smtClean="0"/>
              <a:t>bowl</a:t>
            </a:r>
            <a:endParaRPr lang="cs-CZ" dirty="0" smtClean="0"/>
          </a:p>
          <a:p>
            <a:pPr>
              <a:lnSpc>
                <a:spcPct val="150000"/>
              </a:lnSpc>
            </a:pPr>
            <a:r>
              <a:rPr lang="cs-CZ" dirty="0" err="1" smtClean="0"/>
              <a:t>cutlery</a:t>
            </a:r>
            <a:endParaRPr lang="cs-CZ" dirty="0" smtClean="0"/>
          </a:p>
          <a:p>
            <a:pPr>
              <a:lnSpc>
                <a:spcPct val="150000"/>
              </a:lnSpc>
            </a:pPr>
            <a:r>
              <a:rPr lang="cs-CZ" dirty="0" err="1" smtClean="0"/>
              <a:t>crockery</a:t>
            </a:r>
            <a:endParaRPr lang="cs-CZ" dirty="0" smtClean="0"/>
          </a:p>
          <a:p>
            <a:pPr>
              <a:lnSpc>
                <a:spcPct val="150000"/>
              </a:lnSpc>
            </a:pPr>
            <a:r>
              <a:rPr lang="cs-CZ" dirty="0" err="1" smtClean="0"/>
              <a:t>ladle</a:t>
            </a:r>
            <a:endParaRPr lang="cs-CZ" dirty="0" smtClean="0"/>
          </a:p>
          <a:p>
            <a:pPr>
              <a:lnSpc>
                <a:spcPct val="150000"/>
              </a:lnSpc>
            </a:pPr>
            <a:r>
              <a:rPr lang="cs-CZ" dirty="0" err="1" smtClean="0"/>
              <a:t>peeler</a:t>
            </a:r>
            <a:endParaRPr lang="cs-CZ" dirty="0" smtClean="0"/>
          </a:p>
          <a:p>
            <a:endParaRPr lang="en-GB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66704" y="3120451"/>
            <a:ext cx="1915120" cy="1915120"/>
          </a:xfr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92080" y="1916832"/>
            <a:ext cx="1388285" cy="1388285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3414" y="1942942"/>
            <a:ext cx="1531955" cy="1531955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1945" y="3212976"/>
            <a:ext cx="2016224" cy="2016224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04248" y="2708920"/>
            <a:ext cx="2088232" cy="2088232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928" y="4941168"/>
            <a:ext cx="1556358" cy="1556358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24" y="5097438"/>
            <a:ext cx="1528911" cy="1528911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706953" y="2935785"/>
            <a:ext cx="408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12</a:t>
            </a:r>
            <a:endParaRPr lang="en-GB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6115838" y="5754211"/>
            <a:ext cx="331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7</a:t>
            </a:r>
            <a:endParaRPr lang="en-GB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5985466" y="3811915"/>
            <a:ext cx="331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</a:t>
            </a:r>
            <a:endParaRPr lang="en-GB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8388424" y="2996952"/>
            <a:ext cx="331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11</a:t>
            </a:r>
            <a:endParaRPr lang="en-GB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6281573" y="1874486"/>
            <a:ext cx="331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3</a:t>
            </a:r>
            <a:endParaRPr lang="en-GB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275313" y="5400643"/>
            <a:ext cx="408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14</a:t>
            </a:r>
            <a:endParaRPr lang="en-GB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90322" y="4562686"/>
            <a:ext cx="441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81943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err="1" smtClean="0"/>
              <a:t>Kitchen</a:t>
            </a:r>
            <a:r>
              <a:rPr lang="cs-CZ" sz="3600" dirty="0" smtClean="0"/>
              <a:t> </a:t>
            </a:r>
            <a:r>
              <a:rPr lang="cs-CZ" sz="3600" dirty="0" err="1" smtClean="0"/>
              <a:t>utensils</a:t>
            </a:r>
            <a:r>
              <a:rPr lang="cs-CZ" sz="3600" dirty="0" smtClean="0"/>
              <a:t/>
            </a:r>
            <a:br>
              <a:rPr lang="cs-CZ" sz="3600" dirty="0" smtClean="0"/>
            </a:br>
            <a:r>
              <a:rPr lang="cs-CZ" sz="3600" i="1" dirty="0" err="1" smtClean="0"/>
              <a:t>Match</a:t>
            </a:r>
            <a:r>
              <a:rPr lang="cs-CZ" sz="3600" i="1" dirty="0" smtClean="0"/>
              <a:t> </a:t>
            </a:r>
            <a:r>
              <a:rPr lang="cs-CZ" sz="3600" i="1" dirty="0" err="1" smtClean="0"/>
              <a:t>the</a:t>
            </a:r>
            <a:r>
              <a:rPr lang="cs-CZ" sz="3600" i="1" dirty="0" smtClean="0"/>
              <a:t> </a:t>
            </a:r>
            <a:r>
              <a:rPr lang="cs-CZ" sz="3600" i="1" dirty="0" err="1" smtClean="0"/>
              <a:t>pictures</a:t>
            </a:r>
            <a:r>
              <a:rPr lang="cs-CZ" sz="3600" i="1" dirty="0" smtClean="0"/>
              <a:t> </a:t>
            </a:r>
            <a:r>
              <a:rPr lang="cs-CZ" sz="3600" i="1" dirty="0" err="1" smtClean="0"/>
              <a:t>with</a:t>
            </a:r>
            <a:r>
              <a:rPr lang="cs-CZ" sz="3600" i="1" dirty="0" smtClean="0"/>
              <a:t> </a:t>
            </a:r>
            <a:r>
              <a:rPr lang="cs-CZ" sz="3600" i="1" dirty="0" err="1" smtClean="0"/>
              <a:t>the</a:t>
            </a:r>
            <a:r>
              <a:rPr lang="cs-CZ" sz="3600" i="1" dirty="0" smtClean="0"/>
              <a:t> </a:t>
            </a:r>
            <a:r>
              <a:rPr lang="cs-CZ" sz="3600" i="1" dirty="0" err="1" smtClean="0"/>
              <a:t>words</a:t>
            </a:r>
            <a:r>
              <a:rPr lang="cs-CZ" sz="3600" i="1" dirty="0" smtClean="0"/>
              <a:t>.</a:t>
            </a:r>
            <a:endParaRPr lang="en-GB" sz="3600" i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699792" y="1920085"/>
            <a:ext cx="2969524" cy="4434840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cs-CZ" dirty="0" err="1" smtClean="0"/>
              <a:t>sieve</a:t>
            </a:r>
            <a:r>
              <a:rPr lang="cs-CZ" dirty="0" smtClean="0"/>
              <a:t>/</a:t>
            </a:r>
            <a:r>
              <a:rPr lang="cs-CZ" dirty="0" err="1" smtClean="0"/>
              <a:t>strainer</a:t>
            </a:r>
            <a:endParaRPr lang="cs-CZ" dirty="0" smtClean="0"/>
          </a:p>
          <a:p>
            <a:pPr>
              <a:lnSpc>
                <a:spcPct val="150000"/>
              </a:lnSpc>
            </a:pPr>
            <a:r>
              <a:rPr lang="cs-CZ" dirty="0" err="1" smtClean="0"/>
              <a:t>mug</a:t>
            </a:r>
            <a:endParaRPr lang="cs-CZ" dirty="0" smtClean="0"/>
          </a:p>
          <a:p>
            <a:pPr>
              <a:lnSpc>
                <a:spcPct val="150000"/>
              </a:lnSpc>
            </a:pPr>
            <a:r>
              <a:rPr lang="cs-CZ" dirty="0" err="1" smtClean="0"/>
              <a:t>bowl</a:t>
            </a:r>
            <a:endParaRPr lang="cs-CZ" dirty="0" smtClean="0"/>
          </a:p>
          <a:p>
            <a:pPr>
              <a:lnSpc>
                <a:spcPct val="150000"/>
              </a:lnSpc>
            </a:pPr>
            <a:r>
              <a:rPr lang="cs-CZ" dirty="0" err="1" smtClean="0"/>
              <a:t>cutlery</a:t>
            </a:r>
            <a:endParaRPr lang="cs-CZ" dirty="0" smtClean="0"/>
          </a:p>
          <a:p>
            <a:pPr>
              <a:lnSpc>
                <a:spcPct val="150000"/>
              </a:lnSpc>
            </a:pPr>
            <a:r>
              <a:rPr lang="cs-CZ" dirty="0" err="1" smtClean="0"/>
              <a:t>crockery</a:t>
            </a:r>
            <a:endParaRPr lang="cs-CZ" dirty="0" smtClean="0"/>
          </a:p>
          <a:p>
            <a:pPr>
              <a:lnSpc>
                <a:spcPct val="150000"/>
              </a:lnSpc>
            </a:pPr>
            <a:r>
              <a:rPr lang="cs-CZ" dirty="0" err="1" smtClean="0"/>
              <a:t>ladle</a:t>
            </a:r>
            <a:endParaRPr lang="cs-CZ" dirty="0" smtClean="0"/>
          </a:p>
          <a:p>
            <a:pPr>
              <a:lnSpc>
                <a:spcPct val="150000"/>
              </a:lnSpc>
            </a:pPr>
            <a:r>
              <a:rPr lang="cs-CZ" dirty="0" err="1" smtClean="0"/>
              <a:t>peeler</a:t>
            </a:r>
            <a:endParaRPr lang="cs-CZ" dirty="0" smtClean="0"/>
          </a:p>
          <a:p>
            <a:endParaRPr lang="en-GB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66704" y="3120451"/>
            <a:ext cx="1915120" cy="1915120"/>
          </a:xfr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92080" y="1916832"/>
            <a:ext cx="1388285" cy="1388285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3414" y="1942942"/>
            <a:ext cx="1531955" cy="1531955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1945" y="3212976"/>
            <a:ext cx="2016224" cy="2016224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04248" y="2708920"/>
            <a:ext cx="2088232" cy="2088232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928" y="4941168"/>
            <a:ext cx="1556358" cy="1556358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24" y="5097438"/>
            <a:ext cx="1528911" cy="1528911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706953" y="2935785"/>
            <a:ext cx="408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12</a:t>
            </a:r>
            <a:endParaRPr lang="en-GB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6115838" y="5754211"/>
            <a:ext cx="331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7</a:t>
            </a:r>
            <a:endParaRPr lang="en-GB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5985466" y="3811915"/>
            <a:ext cx="331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</a:t>
            </a:r>
            <a:endParaRPr lang="en-GB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8388424" y="2996952"/>
            <a:ext cx="331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11</a:t>
            </a:r>
            <a:endParaRPr lang="en-GB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6281573" y="1874486"/>
            <a:ext cx="331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3</a:t>
            </a:r>
            <a:endParaRPr lang="en-GB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275313" y="5400643"/>
            <a:ext cx="408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14</a:t>
            </a:r>
            <a:endParaRPr lang="en-GB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90322" y="4562686"/>
            <a:ext cx="441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</a:t>
            </a:r>
            <a:endParaRPr lang="en-GB" dirty="0"/>
          </a:p>
        </p:txBody>
      </p:sp>
      <p:cxnSp>
        <p:nvCxnSpPr>
          <p:cNvPr id="20" name="Přímá spojnice se šipkou 19"/>
          <p:cNvCxnSpPr/>
          <p:nvPr/>
        </p:nvCxnSpPr>
        <p:spPr>
          <a:xfrm flipH="1">
            <a:off x="2305369" y="4149080"/>
            <a:ext cx="53843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Přímá spojnice se šipkou 20"/>
          <p:cNvCxnSpPr/>
          <p:nvPr/>
        </p:nvCxnSpPr>
        <p:spPr>
          <a:xfrm flipV="1">
            <a:off x="4283968" y="4604077"/>
            <a:ext cx="2718443" cy="1432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Přímá spojnice se šipkou 21"/>
          <p:cNvCxnSpPr/>
          <p:nvPr/>
        </p:nvCxnSpPr>
        <p:spPr>
          <a:xfrm flipV="1">
            <a:off x="3965418" y="5697996"/>
            <a:ext cx="1498439" cy="3225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Přímá spojnice se šipkou 22"/>
          <p:cNvCxnSpPr/>
          <p:nvPr/>
        </p:nvCxnSpPr>
        <p:spPr>
          <a:xfrm>
            <a:off x="3923928" y="2492896"/>
            <a:ext cx="943109" cy="10801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Přímá spojnice se šipkou 35"/>
          <p:cNvCxnSpPr/>
          <p:nvPr/>
        </p:nvCxnSpPr>
        <p:spPr>
          <a:xfrm flipH="1" flipV="1">
            <a:off x="1864835" y="2613227"/>
            <a:ext cx="978973" cy="8616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Přímá spojnice se šipkou 36"/>
          <p:cNvCxnSpPr/>
          <p:nvPr/>
        </p:nvCxnSpPr>
        <p:spPr>
          <a:xfrm flipH="1">
            <a:off x="2155621" y="5400643"/>
            <a:ext cx="760195" cy="1243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Přímá spojnice se šipkou 37"/>
          <p:cNvCxnSpPr>
            <a:endCxn id="6" idx="1"/>
          </p:cNvCxnSpPr>
          <p:nvPr/>
        </p:nvCxnSpPr>
        <p:spPr>
          <a:xfrm flipV="1">
            <a:off x="3725825" y="2610975"/>
            <a:ext cx="1566255" cy="32255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0430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err="1" smtClean="0"/>
              <a:t>Kitchen</a:t>
            </a:r>
            <a:r>
              <a:rPr lang="cs-CZ" sz="3600" dirty="0" smtClean="0"/>
              <a:t> </a:t>
            </a:r>
            <a:r>
              <a:rPr lang="cs-CZ" sz="3600" dirty="0" err="1" smtClean="0"/>
              <a:t>utensils</a:t>
            </a:r>
            <a:r>
              <a:rPr lang="cs-CZ" sz="3600" dirty="0" smtClean="0"/>
              <a:t/>
            </a:r>
            <a:br>
              <a:rPr lang="cs-CZ" sz="3600" dirty="0" smtClean="0"/>
            </a:br>
            <a:r>
              <a:rPr lang="cs-CZ" sz="3600" i="1" dirty="0" err="1" smtClean="0"/>
              <a:t>Match</a:t>
            </a:r>
            <a:r>
              <a:rPr lang="cs-CZ" sz="3600" i="1" dirty="0" smtClean="0"/>
              <a:t> </a:t>
            </a:r>
            <a:r>
              <a:rPr lang="cs-CZ" sz="3600" i="1" dirty="0" err="1" smtClean="0"/>
              <a:t>the</a:t>
            </a:r>
            <a:r>
              <a:rPr lang="cs-CZ" sz="3600" i="1" dirty="0" smtClean="0"/>
              <a:t> </a:t>
            </a:r>
            <a:r>
              <a:rPr lang="cs-CZ" sz="3600" i="1" dirty="0" err="1" smtClean="0"/>
              <a:t>pictures</a:t>
            </a:r>
            <a:r>
              <a:rPr lang="cs-CZ" sz="3600" i="1" dirty="0" smtClean="0"/>
              <a:t> </a:t>
            </a:r>
            <a:r>
              <a:rPr lang="cs-CZ" sz="3600" i="1" dirty="0" err="1" smtClean="0"/>
              <a:t>with</a:t>
            </a:r>
            <a:r>
              <a:rPr lang="cs-CZ" sz="3600" i="1" dirty="0" smtClean="0"/>
              <a:t> </a:t>
            </a:r>
            <a:r>
              <a:rPr lang="cs-CZ" sz="3600" i="1" dirty="0" err="1" smtClean="0"/>
              <a:t>the</a:t>
            </a:r>
            <a:r>
              <a:rPr lang="cs-CZ" sz="3600" i="1" dirty="0" smtClean="0"/>
              <a:t> </a:t>
            </a:r>
            <a:r>
              <a:rPr lang="cs-CZ" sz="3600" i="1" dirty="0" err="1" smtClean="0"/>
              <a:t>words</a:t>
            </a:r>
            <a:r>
              <a:rPr lang="cs-CZ" sz="3600" i="1" dirty="0" smtClean="0"/>
              <a:t>.</a:t>
            </a:r>
            <a:endParaRPr lang="en-GB" sz="3600" i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843808" y="1920085"/>
            <a:ext cx="2376264" cy="443484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cs-CZ" dirty="0" err="1" smtClean="0"/>
              <a:t>saucepan</a:t>
            </a:r>
            <a:endParaRPr lang="cs-CZ" dirty="0" smtClean="0"/>
          </a:p>
          <a:p>
            <a:pPr>
              <a:lnSpc>
                <a:spcPct val="150000"/>
              </a:lnSpc>
            </a:pPr>
            <a:r>
              <a:rPr lang="cs-CZ" dirty="0" smtClean="0"/>
              <a:t>jug</a:t>
            </a:r>
          </a:p>
          <a:p>
            <a:pPr>
              <a:lnSpc>
                <a:spcPct val="150000"/>
              </a:lnSpc>
            </a:pPr>
            <a:r>
              <a:rPr lang="cs-CZ" dirty="0" err="1"/>
              <a:t>corkscrew</a:t>
            </a:r>
            <a:endParaRPr lang="cs-CZ" dirty="0"/>
          </a:p>
          <a:p>
            <a:pPr>
              <a:lnSpc>
                <a:spcPct val="150000"/>
              </a:lnSpc>
            </a:pPr>
            <a:r>
              <a:rPr lang="cs-CZ" dirty="0" err="1" smtClean="0"/>
              <a:t>tin-opener</a:t>
            </a:r>
            <a:endParaRPr lang="cs-CZ" dirty="0" smtClean="0"/>
          </a:p>
          <a:p>
            <a:pPr>
              <a:lnSpc>
                <a:spcPct val="150000"/>
              </a:lnSpc>
            </a:pPr>
            <a:r>
              <a:rPr lang="cs-CZ" dirty="0" err="1" smtClean="0"/>
              <a:t>blender</a:t>
            </a:r>
            <a:endParaRPr lang="cs-CZ" dirty="0" smtClean="0"/>
          </a:p>
          <a:p>
            <a:pPr>
              <a:lnSpc>
                <a:spcPct val="150000"/>
              </a:lnSpc>
            </a:pPr>
            <a:r>
              <a:rPr lang="cs-CZ" dirty="0" err="1" smtClean="0"/>
              <a:t>frying</a:t>
            </a:r>
            <a:r>
              <a:rPr lang="cs-CZ" dirty="0" smtClean="0"/>
              <a:t> pan</a:t>
            </a:r>
          </a:p>
          <a:p>
            <a:endParaRPr lang="en-GB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2006063"/>
            <a:ext cx="1296144" cy="1296144"/>
          </a:xfr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27642" y="4653687"/>
            <a:ext cx="2064731" cy="2064731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6" y="4774202"/>
            <a:ext cx="1944216" cy="1944216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03429" y="3082014"/>
            <a:ext cx="1800200" cy="1800200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3190026"/>
            <a:ext cx="1584176" cy="1584176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7714" y="1628800"/>
            <a:ext cx="1691829" cy="1691829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1115616" y="256490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5</a:t>
            </a:r>
            <a:endParaRPr lang="en-GB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7825868" y="535912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6</a:t>
            </a:r>
            <a:endParaRPr lang="en-GB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7323912" y="4099689"/>
            <a:ext cx="501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16</a:t>
            </a:r>
            <a:endParaRPr lang="en-GB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8240288" y="2731797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15</a:t>
            </a:r>
            <a:endParaRPr lang="en-GB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905358" y="6237312"/>
            <a:ext cx="498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19</a:t>
            </a:r>
            <a:endParaRPr lang="en-GB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251520" y="428435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42523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err="1" smtClean="0"/>
              <a:t>Kitchen</a:t>
            </a:r>
            <a:r>
              <a:rPr lang="cs-CZ" sz="3600" dirty="0" smtClean="0"/>
              <a:t> </a:t>
            </a:r>
            <a:r>
              <a:rPr lang="cs-CZ" sz="3600" dirty="0" err="1" smtClean="0"/>
              <a:t>utensils</a:t>
            </a:r>
            <a:r>
              <a:rPr lang="cs-CZ" sz="3600" dirty="0" smtClean="0"/>
              <a:t/>
            </a:r>
            <a:br>
              <a:rPr lang="cs-CZ" sz="3600" dirty="0" smtClean="0"/>
            </a:br>
            <a:r>
              <a:rPr lang="cs-CZ" sz="3600" i="1" dirty="0" err="1" smtClean="0"/>
              <a:t>Match</a:t>
            </a:r>
            <a:r>
              <a:rPr lang="cs-CZ" sz="3600" i="1" dirty="0" smtClean="0"/>
              <a:t> </a:t>
            </a:r>
            <a:r>
              <a:rPr lang="cs-CZ" sz="3600" i="1" dirty="0" err="1" smtClean="0"/>
              <a:t>the</a:t>
            </a:r>
            <a:r>
              <a:rPr lang="cs-CZ" sz="3600" i="1" dirty="0" smtClean="0"/>
              <a:t> </a:t>
            </a:r>
            <a:r>
              <a:rPr lang="cs-CZ" sz="3600" i="1" dirty="0" err="1" smtClean="0"/>
              <a:t>pictures</a:t>
            </a:r>
            <a:r>
              <a:rPr lang="cs-CZ" sz="3600" i="1" dirty="0" smtClean="0"/>
              <a:t> </a:t>
            </a:r>
            <a:r>
              <a:rPr lang="cs-CZ" sz="3600" i="1" dirty="0" err="1" smtClean="0"/>
              <a:t>with</a:t>
            </a:r>
            <a:r>
              <a:rPr lang="cs-CZ" sz="3600" i="1" dirty="0" smtClean="0"/>
              <a:t> </a:t>
            </a:r>
            <a:r>
              <a:rPr lang="cs-CZ" sz="3600" i="1" dirty="0" err="1" smtClean="0"/>
              <a:t>the</a:t>
            </a:r>
            <a:r>
              <a:rPr lang="cs-CZ" sz="3600" i="1" dirty="0" smtClean="0"/>
              <a:t> </a:t>
            </a:r>
            <a:r>
              <a:rPr lang="cs-CZ" sz="3600" i="1" dirty="0" err="1" smtClean="0"/>
              <a:t>words</a:t>
            </a:r>
            <a:r>
              <a:rPr lang="cs-CZ" sz="3600" i="1" dirty="0" smtClean="0"/>
              <a:t>.</a:t>
            </a:r>
            <a:endParaRPr lang="en-GB" sz="3600" i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843808" y="1920085"/>
            <a:ext cx="2376264" cy="443484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cs-CZ" dirty="0" err="1" smtClean="0"/>
              <a:t>saucepan</a:t>
            </a:r>
            <a:endParaRPr lang="cs-CZ" dirty="0" smtClean="0"/>
          </a:p>
          <a:p>
            <a:pPr>
              <a:lnSpc>
                <a:spcPct val="150000"/>
              </a:lnSpc>
            </a:pPr>
            <a:r>
              <a:rPr lang="cs-CZ" dirty="0" smtClean="0"/>
              <a:t>jug</a:t>
            </a:r>
          </a:p>
          <a:p>
            <a:pPr>
              <a:lnSpc>
                <a:spcPct val="150000"/>
              </a:lnSpc>
            </a:pPr>
            <a:r>
              <a:rPr lang="cs-CZ" dirty="0" err="1"/>
              <a:t>corkscrew</a:t>
            </a:r>
            <a:endParaRPr lang="cs-CZ" dirty="0"/>
          </a:p>
          <a:p>
            <a:pPr>
              <a:lnSpc>
                <a:spcPct val="150000"/>
              </a:lnSpc>
            </a:pPr>
            <a:r>
              <a:rPr lang="cs-CZ" dirty="0" err="1" smtClean="0"/>
              <a:t>tin-opener</a:t>
            </a:r>
            <a:endParaRPr lang="cs-CZ" dirty="0" smtClean="0"/>
          </a:p>
          <a:p>
            <a:pPr>
              <a:lnSpc>
                <a:spcPct val="150000"/>
              </a:lnSpc>
            </a:pPr>
            <a:r>
              <a:rPr lang="cs-CZ" dirty="0" err="1" smtClean="0"/>
              <a:t>blender</a:t>
            </a:r>
            <a:endParaRPr lang="cs-CZ" dirty="0" smtClean="0"/>
          </a:p>
          <a:p>
            <a:pPr>
              <a:lnSpc>
                <a:spcPct val="150000"/>
              </a:lnSpc>
            </a:pPr>
            <a:r>
              <a:rPr lang="cs-CZ" dirty="0" err="1" smtClean="0"/>
              <a:t>frying</a:t>
            </a:r>
            <a:r>
              <a:rPr lang="cs-CZ" dirty="0" smtClean="0"/>
              <a:t> pan</a:t>
            </a:r>
          </a:p>
          <a:p>
            <a:endParaRPr lang="en-GB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2006063"/>
            <a:ext cx="1296144" cy="1296144"/>
          </a:xfr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27642" y="4653687"/>
            <a:ext cx="2064731" cy="2064731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6" y="4774202"/>
            <a:ext cx="1944216" cy="1944216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03429" y="3082014"/>
            <a:ext cx="1800200" cy="1800200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3190026"/>
            <a:ext cx="1584176" cy="1584176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7714" y="1628800"/>
            <a:ext cx="1691829" cy="1691829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1115616" y="256490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5</a:t>
            </a:r>
            <a:endParaRPr lang="en-GB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7825868" y="535912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6</a:t>
            </a:r>
            <a:endParaRPr lang="en-GB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7323912" y="4099689"/>
            <a:ext cx="501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16</a:t>
            </a:r>
            <a:endParaRPr lang="en-GB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8240288" y="2731797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15</a:t>
            </a:r>
            <a:endParaRPr lang="en-GB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905358" y="6237312"/>
            <a:ext cx="498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19</a:t>
            </a:r>
            <a:endParaRPr lang="en-GB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251520" y="428435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18</a:t>
            </a:r>
            <a:endParaRPr lang="en-GB" dirty="0"/>
          </a:p>
        </p:txBody>
      </p:sp>
      <p:cxnSp>
        <p:nvCxnSpPr>
          <p:cNvPr id="17" name="Přímá spojnice se šipkou 16"/>
          <p:cNvCxnSpPr/>
          <p:nvPr/>
        </p:nvCxnSpPr>
        <p:spPr>
          <a:xfrm flipH="1" flipV="1">
            <a:off x="2411760" y="2934236"/>
            <a:ext cx="648072" cy="7107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Přímá spojnice se šipkou 17"/>
          <p:cNvCxnSpPr/>
          <p:nvPr/>
        </p:nvCxnSpPr>
        <p:spPr>
          <a:xfrm flipH="1">
            <a:off x="2265916" y="5038147"/>
            <a:ext cx="865924" cy="29251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Přímá spojnice se šipkou 18"/>
          <p:cNvCxnSpPr/>
          <p:nvPr/>
        </p:nvCxnSpPr>
        <p:spPr>
          <a:xfrm>
            <a:off x="4716016" y="4365104"/>
            <a:ext cx="1511626" cy="134608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Přímá spojnice se šipkou 19"/>
          <p:cNvCxnSpPr/>
          <p:nvPr/>
        </p:nvCxnSpPr>
        <p:spPr>
          <a:xfrm>
            <a:off x="4644008" y="2348880"/>
            <a:ext cx="2213706" cy="4006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Přímá spojnice se šipkou 20"/>
          <p:cNvCxnSpPr/>
          <p:nvPr/>
        </p:nvCxnSpPr>
        <p:spPr>
          <a:xfrm flipH="1">
            <a:off x="1507104" y="2934236"/>
            <a:ext cx="1533492" cy="9649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Přímá spojnice se šipkou 21"/>
          <p:cNvCxnSpPr/>
          <p:nvPr/>
        </p:nvCxnSpPr>
        <p:spPr>
          <a:xfrm flipV="1">
            <a:off x="4644008" y="4284355"/>
            <a:ext cx="1259598" cy="140169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21001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857761607"/>
              </p:ext>
            </p:extLst>
          </p:nvPr>
        </p:nvGraphicFramePr>
        <p:xfrm>
          <a:off x="467544" y="2420888"/>
          <a:ext cx="8229600" cy="4043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3898776"/>
                <a:gridCol w="4330824"/>
              </a:tblGrid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NÁZEV ŠKOLY: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b="0" dirty="0" smtClean="0"/>
                        <a:t>Gymnázium Františka Živného, Bohumín, Jana Palacha 794, příspěvková organizace</a:t>
                      </a:r>
                      <a:endParaRPr lang="cs-CZ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VZDĚLÁVACÍ OBLAST: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Jazyk a jazyková komunikace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VZDĚLÁVACÍ OBOR: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Jazyk anglický, 3. ročník SŠ a odpovídající ročník víceletých gymnázií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TÉMA: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Food 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AUTOR: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Mgr. Jana Sochorová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DATUM: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baseline="0" smtClean="0"/>
                        <a:t>21. </a:t>
                      </a:r>
                      <a:r>
                        <a:rPr lang="cs-CZ" baseline="0" dirty="0" smtClean="0"/>
                        <a:t>8. 2013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NÁZEV A ČÍSLO PROJEKTU: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Učíme se pro život v 21. století</a:t>
                      </a:r>
                    </a:p>
                    <a:p>
                      <a:r>
                        <a:rPr lang="cs-CZ" dirty="0" smtClean="0"/>
                        <a:t>CZ.1.07/1.5.00/34.0629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OZNAČENÍ VÝUKOVÉHO</a:t>
                      </a:r>
                      <a:r>
                        <a:rPr lang="cs-CZ" b="1" baseline="0" dirty="0" smtClean="0"/>
                        <a:t> MATERIÁLU: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/>
                        <a:t>VY_32_INOVACE_JA.SO.13</a:t>
                      </a:r>
                    </a:p>
                    <a:p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908720"/>
            <a:ext cx="8286750" cy="131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3911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err="1" smtClean="0"/>
              <a:t>Kitchen</a:t>
            </a:r>
            <a:r>
              <a:rPr lang="cs-CZ" sz="3600" dirty="0" smtClean="0"/>
              <a:t> </a:t>
            </a:r>
            <a:r>
              <a:rPr lang="cs-CZ" sz="3600" dirty="0" err="1" smtClean="0"/>
              <a:t>utensils</a:t>
            </a:r>
            <a:r>
              <a:rPr lang="cs-CZ" sz="3600" dirty="0" smtClean="0"/>
              <a:t/>
            </a:r>
            <a:br>
              <a:rPr lang="cs-CZ" sz="3600" dirty="0" smtClean="0"/>
            </a:br>
            <a:r>
              <a:rPr lang="cs-CZ" sz="3600" i="1" dirty="0" err="1" smtClean="0"/>
              <a:t>Match</a:t>
            </a:r>
            <a:r>
              <a:rPr lang="cs-CZ" sz="3600" i="1" dirty="0" smtClean="0"/>
              <a:t> </a:t>
            </a:r>
            <a:r>
              <a:rPr lang="cs-CZ" sz="3600" i="1" dirty="0" err="1" smtClean="0"/>
              <a:t>the</a:t>
            </a:r>
            <a:r>
              <a:rPr lang="cs-CZ" sz="3600" i="1" dirty="0" smtClean="0"/>
              <a:t> </a:t>
            </a:r>
            <a:r>
              <a:rPr lang="cs-CZ" sz="3600" i="1" dirty="0" err="1" smtClean="0"/>
              <a:t>pictures</a:t>
            </a:r>
            <a:r>
              <a:rPr lang="cs-CZ" sz="3600" i="1" dirty="0" smtClean="0"/>
              <a:t> </a:t>
            </a:r>
            <a:r>
              <a:rPr lang="cs-CZ" sz="3600" i="1" dirty="0" err="1" smtClean="0"/>
              <a:t>with</a:t>
            </a:r>
            <a:r>
              <a:rPr lang="cs-CZ" sz="3600" i="1" dirty="0" smtClean="0"/>
              <a:t> </a:t>
            </a:r>
            <a:r>
              <a:rPr lang="cs-CZ" sz="3600" i="1" dirty="0" err="1" smtClean="0"/>
              <a:t>the</a:t>
            </a:r>
            <a:r>
              <a:rPr lang="cs-CZ" sz="3600" i="1" dirty="0" smtClean="0"/>
              <a:t> </a:t>
            </a:r>
            <a:r>
              <a:rPr lang="cs-CZ" sz="3600" i="1" dirty="0" err="1" smtClean="0"/>
              <a:t>words</a:t>
            </a:r>
            <a:r>
              <a:rPr lang="cs-CZ" sz="3600" i="1" dirty="0" smtClean="0"/>
              <a:t>.</a:t>
            </a:r>
            <a:endParaRPr lang="en-GB" sz="3600" i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3059832" y="1920085"/>
            <a:ext cx="2664296" cy="443484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cs-CZ" dirty="0"/>
              <a:t>c</a:t>
            </a:r>
            <a:r>
              <a:rPr lang="cs-CZ" dirty="0" smtClean="0"/>
              <a:t>up and </a:t>
            </a:r>
            <a:r>
              <a:rPr lang="cs-CZ" dirty="0" err="1" smtClean="0"/>
              <a:t>saucer</a:t>
            </a:r>
            <a:endParaRPr lang="cs-CZ" dirty="0"/>
          </a:p>
          <a:p>
            <a:pPr>
              <a:lnSpc>
                <a:spcPct val="150000"/>
              </a:lnSpc>
            </a:pPr>
            <a:r>
              <a:rPr lang="cs-CZ" dirty="0" err="1" smtClean="0"/>
              <a:t>whisker</a:t>
            </a:r>
            <a:endParaRPr lang="cs-CZ" dirty="0" smtClean="0"/>
          </a:p>
          <a:p>
            <a:pPr>
              <a:lnSpc>
                <a:spcPct val="150000"/>
              </a:lnSpc>
            </a:pPr>
            <a:r>
              <a:rPr lang="cs-CZ" dirty="0" err="1" smtClean="0"/>
              <a:t>teapot</a:t>
            </a:r>
            <a:endParaRPr lang="cs-CZ" dirty="0"/>
          </a:p>
          <a:p>
            <a:pPr>
              <a:lnSpc>
                <a:spcPct val="150000"/>
              </a:lnSpc>
            </a:pPr>
            <a:r>
              <a:rPr lang="cs-CZ" dirty="0" err="1" smtClean="0"/>
              <a:t>kitchen</a:t>
            </a:r>
            <a:r>
              <a:rPr lang="cs-CZ" dirty="0" smtClean="0"/>
              <a:t> </a:t>
            </a:r>
            <a:r>
              <a:rPr lang="cs-CZ" dirty="0" err="1" smtClean="0"/>
              <a:t>scales</a:t>
            </a:r>
            <a:endParaRPr lang="cs-CZ" dirty="0" smtClean="0"/>
          </a:p>
          <a:p>
            <a:pPr>
              <a:lnSpc>
                <a:spcPct val="150000"/>
              </a:lnSpc>
            </a:pPr>
            <a:r>
              <a:rPr lang="cs-CZ" dirty="0" err="1"/>
              <a:t>wooden</a:t>
            </a:r>
            <a:r>
              <a:rPr lang="cs-CZ" dirty="0"/>
              <a:t> </a:t>
            </a:r>
            <a:r>
              <a:rPr lang="cs-CZ" dirty="0" err="1" smtClean="0"/>
              <a:t>spoon</a:t>
            </a:r>
            <a:endParaRPr lang="cs-CZ" dirty="0" smtClean="0"/>
          </a:p>
          <a:p>
            <a:pPr>
              <a:lnSpc>
                <a:spcPct val="150000"/>
              </a:lnSpc>
            </a:pPr>
            <a:r>
              <a:rPr lang="cs-CZ" dirty="0" err="1"/>
              <a:t>grater</a:t>
            </a:r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en-GB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59059" y="2143032"/>
            <a:ext cx="1851855" cy="1851855"/>
          </a:xfr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3501008"/>
            <a:ext cx="1964017" cy="1964017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75656" y="5201816"/>
            <a:ext cx="1656184" cy="1656184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96136" y="2691962"/>
            <a:ext cx="1362923" cy="1817231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5282" y="2024845"/>
            <a:ext cx="1656184" cy="1656184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52120" y="4634235"/>
            <a:ext cx="2196604" cy="2196604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827584" y="306896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8</a:t>
            </a:r>
            <a:endParaRPr lang="en-GB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7596336" y="599016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4</a:t>
            </a:r>
            <a:endParaRPr lang="en-GB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8532440" y="385175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9</a:t>
            </a:r>
            <a:endParaRPr lang="en-GB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588564" y="2458254"/>
            <a:ext cx="522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20</a:t>
            </a:r>
            <a:endParaRPr lang="en-GB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1679840" y="6309320"/>
            <a:ext cx="515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17</a:t>
            </a:r>
            <a:endParaRPr lang="en-GB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251520" y="511555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420176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err="1" smtClean="0"/>
              <a:t>Kitchen</a:t>
            </a:r>
            <a:r>
              <a:rPr lang="cs-CZ" sz="3600" dirty="0" smtClean="0"/>
              <a:t> </a:t>
            </a:r>
            <a:r>
              <a:rPr lang="cs-CZ" sz="3600" dirty="0" err="1" smtClean="0"/>
              <a:t>utensils</a:t>
            </a:r>
            <a:r>
              <a:rPr lang="cs-CZ" sz="3600" dirty="0" smtClean="0"/>
              <a:t/>
            </a:r>
            <a:br>
              <a:rPr lang="cs-CZ" sz="3600" dirty="0" smtClean="0"/>
            </a:br>
            <a:r>
              <a:rPr lang="cs-CZ" sz="3600" i="1" dirty="0" err="1" smtClean="0"/>
              <a:t>Match</a:t>
            </a:r>
            <a:r>
              <a:rPr lang="cs-CZ" sz="3600" i="1" dirty="0" smtClean="0"/>
              <a:t> </a:t>
            </a:r>
            <a:r>
              <a:rPr lang="cs-CZ" sz="3600" i="1" dirty="0" err="1" smtClean="0"/>
              <a:t>the</a:t>
            </a:r>
            <a:r>
              <a:rPr lang="cs-CZ" sz="3600" i="1" dirty="0" smtClean="0"/>
              <a:t> </a:t>
            </a:r>
            <a:r>
              <a:rPr lang="cs-CZ" sz="3600" i="1" dirty="0" err="1" smtClean="0"/>
              <a:t>pictures</a:t>
            </a:r>
            <a:r>
              <a:rPr lang="cs-CZ" sz="3600" i="1" dirty="0" smtClean="0"/>
              <a:t> </a:t>
            </a:r>
            <a:r>
              <a:rPr lang="cs-CZ" sz="3600" i="1" dirty="0" err="1" smtClean="0"/>
              <a:t>with</a:t>
            </a:r>
            <a:r>
              <a:rPr lang="cs-CZ" sz="3600" i="1" dirty="0" smtClean="0"/>
              <a:t> </a:t>
            </a:r>
            <a:r>
              <a:rPr lang="cs-CZ" sz="3600" i="1" dirty="0" err="1" smtClean="0"/>
              <a:t>the</a:t>
            </a:r>
            <a:r>
              <a:rPr lang="cs-CZ" sz="3600" i="1" dirty="0" smtClean="0"/>
              <a:t> </a:t>
            </a:r>
            <a:r>
              <a:rPr lang="cs-CZ" sz="3600" i="1" dirty="0" err="1" smtClean="0"/>
              <a:t>words</a:t>
            </a:r>
            <a:r>
              <a:rPr lang="cs-CZ" sz="3600" i="1" dirty="0" smtClean="0"/>
              <a:t>.</a:t>
            </a:r>
            <a:endParaRPr lang="en-GB" sz="3600" i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3059832" y="1920085"/>
            <a:ext cx="2664296" cy="443484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cs-CZ" dirty="0"/>
              <a:t>c</a:t>
            </a:r>
            <a:r>
              <a:rPr lang="cs-CZ" dirty="0" smtClean="0"/>
              <a:t>up and </a:t>
            </a:r>
            <a:r>
              <a:rPr lang="cs-CZ" dirty="0" err="1" smtClean="0"/>
              <a:t>saucer</a:t>
            </a:r>
            <a:endParaRPr lang="cs-CZ" dirty="0"/>
          </a:p>
          <a:p>
            <a:pPr>
              <a:lnSpc>
                <a:spcPct val="150000"/>
              </a:lnSpc>
            </a:pPr>
            <a:r>
              <a:rPr lang="cs-CZ" dirty="0" err="1" smtClean="0"/>
              <a:t>whisker</a:t>
            </a:r>
            <a:endParaRPr lang="cs-CZ" dirty="0" smtClean="0"/>
          </a:p>
          <a:p>
            <a:pPr>
              <a:lnSpc>
                <a:spcPct val="150000"/>
              </a:lnSpc>
            </a:pPr>
            <a:r>
              <a:rPr lang="cs-CZ" dirty="0" err="1" smtClean="0"/>
              <a:t>teapot</a:t>
            </a:r>
            <a:endParaRPr lang="cs-CZ" dirty="0"/>
          </a:p>
          <a:p>
            <a:pPr>
              <a:lnSpc>
                <a:spcPct val="150000"/>
              </a:lnSpc>
            </a:pPr>
            <a:r>
              <a:rPr lang="cs-CZ" dirty="0" err="1" smtClean="0"/>
              <a:t>kitchen</a:t>
            </a:r>
            <a:r>
              <a:rPr lang="cs-CZ" dirty="0" smtClean="0"/>
              <a:t> </a:t>
            </a:r>
            <a:r>
              <a:rPr lang="cs-CZ" dirty="0" err="1" smtClean="0"/>
              <a:t>scales</a:t>
            </a:r>
            <a:endParaRPr lang="cs-CZ" dirty="0" smtClean="0"/>
          </a:p>
          <a:p>
            <a:pPr>
              <a:lnSpc>
                <a:spcPct val="150000"/>
              </a:lnSpc>
            </a:pPr>
            <a:r>
              <a:rPr lang="cs-CZ" dirty="0" err="1"/>
              <a:t>wooden</a:t>
            </a:r>
            <a:r>
              <a:rPr lang="cs-CZ" dirty="0"/>
              <a:t> </a:t>
            </a:r>
            <a:r>
              <a:rPr lang="cs-CZ" dirty="0" err="1" smtClean="0"/>
              <a:t>spoon</a:t>
            </a:r>
            <a:endParaRPr lang="cs-CZ" dirty="0" smtClean="0"/>
          </a:p>
          <a:p>
            <a:pPr>
              <a:lnSpc>
                <a:spcPct val="150000"/>
              </a:lnSpc>
            </a:pPr>
            <a:r>
              <a:rPr lang="cs-CZ" dirty="0" err="1"/>
              <a:t>grater</a:t>
            </a:r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en-GB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59059" y="2143032"/>
            <a:ext cx="1851855" cy="1851855"/>
          </a:xfr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3501008"/>
            <a:ext cx="1964017" cy="1964017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75656" y="5201816"/>
            <a:ext cx="1656184" cy="1656184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96136" y="2691962"/>
            <a:ext cx="1362923" cy="1817231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5282" y="2024845"/>
            <a:ext cx="1656184" cy="1656184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52120" y="4634235"/>
            <a:ext cx="2196604" cy="2196604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827584" y="306896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8</a:t>
            </a:r>
            <a:endParaRPr lang="en-GB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7596336" y="599016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4</a:t>
            </a:r>
            <a:endParaRPr lang="en-GB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8532440" y="385175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9</a:t>
            </a:r>
            <a:endParaRPr lang="en-GB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588564" y="2458254"/>
            <a:ext cx="522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20</a:t>
            </a:r>
            <a:endParaRPr lang="en-GB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1679840" y="6309320"/>
            <a:ext cx="515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17</a:t>
            </a:r>
            <a:endParaRPr lang="en-GB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251520" y="511555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13</a:t>
            </a:r>
            <a:endParaRPr lang="en-GB" dirty="0"/>
          </a:p>
        </p:txBody>
      </p:sp>
      <p:cxnSp>
        <p:nvCxnSpPr>
          <p:cNvPr id="17" name="Přímá spojnice se šipkou 16"/>
          <p:cNvCxnSpPr/>
          <p:nvPr/>
        </p:nvCxnSpPr>
        <p:spPr>
          <a:xfrm flipH="1" flipV="1">
            <a:off x="1679840" y="4483016"/>
            <a:ext cx="1524008" cy="4581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Přímá spojnice se šipkou 18"/>
          <p:cNvCxnSpPr/>
          <p:nvPr/>
        </p:nvCxnSpPr>
        <p:spPr>
          <a:xfrm flipV="1">
            <a:off x="5400092" y="3645024"/>
            <a:ext cx="612068" cy="6480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Přímá spojnice se šipkou 19"/>
          <p:cNvCxnSpPr/>
          <p:nvPr/>
        </p:nvCxnSpPr>
        <p:spPr>
          <a:xfrm flipV="1">
            <a:off x="4283968" y="5591135"/>
            <a:ext cx="1694677" cy="1414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Přímá spojnice se šipkou 20"/>
          <p:cNvCxnSpPr/>
          <p:nvPr/>
        </p:nvCxnSpPr>
        <p:spPr>
          <a:xfrm flipH="1">
            <a:off x="2555776" y="3681029"/>
            <a:ext cx="762004" cy="17839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Přímá spojnice se šipkou 21"/>
          <p:cNvCxnSpPr/>
          <p:nvPr/>
        </p:nvCxnSpPr>
        <p:spPr>
          <a:xfrm>
            <a:off x="5652120" y="2348880"/>
            <a:ext cx="1716352" cy="1093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Přímá spojnice se šipkou 22"/>
          <p:cNvCxnSpPr/>
          <p:nvPr/>
        </p:nvCxnSpPr>
        <p:spPr>
          <a:xfrm flipH="1" flipV="1">
            <a:off x="2441840" y="2682885"/>
            <a:ext cx="762004" cy="29692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59450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22884" y="188640"/>
            <a:ext cx="8229600" cy="1152129"/>
          </a:xfrm>
        </p:spPr>
        <p:txBody>
          <a:bodyPr>
            <a:noAutofit/>
          </a:bodyPr>
          <a:lstStyle/>
          <a:p>
            <a:r>
              <a:rPr lang="cs-CZ" sz="2800" dirty="0" err="1" smtClean="0"/>
              <a:t>Look</a:t>
            </a:r>
            <a:r>
              <a:rPr lang="cs-CZ" sz="2800" dirty="0" smtClean="0"/>
              <a:t> </a:t>
            </a:r>
            <a:r>
              <a:rPr lang="cs-CZ" sz="2800" dirty="0" err="1" smtClean="0"/>
              <a:t>at</a:t>
            </a:r>
            <a:r>
              <a:rPr lang="cs-CZ" sz="2800" dirty="0" smtClean="0"/>
              <a:t> </a:t>
            </a:r>
            <a:r>
              <a:rPr lang="cs-CZ" sz="2800" dirty="0" err="1" smtClean="0"/>
              <a:t>the</a:t>
            </a:r>
            <a:r>
              <a:rPr lang="cs-CZ" sz="2800" dirty="0" smtClean="0"/>
              <a:t> </a:t>
            </a:r>
            <a:r>
              <a:rPr lang="cs-CZ" sz="2800" dirty="0" err="1" smtClean="0"/>
              <a:t>pictures</a:t>
            </a:r>
            <a:r>
              <a:rPr lang="cs-CZ" sz="2800" dirty="0" smtClean="0"/>
              <a:t> </a:t>
            </a:r>
            <a:r>
              <a:rPr lang="cs-CZ" sz="2800" dirty="0" err="1" smtClean="0"/>
              <a:t>once</a:t>
            </a:r>
            <a:r>
              <a:rPr lang="cs-CZ" sz="2800" dirty="0" smtClean="0"/>
              <a:t> more. </a:t>
            </a:r>
            <a:br>
              <a:rPr lang="cs-CZ" sz="2800" dirty="0" smtClean="0"/>
            </a:br>
            <a:r>
              <a:rPr lang="cs-CZ" sz="2800" dirty="0" err="1"/>
              <a:t>W</a:t>
            </a:r>
            <a:r>
              <a:rPr lang="cs-CZ" sz="2800" dirty="0" err="1" smtClean="0"/>
              <a:t>hat</a:t>
            </a:r>
            <a:r>
              <a:rPr lang="cs-CZ" sz="2800" dirty="0" smtClean="0"/>
              <a:t> are </a:t>
            </a:r>
            <a:r>
              <a:rPr lang="cs-CZ" sz="2800" dirty="0" err="1" smtClean="0"/>
              <a:t>the</a:t>
            </a:r>
            <a:r>
              <a:rPr lang="cs-CZ" sz="2800" dirty="0" smtClean="0"/>
              <a:t> </a:t>
            </a:r>
            <a:r>
              <a:rPr lang="cs-CZ" sz="2800" dirty="0" err="1" smtClean="0"/>
              <a:t>objects</a:t>
            </a:r>
            <a:r>
              <a:rPr lang="cs-CZ" sz="2800" dirty="0" smtClean="0"/>
              <a:t> </a:t>
            </a:r>
            <a:r>
              <a:rPr lang="cs-CZ" sz="2800" dirty="0" err="1" smtClean="0"/>
              <a:t>used</a:t>
            </a:r>
            <a:r>
              <a:rPr lang="cs-CZ" sz="2800" dirty="0" smtClean="0"/>
              <a:t> </a:t>
            </a:r>
            <a:r>
              <a:rPr lang="cs-CZ" sz="2800" dirty="0" err="1" smtClean="0"/>
              <a:t>for</a:t>
            </a:r>
            <a:r>
              <a:rPr lang="cs-CZ" sz="2800" dirty="0" smtClean="0"/>
              <a:t>? </a:t>
            </a:r>
            <a:r>
              <a:rPr lang="cs-CZ" sz="2800" dirty="0" err="1" smtClean="0"/>
              <a:t>What</a:t>
            </a:r>
            <a:r>
              <a:rPr lang="cs-CZ" sz="2800" dirty="0" smtClean="0"/>
              <a:t> are </a:t>
            </a:r>
            <a:r>
              <a:rPr lang="cs-CZ" sz="2800" dirty="0" err="1" smtClean="0"/>
              <a:t>they</a:t>
            </a:r>
            <a:r>
              <a:rPr lang="cs-CZ" sz="2800" dirty="0" smtClean="0"/>
              <a:t> </a:t>
            </a:r>
            <a:r>
              <a:rPr lang="cs-CZ" sz="2800" dirty="0" err="1" smtClean="0"/>
              <a:t>called</a:t>
            </a:r>
            <a:r>
              <a:rPr lang="cs-CZ" sz="2800" dirty="0" smtClean="0"/>
              <a:t> in </a:t>
            </a:r>
            <a:r>
              <a:rPr lang="cs-CZ" sz="2800" dirty="0" err="1" smtClean="0"/>
              <a:t>English</a:t>
            </a:r>
            <a:r>
              <a:rPr lang="cs-CZ" sz="2800" dirty="0" smtClean="0"/>
              <a:t>?</a:t>
            </a:r>
            <a:endParaRPr lang="en-GB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3203848" y="1920084"/>
            <a:ext cx="2448272" cy="4749275"/>
          </a:xfrm>
        </p:spPr>
        <p:txBody>
          <a:bodyPr>
            <a:normAutofit fontScale="85000" lnSpcReduction="20000"/>
          </a:bodyPr>
          <a:lstStyle/>
          <a:p>
            <a:r>
              <a:rPr lang="cs-CZ" sz="2800" dirty="0" smtClean="0"/>
              <a:t>to </a:t>
            </a:r>
            <a:r>
              <a:rPr lang="cs-CZ" sz="2800" dirty="0" err="1" smtClean="0"/>
              <a:t>grate</a:t>
            </a:r>
            <a:endParaRPr lang="cs-CZ" sz="2800" dirty="0" smtClean="0"/>
          </a:p>
          <a:p>
            <a:r>
              <a:rPr lang="cs-CZ" sz="2800" dirty="0" smtClean="0"/>
              <a:t>to </a:t>
            </a:r>
            <a:r>
              <a:rPr lang="cs-CZ" sz="2800" dirty="0" err="1" smtClean="0"/>
              <a:t>peel</a:t>
            </a:r>
            <a:endParaRPr lang="cs-CZ" sz="2800" dirty="0" smtClean="0"/>
          </a:p>
          <a:p>
            <a:r>
              <a:rPr lang="cs-CZ" sz="2800" dirty="0" smtClean="0"/>
              <a:t>to </a:t>
            </a:r>
            <a:r>
              <a:rPr lang="cs-CZ" sz="2800" dirty="0" err="1" smtClean="0"/>
              <a:t>pull</a:t>
            </a:r>
            <a:r>
              <a:rPr lang="cs-CZ" sz="2800" dirty="0" smtClean="0"/>
              <a:t> </a:t>
            </a:r>
            <a:r>
              <a:rPr lang="cs-CZ" sz="2800" dirty="0" err="1" smtClean="0"/>
              <a:t>out</a:t>
            </a:r>
            <a:r>
              <a:rPr lang="cs-CZ" sz="2800" dirty="0" smtClean="0"/>
              <a:t> </a:t>
            </a:r>
            <a:r>
              <a:rPr lang="cs-CZ" sz="2800" dirty="0" err="1" smtClean="0"/>
              <a:t>the</a:t>
            </a:r>
            <a:r>
              <a:rPr lang="cs-CZ" sz="2800" dirty="0" smtClean="0"/>
              <a:t> </a:t>
            </a:r>
            <a:r>
              <a:rPr lang="cs-CZ" sz="2800" dirty="0" err="1" smtClean="0"/>
              <a:t>cork</a:t>
            </a:r>
            <a:endParaRPr lang="cs-CZ" sz="2800" dirty="0" smtClean="0"/>
          </a:p>
          <a:p>
            <a:r>
              <a:rPr lang="cs-CZ" sz="2800" dirty="0" smtClean="0"/>
              <a:t>to </a:t>
            </a:r>
            <a:r>
              <a:rPr lang="cs-CZ" sz="2800" dirty="0" err="1" smtClean="0"/>
              <a:t>mash</a:t>
            </a:r>
            <a:endParaRPr lang="cs-CZ" sz="2800" dirty="0" smtClean="0"/>
          </a:p>
          <a:p>
            <a:r>
              <a:rPr lang="cs-CZ" sz="2800" dirty="0" smtClean="0"/>
              <a:t>to </a:t>
            </a:r>
            <a:r>
              <a:rPr lang="cs-CZ" sz="2800" dirty="0" err="1" smtClean="0"/>
              <a:t>squeeze</a:t>
            </a:r>
            <a:endParaRPr lang="cs-CZ" sz="2800" dirty="0" smtClean="0"/>
          </a:p>
          <a:p>
            <a:r>
              <a:rPr lang="cs-CZ" sz="2800" dirty="0" smtClean="0"/>
              <a:t>to </a:t>
            </a:r>
            <a:r>
              <a:rPr lang="cs-CZ" sz="2800" dirty="0" err="1" smtClean="0"/>
              <a:t>stir</a:t>
            </a:r>
            <a:endParaRPr lang="cs-CZ" sz="2800" dirty="0" smtClean="0"/>
          </a:p>
          <a:p>
            <a:r>
              <a:rPr lang="cs-CZ" sz="2800" dirty="0" smtClean="0"/>
              <a:t>to </a:t>
            </a:r>
            <a:r>
              <a:rPr lang="cs-CZ" sz="2800" dirty="0" err="1" smtClean="0"/>
              <a:t>grind</a:t>
            </a:r>
            <a:endParaRPr lang="cs-CZ" sz="2800" dirty="0" smtClean="0"/>
          </a:p>
          <a:p>
            <a:r>
              <a:rPr lang="cs-CZ" sz="2800" dirty="0" smtClean="0"/>
              <a:t>to </a:t>
            </a:r>
            <a:r>
              <a:rPr lang="cs-CZ" sz="2800" dirty="0" err="1" smtClean="0"/>
              <a:t>whisk</a:t>
            </a:r>
            <a:endParaRPr lang="cs-CZ" sz="2800" dirty="0" smtClean="0"/>
          </a:p>
          <a:p>
            <a:r>
              <a:rPr lang="cs-CZ" sz="2800" dirty="0" smtClean="0"/>
              <a:t>to chop</a:t>
            </a:r>
          </a:p>
          <a:p>
            <a:r>
              <a:rPr lang="cs-CZ" sz="2800" dirty="0" smtClean="0"/>
              <a:t>to </a:t>
            </a:r>
            <a:r>
              <a:rPr lang="cs-CZ" sz="2800" dirty="0" err="1" smtClean="0"/>
              <a:t>slice</a:t>
            </a:r>
            <a:endParaRPr lang="cs-CZ" sz="2800" dirty="0" smtClean="0"/>
          </a:p>
          <a:p>
            <a:r>
              <a:rPr lang="cs-CZ" sz="2800" dirty="0" smtClean="0"/>
              <a:t>to </a:t>
            </a:r>
            <a:r>
              <a:rPr lang="cs-CZ" sz="2800" dirty="0" err="1" smtClean="0"/>
              <a:t>dice</a:t>
            </a:r>
            <a:endParaRPr lang="cs-CZ" sz="2800" dirty="0" smtClean="0"/>
          </a:p>
          <a:p>
            <a:r>
              <a:rPr lang="cs-CZ" sz="2800" dirty="0" smtClean="0"/>
              <a:t>to </a:t>
            </a:r>
            <a:r>
              <a:rPr lang="cs-CZ" sz="2800" dirty="0" err="1" smtClean="0"/>
              <a:t>fry</a:t>
            </a:r>
            <a:endParaRPr lang="cs-CZ" sz="2800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  <a:p>
            <a:endParaRPr lang="en-GB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731" y="1290594"/>
            <a:ext cx="1305621" cy="1305621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95063" y="1108339"/>
            <a:ext cx="1530350" cy="153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57745" y="5041571"/>
            <a:ext cx="1804987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16488" y="1241396"/>
            <a:ext cx="1298575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23504" y="3144301"/>
            <a:ext cx="1688716" cy="1688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529507"/>
            <a:ext cx="1658937" cy="1658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08104" y="2638689"/>
            <a:ext cx="1812041" cy="1349970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53352" y="1936353"/>
            <a:ext cx="1778488" cy="1184918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63736" y="3537971"/>
            <a:ext cx="2193003" cy="1642011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50386" y="4509120"/>
            <a:ext cx="1763836" cy="1763836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0470" y="5179982"/>
            <a:ext cx="1656184" cy="1656184"/>
          </a:xfrm>
          <a:prstGeom prst="rect">
            <a:avLst/>
          </a:prstGeom>
        </p:spPr>
      </p:pic>
      <p:cxnSp>
        <p:nvCxnSpPr>
          <p:cNvPr id="10" name="Přímá spojnice se šipkou 9"/>
          <p:cNvCxnSpPr/>
          <p:nvPr/>
        </p:nvCxnSpPr>
        <p:spPr>
          <a:xfrm>
            <a:off x="1259632" y="1700808"/>
            <a:ext cx="2052588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Přímá spojnice se šipkou 16"/>
          <p:cNvCxnSpPr/>
          <p:nvPr/>
        </p:nvCxnSpPr>
        <p:spPr>
          <a:xfrm flipH="1">
            <a:off x="5430481" y="2132856"/>
            <a:ext cx="221639" cy="5871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Přímá spojnice se šipkou 17"/>
          <p:cNvCxnSpPr/>
          <p:nvPr/>
        </p:nvCxnSpPr>
        <p:spPr>
          <a:xfrm flipH="1">
            <a:off x="4709397" y="3313674"/>
            <a:ext cx="1272332" cy="1906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Přímá spojnice se šipkou 18"/>
          <p:cNvCxnSpPr/>
          <p:nvPr/>
        </p:nvCxnSpPr>
        <p:spPr>
          <a:xfrm flipH="1">
            <a:off x="4643314" y="4178956"/>
            <a:ext cx="2676831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Přímá spojnice se šipkou 19"/>
          <p:cNvCxnSpPr/>
          <p:nvPr/>
        </p:nvCxnSpPr>
        <p:spPr>
          <a:xfrm flipH="1" flipV="1">
            <a:off x="4612317" y="5353182"/>
            <a:ext cx="704171" cy="378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Přímá spojnice se šipkou 20"/>
          <p:cNvCxnSpPr/>
          <p:nvPr/>
        </p:nvCxnSpPr>
        <p:spPr>
          <a:xfrm flipH="1">
            <a:off x="4338514" y="6241652"/>
            <a:ext cx="2856549" cy="1800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Přímá spojnice se šipkou 21"/>
          <p:cNvCxnSpPr/>
          <p:nvPr/>
        </p:nvCxnSpPr>
        <p:spPr>
          <a:xfrm>
            <a:off x="2661719" y="2906162"/>
            <a:ext cx="739620" cy="8828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Přímá spojnice se šipkou 22"/>
          <p:cNvCxnSpPr/>
          <p:nvPr/>
        </p:nvCxnSpPr>
        <p:spPr>
          <a:xfrm>
            <a:off x="2895526" y="4168679"/>
            <a:ext cx="53431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Přímá spojnice se šipkou 23"/>
          <p:cNvCxnSpPr/>
          <p:nvPr/>
        </p:nvCxnSpPr>
        <p:spPr>
          <a:xfrm>
            <a:off x="1311128" y="4530970"/>
            <a:ext cx="2052588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Přímá spojnice se šipkou 24"/>
          <p:cNvCxnSpPr/>
          <p:nvPr/>
        </p:nvCxnSpPr>
        <p:spPr>
          <a:xfrm flipV="1">
            <a:off x="2403547" y="5360002"/>
            <a:ext cx="1026294" cy="37325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Přímá spojnice se šipkou 25"/>
          <p:cNvCxnSpPr/>
          <p:nvPr/>
        </p:nvCxnSpPr>
        <p:spPr>
          <a:xfrm>
            <a:off x="2631232" y="5940889"/>
            <a:ext cx="743624" cy="803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Přímá spojnice se šipkou 26"/>
          <p:cNvCxnSpPr/>
          <p:nvPr/>
        </p:nvCxnSpPr>
        <p:spPr>
          <a:xfrm flipV="1">
            <a:off x="2467862" y="5661248"/>
            <a:ext cx="906994" cy="1440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Přímá spojnice se šipkou 38"/>
          <p:cNvCxnSpPr/>
          <p:nvPr/>
        </p:nvCxnSpPr>
        <p:spPr>
          <a:xfrm flipH="1">
            <a:off x="4409052" y="2400659"/>
            <a:ext cx="2786011" cy="953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5" name="TextovéPole 34"/>
          <p:cNvSpPr txBox="1"/>
          <p:nvPr/>
        </p:nvSpPr>
        <p:spPr>
          <a:xfrm>
            <a:off x="1187112" y="2881750"/>
            <a:ext cx="435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22</a:t>
            </a:r>
            <a:endParaRPr lang="en-GB" dirty="0"/>
          </a:p>
        </p:txBody>
      </p:sp>
      <p:sp>
        <p:nvSpPr>
          <p:cNvPr id="42" name="TextovéPole 41"/>
          <p:cNvSpPr txBox="1"/>
          <p:nvPr/>
        </p:nvSpPr>
        <p:spPr>
          <a:xfrm>
            <a:off x="6434653" y="5805264"/>
            <a:ext cx="435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25</a:t>
            </a:r>
            <a:endParaRPr lang="en-GB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8620859" y="4810650"/>
            <a:ext cx="435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24</a:t>
            </a:r>
            <a:endParaRPr lang="en-GB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7318892" y="2852460"/>
            <a:ext cx="435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23</a:t>
            </a:r>
            <a:endParaRPr lang="en-GB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1491912" y="6088290"/>
            <a:ext cx="435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21</a:t>
            </a:r>
            <a:endParaRPr lang="en-GB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6437718" y="1349689"/>
            <a:ext cx="435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5</a:t>
            </a:r>
            <a:endParaRPr lang="en-GB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405063" y="4648351"/>
            <a:ext cx="435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8</a:t>
            </a:r>
            <a:endParaRPr lang="en-GB" dirty="0"/>
          </a:p>
        </p:txBody>
      </p:sp>
      <p:sp>
        <p:nvSpPr>
          <p:cNvPr id="48" name="TextovéPole 47"/>
          <p:cNvSpPr txBox="1"/>
          <p:nvPr/>
        </p:nvSpPr>
        <p:spPr>
          <a:xfrm>
            <a:off x="1768491" y="4190470"/>
            <a:ext cx="435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13</a:t>
            </a:r>
            <a:endParaRPr lang="en-GB" dirty="0"/>
          </a:p>
        </p:txBody>
      </p:sp>
      <p:sp>
        <p:nvSpPr>
          <p:cNvPr id="49" name="TextovéPole 48"/>
          <p:cNvSpPr txBox="1"/>
          <p:nvPr/>
        </p:nvSpPr>
        <p:spPr>
          <a:xfrm>
            <a:off x="107504" y="2400659"/>
            <a:ext cx="435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4</a:t>
            </a:r>
            <a:endParaRPr lang="en-GB" dirty="0"/>
          </a:p>
        </p:txBody>
      </p:sp>
      <p:sp>
        <p:nvSpPr>
          <p:cNvPr id="50" name="TextovéPole 49"/>
          <p:cNvSpPr txBox="1"/>
          <p:nvPr/>
        </p:nvSpPr>
        <p:spPr>
          <a:xfrm>
            <a:off x="8426852" y="6146996"/>
            <a:ext cx="435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16</a:t>
            </a:r>
            <a:endParaRPr lang="en-GB" dirty="0"/>
          </a:p>
        </p:txBody>
      </p:sp>
      <p:sp>
        <p:nvSpPr>
          <p:cNvPr id="51" name="TextovéPole 50"/>
          <p:cNvSpPr txBox="1"/>
          <p:nvPr/>
        </p:nvSpPr>
        <p:spPr>
          <a:xfrm>
            <a:off x="8391552" y="1690666"/>
            <a:ext cx="435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737762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cs-CZ" sz="3200" dirty="0">
                <a:solidFill>
                  <a:srgbClr val="4E5B6F"/>
                </a:solidFill>
              </a:rPr>
              <a:t/>
            </a:r>
            <a:br>
              <a:rPr lang="cs-CZ" sz="3200" dirty="0">
                <a:solidFill>
                  <a:srgbClr val="4E5B6F"/>
                </a:solidFill>
              </a:rPr>
            </a:br>
            <a:r>
              <a:rPr lang="cs-CZ" sz="3200" dirty="0">
                <a:solidFill>
                  <a:srgbClr val="4E5B6F"/>
                </a:solidFill>
              </a:rPr>
              <a:t/>
            </a:r>
            <a:br>
              <a:rPr lang="cs-CZ" sz="3200" dirty="0">
                <a:solidFill>
                  <a:srgbClr val="4E5B6F"/>
                </a:solidFill>
              </a:rPr>
            </a:br>
            <a:r>
              <a:rPr lang="cs-CZ" sz="3200" dirty="0">
                <a:solidFill>
                  <a:srgbClr val="4E5B6F"/>
                </a:solidFill>
              </a:rPr>
              <a:t/>
            </a:r>
            <a:br>
              <a:rPr lang="cs-CZ" sz="3200" dirty="0">
                <a:solidFill>
                  <a:srgbClr val="4E5B6F"/>
                </a:solidFill>
              </a:rPr>
            </a:br>
            <a:r>
              <a:rPr lang="cs-CZ" sz="3200" dirty="0">
                <a:solidFill>
                  <a:srgbClr val="4E5B6F"/>
                </a:solidFill>
              </a:rPr>
              <a:t/>
            </a:r>
            <a:br>
              <a:rPr lang="cs-CZ" sz="3200" dirty="0">
                <a:solidFill>
                  <a:srgbClr val="4E5B6F"/>
                </a:solidFill>
              </a:rPr>
            </a:br>
            <a:r>
              <a:rPr lang="en-US" sz="3200" dirty="0" smtClean="0">
                <a:solidFill>
                  <a:srgbClr val="4E5B6F"/>
                </a:solidFill>
              </a:rPr>
              <a:t>Now give examples for the verbs below</a:t>
            </a:r>
            <a:r>
              <a:rPr lang="cs-CZ" sz="3200" dirty="0">
                <a:solidFill>
                  <a:srgbClr val="4E5B6F"/>
                </a:solidFill>
              </a:rPr>
              <a:t/>
            </a:r>
            <a:br>
              <a:rPr lang="cs-CZ" sz="3200" dirty="0">
                <a:solidFill>
                  <a:srgbClr val="4E5B6F"/>
                </a:solidFill>
              </a:rPr>
            </a:b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67544" y="692696"/>
            <a:ext cx="4038600" cy="5832648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to peel</a:t>
            </a:r>
          </a:p>
          <a:p>
            <a:r>
              <a:rPr lang="en-US" b="1" dirty="0" smtClean="0"/>
              <a:t>to grate</a:t>
            </a:r>
          </a:p>
          <a:p>
            <a:r>
              <a:rPr lang="en-US" b="1" dirty="0" smtClean="0"/>
              <a:t>to mash</a:t>
            </a:r>
          </a:p>
          <a:p>
            <a:r>
              <a:rPr lang="en-US" b="1" dirty="0" smtClean="0"/>
              <a:t>to chop</a:t>
            </a:r>
          </a:p>
          <a:p>
            <a:r>
              <a:rPr lang="en-US" b="1" dirty="0" smtClean="0"/>
              <a:t>to dice</a:t>
            </a:r>
          </a:p>
          <a:p>
            <a:r>
              <a:rPr lang="en-US" b="1" dirty="0" smtClean="0"/>
              <a:t>to slice</a:t>
            </a:r>
          </a:p>
          <a:p>
            <a:r>
              <a:rPr lang="en-US" b="1" dirty="0" smtClean="0"/>
              <a:t>to bake</a:t>
            </a:r>
          </a:p>
          <a:p>
            <a:r>
              <a:rPr lang="en-US" b="1" dirty="0" smtClean="0"/>
              <a:t>to roast</a:t>
            </a:r>
          </a:p>
          <a:p>
            <a:r>
              <a:rPr lang="en-US" b="1" dirty="0" smtClean="0"/>
              <a:t>to pour</a:t>
            </a:r>
          </a:p>
          <a:p>
            <a:r>
              <a:rPr lang="en-US" b="1" dirty="0" smtClean="0"/>
              <a:t>to smoke</a:t>
            </a:r>
          </a:p>
          <a:p>
            <a:r>
              <a:rPr lang="en-US" b="1" dirty="0" smtClean="0"/>
              <a:t>to grind</a:t>
            </a:r>
          </a:p>
          <a:p>
            <a:r>
              <a:rPr lang="en-US" b="1" dirty="0" smtClean="0"/>
              <a:t>to whisk</a:t>
            </a:r>
          </a:p>
          <a:p>
            <a:r>
              <a:rPr lang="en-US" b="1" dirty="0" smtClean="0"/>
              <a:t>to beat</a:t>
            </a:r>
          </a:p>
          <a:p>
            <a:r>
              <a:rPr lang="en-US" b="1" dirty="0" smtClean="0"/>
              <a:t>to strain</a:t>
            </a:r>
          </a:p>
          <a:p>
            <a:r>
              <a:rPr lang="en-US" b="1" dirty="0" smtClean="0"/>
              <a:t>to sieve</a:t>
            </a:r>
          </a:p>
          <a:p>
            <a:r>
              <a:rPr lang="en-US" b="1" dirty="0" smtClean="0"/>
              <a:t>to squeeze</a:t>
            </a:r>
            <a:endParaRPr lang="en-US" b="1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692696"/>
            <a:ext cx="4038600" cy="5832648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orange, potatoes, apples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cheese, carrot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potatoes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meat, onion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potatoes, vegetables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bread, ham, tomatoes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cake, bread, pie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chicken, turkey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oil, milk, sauce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ham, bacon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coffee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cream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eggs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potatoes, vegetables, pasta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flour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lemons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8015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cs-CZ" sz="3600" dirty="0" err="1" smtClean="0"/>
              <a:t>Questions</a:t>
            </a:r>
            <a:r>
              <a:rPr lang="cs-CZ" sz="3600" dirty="0" smtClean="0"/>
              <a:t>- </a:t>
            </a:r>
            <a:r>
              <a:rPr lang="cs-CZ" sz="3100" i="1" dirty="0" err="1" smtClean="0"/>
              <a:t>Ask</a:t>
            </a:r>
            <a:r>
              <a:rPr lang="cs-CZ" sz="3100" i="1" dirty="0" smtClean="0"/>
              <a:t> and </a:t>
            </a:r>
            <a:r>
              <a:rPr lang="cs-CZ" sz="3100" i="1" dirty="0" err="1" smtClean="0"/>
              <a:t>answer</a:t>
            </a:r>
            <a:r>
              <a:rPr lang="cs-CZ" sz="3100" i="1" dirty="0" smtClean="0"/>
              <a:t> in </a:t>
            </a:r>
            <a:r>
              <a:rPr lang="cs-CZ" sz="3100" i="1" dirty="0" err="1" smtClean="0"/>
              <a:t>pairs</a:t>
            </a:r>
            <a:r>
              <a:rPr lang="cs-CZ" sz="3100" i="1" dirty="0" smtClean="0"/>
              <a:t> </a:t>
            </a:r>
            <a:r>
              <a:rPr lang="cs-CZ" sz="3100" i="1" dirty="0" err="1" smtClean="0"/>
              <a:t>or</a:t>
            </a:r>
            <a:r>
              <a:rPr lang="cs-CZ" sz="3100" i="1" dirty="0" smtClean="0"/>
              <a:t> </a:t>
            </a:r>
            <a:r>
              <a:rPr lang="cs-CZ" sz="3100" i="1" dirty="0" err="1" smtClean="0"/>
              <a:t>small</a:t>
            </a:r>
            <a:r>
              <a:rPr lang="cs-CZ" sz="3100" i="1" dirty="0" smtClean="0"/>
              <a:t> </a:t>
            </a:r>
            <a:r>
              <a:rPr lang="cs-CZ" sz="3100" i="1" dirty="0" err="1" smtClean="0"/>
              <a:t>groups</a:t>
            </a:r>
            <a:r>
              <a:rPr lang="cs-CZ" sz="3100" i="1" dirty="0" smtClean="0"/>
              <a:t>.</a:t>
            </a:r>
            <a:endParaRPr lang="en-GB" sz="3100" i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052736"/>
            <a:ext cx="8291264" cy="5688632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Is food a pleasure for you? What is your </a:t>
            </a:r>
            <a:r>
              <a:rPr lang="en-US" sz="2400" dirty="0" err="1" smtClean="0"/>
              <a:t>favourite</a:t>
            </a:r>
            <a:r>
              <a:rPr lang="en-US" sz="2400" dirty="0" smtClean="0"/>
              <a:t> food, </a:t>
            </a:r>
            <a:r>
              <a:rPr lang="cs-CZ" sz="2400" smtClean="0"/>
              <a:t>dish</a:t>
            </a:r>
            <a:r>
              <a:rPr lang="en-US" sz="2400" smtClean="0"/>
              <a:t>? </a:t>
            </a:r>
            <a:r>
              <a:rPr lang="en-US" sz="2400" dirty="0" smtClean="0"/>
              <a:t>Is there any kind of food you can´t eat?</a:t>
            </a:r>
          </a:p>
          <a:p>
            <a:r>
              <a:rPr lang="en-US" sz="2400" dirty="0" smtClean="0"/>
              <a:t>What do you normally eat in a typical day? </a:t>
            </a:r>
          </a:p>
          <a:p>
            <a:r>
              <a:rPr lang="en-US" sz="2400" dirty="0" smtClean="0"/>
              <a:t>Can you cook? How often do you cook? What meals can you cook?</a:t>
            </a:r>
          </a:p>
          <a:p>
            <a:r>
              <a:rPr lang="en-US" sz="2400" dirty="0" smtClean="0"/>
              <a:t>Do you ever eat unhealthy food? What? Describe a healthy diet.</a:t>
            </a:r>
          </a:p>
          <a:p>
            <a:r>
              <a:rPr lang="en-US" sz="2400" dirty="0" smtClean="0"/>
              <a:t>Are you trying to cut down on anything at the moment? What would you change on your diet?</a:t>
            </a:r>
          </a:p>
          <a:p>
            <a:r>
              <a:rPr lang="en-US" sz="2400" dirty="0" smtClean="0"/>
              <a:t>How often do you eat junk food?</a:t>
            </a:r>
          </a:p>
          <a:p>
            <a:r>
              <a:rPr lang="en-US" sz="2400" dirty="0" smtClean="0"/>
              <a:t>How often do you eat out? What is your </a:t>
            </a:r>
            <a:r>
              <a:rPr lang="en-US" sz="2400" dirty="0" err="1" smtClean="0"/>
              <a:t>favourite</a:t>
            </a:r>
            <a:r>
              <a:rPr lang="en-US" sz="2400" dirty="0" smtClean="0"/>
              <a:t> restaurant? What is your </a:t>
            </a:r>
            <a:r>
              <a:rPr lang="en-US" sz="2400" dirty="0" err="1" smtClean="0"/>
              <a:t>favourite</a:t>
            </a:r>
            <a:r>
              <a:rPr lang="en-US" sz="2400" dirty="0" smtClean="0"/>
              <a:t> cuisine? Describe typical Czech cuisine.</a:t>
            </a:r>
          </a:p>
          <a:p>
            <a:r>
              <a:rPr lang="en-US" sz="2400" dirty="0" smtClean="0"/>
              <a:t>What are some of the reasons for being a vegetarian?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879248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 Make Yorkshire Puddings 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dirty="0" smtClean="0">
              <a:hlinkClick r:id="rId2"/>
            </a:endParaRPr>
          </a:p>
          <a:p>
            <a:r>
              <a:rPr lang="en-US" dirty="0" smtClean="0"/>
              <a:t>Watch the video using the website: </a:t>
            </a:r>
            <a:r>
              <a:rPr lang="en-US" dirty="0" smtClean="0">
                <a:hlinkClick r:id="rId2"/>
              </a:rPr>
              <a:t>http://www.youtube.com/watch?v=Dj1WnBWCKhE</a:t>
            </a:r>
            <a:endParaRPr lang="en-US" dirty="0" smtClean="0"/>
          </a:p>
          <a:p>
            <a:r>
              <a:rPr lang="en-US" dirty="0" smtClean="0"/>
              <a:t>After watching it try to describe the preparation.</a:t>
            </a:r>
          </a:p>
          <a:p>
            <a:pPr lvl="1"/>
            <a:r>
              <a:rPr lang="en-US" dirty="0" smtClean="0"/>
              <a:t>ingredients</a:t>
            </a:r>
          </a:p>
          <a:p>
            <a:pPr lvl="1"/>
            <a:r>
              <a:rPr lang="en-US" dirty="0" smtClean="0"/>
              <a:t>cooking utensils</a:t>
            </a:r>
          </a:p>
          <a:p>
            <a:pPr lvl="1"/>
            <a:r>
              <a:rPr lang="en-US" dirty="0" smtClean="0"/>
              <a:t>procedure</a:t>
            </a:r>
            <a:endParaRPr lang="cs-CZ" dirty="0"/>
          </a:p>
          <a:p>
            <a:pPr lvl="1"/>
            <a:endParaRPr lang="cs-CZ" dirty="0" smtClean="0"/>
          </a:p>
          <a:p>
            <a:pPr marL="393192" lvl="1" indent="0">
              <a:buNone/>
            </a:pPr>
            <a:r>
              <a:rPr lang="en-US" dirty="0" smtClean="0"/>
              <a:t>What is Yorkshire pudding usually served with?</a:t>
            </a:r>
          </a:p>
          <a:p>
            <a:pPr lvl="1"/>
            <a:endParaRPr 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4584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My </a:t>
            </a:r>
            <a:r>
              <a:rPr lang="cs-CZ" dirty="0" err="1" smtClean="0"/>
              <a:t>Favourite</a:t>
            </a:r>
            <a:r>
              <a:rPr lang="cs-CZ" dirty="0" smtClean="0"/>
              <a:t> </a:t>
            </a:r>
            <a:r>
              <a:rPr lang="cs-CZ" dirty="0" err="1" smtClean="0"/>
              <a:t>Recipe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err="1" smtClean="0"/>
              <a:t>Work</a:t>
            </a:r>
            <a:r>
              <a:rPr lang="cs-CZ" dirty="0" smtClean="0"/>
              <a:t> </a:t>
            </a:r>
            <a:r>
              <a:rPr lang="cs-CZ" dirty="0" err="1" smtClean="0"/>
              <a:t>individually</a:t>
            </a:r>
            <a:r>
              <a:rPr lang="cs-CZ" dirty="0" smtClean="0"/>
              <a:t> </a:t>
            </a:r>
            <a:r>
              <a:rPr lang="cs-CZ" dirty="0" err="1" smtClean="0"/>
              <a:t>or</a:t>
            </a:r>
            <a:r>
              <a:rPr lang="cs-CZ" dirty="0" smtClean="0"/>
              <a:t> in </a:t>
            </a:r>
            <a:r>
              <a:rPr lang="cs-CZ" dirty="0" err="1" smtClean="0"/>
              <a:t>pairs</a:t>
            </a:r>
            <a:r>
              <a:rPr lang="cs-CZ" dirty="0" smtClean="0"/>
              <a:t>:</a:t>
            </a:r>
          </a:p>
          <a:p>
            <a:r>
              <a:rPr lang="cs-CZ" dirty="0" err="1" smtClean="0"/>
              <a:t>Write</a:t>
            </a:r>
            <a:r>
              <a:rPr lang="cs-CZ" dirty="0" smtClean="0"/>
              <a:t> a </a:t>
            </a:r>
            <a:r>
              <a:rPr lang="cs-CZ" dirty="0" err="1" smtClean="0"/>
              <a:t>recipe</a:t>
            </a:r>
            <a:r>
              <a:rPr lang="cs-CZ" dirty="0" smtClean="0"/>
              <a:t> (</a:t>
            </a:r>
            <a:r>
              <a:rPr lang="cs-CZ" dirty="0" err="1" smtClean="0"/>
              <a:t>or</a:t>
            </a:r>
            <a:r>
              <a:rPr lang="cs-CZ" dirty="0" smtClean="0"/>
              <a:t> </a:t>
            </a:r>
            <a:r>
              <a:rPr lang="cs-CZ" dirty="0" err="1" smtClean="0"/>
              <a:t>find</a:t>
            </a:r>
            <a:r>
              <a:rPr lang="cs-CZ" dirty="0" smtClean="0"/>
              <a:t> in a </a:t>
            </a:r>
            <a:r>
              <a:rPr lang="cs-CZ" dirty="0" err="1" smtClean="0"/>
              <a:t>cookery</a:t>
            </a:r>
            <a:r>
              <a:rPr lang="cs-CZ" dirty="0" smtClean="0"/>
              <a:t> </a:t>
            </a:r>
            <a:r>
              <a:rPr lang="cs-CZ" dirty="0" err="1" smtClean="0"/>
              <a:t>book</a:t>
            </a:r>
            <a:r>
              <a:rPr lang="cs-CZ" dirty="0" smtClean="0"/>
              <a:t>/ on </a:t>
            </a:r>
            <a:r>
              <a:rPr lang="cs-CZ" dirty="0" err="1" smtClean="0"/>
              <a:t>the</a:t>
            </a:r>
            <a:r>
              <a:rPr lang="cs-CZ" dirty="0" smtClean="0"/>
              <a:t> Internet)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your</a:t>
            </a:r>
            <a:r>
              <a:rPr lang="cs-CZ" dirty="0" smtClean="0"/>
              <a:t> </a:t>
            </a:r>
            <a:r>
              <a:rPr lang="cs-CZ" dirty="0" err="1" smtClean="0"/>
              <a:t>favourite</a:t>
            </a:r>
            <a:r>
              <a:rPr lang="cs-CZ" dirty="0" smtClean="0"/>
              <a:t> </a:t>
            </a:r>
            <a:r>
              <a:rPr lang="cs-CZ" dirty="0" err="1" smtClean="0"/>
              <a:t>dish</a:t>
            </a:r>
            <a:r>
              <a:rPr lang="cs-CZ" dirty="0" smtClean="0"/>
              <a:t>.</a:t>
            </a:r>
          </a:p>
          <a:p>
            <a:pPr lvl="1"/>
            <a:r>
              <a:rPr lang="cs-CZ" dirty="0" err="1" smtClean="0"/>
              <a:t>ingredients</a:t>
            </a:r>
            <a:endParaRPr lang="cs-CZ" dirty="0" smtClean="0"/>
          </a:p>
          <a:p>
            <a:pPr lvl="1"/>
            <a:r>
              <a:rPr lang="cs-CZ" dirty="0" err="1" smtClean="0"/>
              <a:t>cooking</a:t>
            </a:r>
            <a:r>
              <a:rPr lang="cs-CZ" dirty="0" smtClean="0"/>
              <a:t> </a:t>
            </a:r>
            <a:r>
              <a:rPr lang="cs-CZ" dirty="0" err="1" smtClean="0"/>
              <a:t>utensils</a:t>
            </a:r>
            <a:endParaRPr lang="cs-CZ" dirty="0" smtClean="0"/>
          </a:p>
          <a:p>
            <a:pPr lvl="1"/>
            <a:r>
              <a:rPr lang="cs-CZ" dirty="0" err="1" smtClean="0"/>
              <a:t>procedure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09108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r>
              <a:rPr lang="cs-CZ" dirty="0" smtClean="0"/>
              <a:t>Seznam citací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>
            <a:normAutofit fontScale="25000" lnSpcReduction="20000"/>
          </a:bodyPr>
          <a:lstStyle/>
          <a:p>
            <a:pPr marL="0" lvl="0" indent="0">
              <a:buNone/>
            </a:pPr>
            <a:r>
              <a:rPr lang="cs-CZ" sz="3700" dirty="0" smtClean="0"/>
              <a:t>1</a:t>
            </a:r>
            <a:r>
              <a:rPr lang="cs-CZ" sz="4800" dirty="0" smtClean="0"/>
              <a:t>. Vytvořila Jana Sochorová v programu: SEN </a:t>
            </a:r>
            <a:r>
              <a:rPr lang="cs-CZ" sz="4800" dirty="0" err="1" smtClean="0"/>
              <a:t>Teacher</a:t>
            </a:r>
            <a:r>
              <a:rPr lang="cs-CZ" sz="4800" dirty="0" smtClean="0"/>
              <a:t> </a:t>
            </a:r>
            <a:r>
              <a:rPr lang="en-GB" sz="4800" dirty="0" smtClean="0"/>
              <a:t>© </a:t>
            </a:r>
            <a:r>
              <a:rPr lang="en-GB" sz="4800" dirty="0"/>
              <a:t>1999-2013 SEN Teacher</a:t>
            </a:r>
            <a:r>
              <a:rPr lang="en-GB" sz="4800" dirty="0" smtClean="0"/>
              <a:t>.</a:t>
            </a:r>
            <a:r>
              <a:rPr lang="en-GB" sz="4800" dirty="0"/>
              <a:t> </a:t>
            </a:r>
            <a:r>
              <a:rPr lang="cs-CZ" sz="4800" dirty="0" smtClean="0"/>
              <a:t>Dostupný pod licencí </a:t>
            </a:r>
            <a:r>
              <a:rPr lang="en-GB" sz="4800" b="1" dirty="0" smtClean="0">
                <a:hlinkClick r:id="rId2"/>
              </a:rPr>
              <a:t>Creative </a:t>
            </a:r>
            <a:r>
              <a:rPr lang="en-GB" sz="4800" b="1" dirty="0">
                <a:hlinkClick r:id="rId2"/>
              </a:rPr>
              <a:t>Commons </a:t>
            </a:r>
            <a:r>
              <a:rPr lang="en-GB" sz="4800" b="1" dirty="0" smtClean="0">
                <a:hlinkClick r:id="rId2"/>
              </a:rPr>
              <a:t>License</a:t>
            </a:r>
            <a:r>
              <a:rPr lang="cs-CZ" sz="4800" b="1" dirty="0" smtClean="0"/>
              <a:t> </a:t>
            </a:r>
            <a:r>
              <a:rPr lang="cs-CZ" sz="4800" dirty="0" smtClean="0"/>
              <a:t>. WWW: </a:t>
            </a:r>
            <a:r>
              <a:rPr lang="en-GB" sz="4800" dirty="0" smtClean="0">
                <a:hlinkClick r:id="rId3"/>
              </a:rPr>
              <a:t>http</a:t>
            </a:r>
            <a:r>
              <a:rPr lang="en-GB" sz="4800" dirty="0">
                <a:hlinkClick r:id="rId3"/>
              </a:rPr>
              <a:t>://www.senteacher.org</a:t>
            </a:r>
            <a:r>
              <a:rPr lang="en-GB" sz="4800" dirty="0" smtClean="0">
                <a:hlinkClick r:id="rId3"/>
              </a:rPr>
              <a:t>/</a:t>
            </a:r>
            <a:endParaRPr lang="cs-CZ" sz="4800" dirty="0" smtClean="0"/>
          </a:p>
          <a:p>
            <a:pPr marL="0" indent="0">
              <a:buNone/>
            </a:pPr>
            <a:r>
              <a:rPr lang="cs-CZ" sz="4800" dirty="0" smtClean="0"/>
              <a:t>2.</a:t>
            </a:r>
            <a:r>
              <a:rPr lang="en-GB" sz="4800" dirty="0"/>
              <a:t> AUTOR 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31.7.2013].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http://office.microsoft.com/cs-cz/images/results.aspx?qu=cedn%C3%ADk&amp;ex=1#ai:MC900217566|</a:t>
            </a:r>
          </a:p>
          <a:p>
            <a:pPr marL="0" indent="0">
              <a:buNone/>
            </a:pPr>
            <a:r>
              <a:rPr lang="cs-CZ" sz="4800" dirty="0" smtClean="0"/>
              <a:t>3. </a:t>
            </a:r>
            <a:r>
              <a:rPr lang="en-GB" sz="4800" dirty="0"/>
              <a:t>AUTOR 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31.7.2013].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http://office.microsoft.com/cs-cz/images/results.aspx?qu=hrnek&amp;ex=1#ai:MC900340144|</a:t>
            </a:r>
          </a:p>
          <a:p>
            <a:pPr marL="0" indent="0">
              <a:buNone/>
            </a:pPr>
            <a:r>
              <a:rPr lang="cs-CZ" sz="4800" dirty="0" smtClean="0"/>
              <a:t>4. </a:t>
            </a:r>
            <a:r>
              <a:rPr lang="en-GB" sz="4800" dirty="0"/>
              <a:t>AUTOR 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31.7.2013].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http://office.microsoft.com/cs-cz/images/results.aspx?qu=struhadlo&amp;ex=1#ai:MC900340972|</a:t>
            </a:r>
          </a:p>
          <a:p>
            <a:pPr marL="0" indent="0">
              <a:buNone/>
            </a:pPr>
            <a:r>
              <a:rPr lang="cs-CZ" sz="4800" dirty="0" smtClean="0"/>
              <a:t>5.</a:t>
            </a:r>
            <a:r>
              <a:rPr lang="en-GB" sz="4800" dirty="0"/>
              <a:t> AUTOR 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31.7.2013].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http://office.microsoft.com/cs-cz/images/results.aspx?qu=otv%C3%ADr%C3%A1k&amp;ex=1#ai:MC900325416|</a:t>
            </a:r>
          </a:p>
          <a:p>
            <a:pPr marL="0" indent="0">
              <a:buNone/>
            </a:pPr>
            <a:r>
              <a:rPr lang="cs-CZ" sz="4800" dirty="0" smtClean="0"/>
              <a:t>6. </a:t>
            </a:r>
            <a:r>
              <a:rPr lang="en-GB" sz="4800" dirty="0"/>
              <a:t>AUTOR 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31.7.2013].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http://office.microsoft.com/cs-cz/images/results.aspx?qu=otv%C3%ADr%C3%A1k&amp;ex=1#ai:MC900252159|</a:t>
            </a:r>
          </a:p>
          <a:p>
            <a:pPr marL="0" indent="0">
              <a:buNone/>
            </a:pPr>
            <a:r>
              <a:rPr lang="cs-CZ" sz="4800" dirty="0" smtClean="0"/>
              <a:t>7. </a:t>
            </a:r>
            <a:r>
              <a:rPr lang="en-GB" sz="4800" dirty="0"/>
              <a:t>AUTOR 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31.7.2013].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http://office.microsoft.com/cs-cz/images/results.aspx?qu=otv%C3%ADr%C3%A1k&amp;ex=1#ai:MC900252159|</a:t>
            </a:r>
          </a:p>
          <a:p>
            <a:pPr marL="0" indent="0">
              <a:buNone/>
            </a:pPr>
            <a:r>
              <a:rPr lang="cs-CZ" sz="4800" dirty="0" smtClean="0"/>
              <a:t>8. </a:t>
            </a:r>
            <a:r>
              <a:rPr lang="en-GB" sz="4800" dirty="0"/>
              <a:t>AUTOR 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31.7.2013].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http://office.microsoft.com/cs-cz/images/results.aspx?qu=%C5%A1leha%C4%8D&amp;ex=1#ai:MC900371126|</a:t>
            </a:r>
          </a:p>
          <a:p>
            <a:pPr marL="0" indent="0">
              <a:buNone/>
            </a:pPr>
            <a:r>
              <a:rPr lang="cs-CZ" sz="4800" dirty="0" smtClean="0"/>
              <a:t>9. </a:t>
            </a:r>
            <a:r>
              <a:rPr lang="en-GB" sz="4800" dirty="0"/>
              <a:t>AUTOR 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31.7.2013].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http://office.microsoft.com/cs-cz/images/results.aspx?qu=pod%C5%A1%C3%A1lek&amp;ex=1#ai:MC900406386|</a:t>
            </a:r>
          </a:p>
          <a:p>
            <a:pPr marL="0" indent="0">
              <a:buNone/>
            </a:pPr>
            <a:r>
              <a:rPr lang="cs-CZ" sz="4800" dirty="0" smtClean="0"/>
              <a:t>10. </a:t>
            </a:r>
            <a:r>
              <a:rPr lang="en-GB" sz="4800" dirty="0"/>
              <a:t>AUTOR 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31.7.2013].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http://office.microsoft.com/cs-cz/images/results.aspx?qu=p%C5%99%C3%ADbor&amp;ex=1#ai:MP900401342|</a:t>
            </a:r>
          </a:p>
          <a:p>
            <a:pPr marL="0" indent="0">
              <a:buNone/>
            </a:pPr>
            <a:r>
              <a:rPr lang="cs-CZ" sz="4800" dirty="0" smtClean="0"/>
              <a:t>11. </a:t>
            </a:r>
            <a:r>
              <a:rPr lang="en-GB" sz="4800" dirty="0"/>
              <a:t>AUTOR 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31.7.2013].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http://office.microsoft.com/cs-cz/images/results.aspx?qu=servis&amp;ex=2#ai:MC900422907|</a:t>
            </a:r>
          </a:p>
          <a:p>
            <a:pPr marL="0" indent="0">
              <a:buNone/>
            </a:pPr>
            <a:r>
              <a:rPr lang="cs-CZ" sz="4800" dirty="0" smtClean="0"/>
              <a:t>12. </a:t>
            </a:r>
            <a:r>
              <a:rPr lang="en-GB" sz="4800" dirty="0"/>
              <a:t>AUTOR 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31.7.2013].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</a:t>
            </a:r>
            <a:r>
              <a:rPr lang="en-GB" sz="4800" dirty="0">
                <a:hlinkClick r:id="rId4"/>
              </a:rPr>
              <a:t>http://office.microsoft.com/cs-cz/images/results.aspx?qu=miska&amp;ex=1#ai:MC900217546</a:t>
            </a:r>
            <a:r>
              <a:rPr lang="en-GB" sz="4800" dirty="0" smtClean="0">
                <a:hlinkClick r:id="rId4"/>
              </a:rPr>
              <a:t>|</a:t>
            </a:r>
            <a:endParaRPr lang="cs-CZ" sz="4800" dirty="0" smtClean="0"/>
          </a:p>
          <a:p>
            <a:pPr marL="0" indent="0">
              <a:buNone/>
            </a:pPr>
            <a:r>
              <a:rPr lang="cs-CZ" sz="4800" dirty="0" smtClean="0"/>
              <a:t>13. </a:t>
            </a:r>
            <a:r>
              <a:rPr lang="en-GB" sz="4800" dirty="0"/>
              <a:t>AUTOR 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31.7.2013].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</a:t>
            </a:r>
            <a:r>
              <a:rPr lang="en-GB" sz="4800" dirty="0">
                <a:hlinkClick r:id="rId5"/>
              </a:rPr>
              <a:t>http://office.microsoft.com/cs-cz/images/results.aspx?qu=va%C5%99e%C4%8Dka&amp;ex=1#ai:MC900341024</a:t>
            </a:r>
            <a:r>
              <a:rPr lang="en-GB" sz="4800" dirty="0" smtClean="0">
                <a:hlinkClick r:id="rId5"/>
              </a:rPr>
              <a:t>|</a:t>
            </a:r>
            <a:endParaRPr lang="cs-CZ" sz="4800" dirty="0" smtClean="0"/>
          </a:p>
          <a:p>
            <a:pPr marL="0" indent="0">
              <a:buNone/>
            </a:pPr>
            <a:r>
              <a:rPr lang="cs-CZ" sz="4800" dirty="0" smtClean="0"/>
              <a:t>14. </a:t>
            </a:r>
            <a:r>
              <a:rPr lang="en-GB" sz="4800" dirty="0"/>
              <a:t>AUTOR 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31.7.2013].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http://office.microsoft.com/cs-cz/images/results.aspx?qu=nab%C4%9Bra%C4%8Dka&amp;ex=1#ai:MC900312468|</a:t>
            </a:r>
          </a:p>
          <a:p>
            <a:pPr marL="0" indent="0">
              <a:buNone/>
            </a:pPr>
            <a:r>
              <a:rPr lang="cs-CZ" sz="4800" dirty="0" smtClean="0"/>
              <a:t>15. </a:t>
            </a:r>
            <a:r>
              <a:rPr lang="en-GB" sz="4800" dirty="0"/>
              <a:t>AUTOR 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31.7.2013].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http://office.microsoft.com/cs-cz/images/results.aspx?qu=p%C3%A1nev&amp;ex=1#ai:MC900371186|</a:t>
            </a:r>
          </a:p>
          <a:p>
            <a:pPr marL="0" indent="0">
              <a:buNone/>
            </a:pPr>
            <a:r>
              <a:rPr lang="cs-CZ" sz="4800" dirty="0" smtClean="0"/>
              <a:t>16. </a:t>
            </a:r>
            <a:r>
              <a:rPr lang="en-GB" sz="4800" dirty="0"/>
              <a:t>AUTOR 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31.7.2013].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http://office.microsoft.com/cs-cz/images/results.aspx?qu=p%C3%A1nev&amp;ex=1#ai:MC900340970|</a:t>
            </a:r>
          </a:p>
          <a:p>
            <a:r>
              <a:rPr lang="en-GB" sz="800" dirty="0"/>
              <a:t/>
            </a:r>
            <a:br>
              <a:rPr lang="en-GB" sz="800" dirty="0"/>
            </a:br>
            <a:r>
              <a:rPr lang="en-GB" sz="800" dirty="0"/>
              <a:t/>
            </a:r>
            <a:br>
              <a:rPr lang="en-GB" sz="800" dirty="0"/>
            </a:br>
            <a:endParaRPr lang="en-GB" sz="4800" dirty="0"/>
          </a:p>
          <a:p>
            <a:r>
              <a:rPr lang="en-GB" dirty="0"/>
              <a:t/>
            </a:r>
            <a:br>
              <a:rPr lang="en-GB" dirty="0"/>
            </a:br>
            <a:r>
              <a:rPr lang="cs-CZ" dirty="0" smtClean="0"/>
              <a:t> 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cs-CZ" dirty="0" smtClean="0"/>
          </a:p>
          <a:p>
            <a:r>
              <a:rPr lang="en-GB" dirty="0"/>
              <a:t/>
            </a:r>
            <a:br>
              <a:rPr lang="en-GB" dirty="0"/>
            </a:br>
            <a:r>
              <a:rPr lang="cs-CZ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59393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r>
              <a:rPr lang="cs-CZ" dirty="0" smtClean="0"/>
              <a:t>Seznam citací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268760"/>
            <a:ext cx="8579296" cy="4983832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cs-CZ" sz="4800" dirty="0" smtClean="0"/>
              <a:t>17. </a:t>
            </a:r>
            <a:r>
              <a:rPr lang="en-GB" sz="4800" dirty="0"/>
              <a:t>AUTOR 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31.7.2013].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http://office.microsoft.com/cs-cz/images/results.aspx?qu=%C4%8Dajov%C3%A1+konvice&amp;ex=1#ai:MC900311098|</a:t>
            </a:r>
          </a:p>
          <a:p>
            <a:pPr marL="0" indent="0">
              <a:buNone/>
            </a:pPr>
            <a:r>
              <a:rPr lang="cs-CZ" sz="4800" dirty="0" smtClean="0"/>
              <a:t>18. </a:t>
            </a:r>
            <a:r>
              <a:rPr lang="en-GB" sz="4800" dirty="0"/>
              <a:t>AUTOR 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31.7.2013].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http://office.microsoft.com/cs-cz/images/results.aspx?qu=d%C5%BEb%C3%A1n&amp;ex=1#ai:MC900411884|</a:t>
            </a:r>
          </a:p>
          <a:p>
            <a:pPr marL="0" indent="0">
              <a:buNone/>
            </a:pPr>
            <a:r>
              <a:rPr lang="cs-CZ" sz="4800" dirty="0" smtClean="0"/>
              <a:t>19. </a:t>
            </a:r>
            <a:r>
              <a:rPr lang="en-GB" sz="4800" dirty="0"/>
              <a:t>AUTOR 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31.7.2013].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http://office.microsoft.com/cs-cz/images/results.aspx?qu=mix%C3%A9r&amp;ex=1#ai:MC900356933</a:t>
            </a:r>
            <a:r>
              <a:rPr lang="en-GB" sz="4800" dirty="0" smtClean="0"/>
              <a:t>|</a:t>
            </a:r>
            <a:r>
              <a:rPr lang="en-GB" sz="4800" dirty="0"/>
              <a:t/>
            </a:r>
            <a:br>
              <a:rPr lang="en-GB" sz="4800" dirty="0"/>
            </a:br>
            <a:r>
              <a:rPr lang="cs-CZ" sz="4800" dirty="0" smtClean="0"/>
              <a:t>20. </a:t>
            </a:r>
            <a:r>
              <a:rPr lang="en-GB" sz="4800" dirty="0"/>
              <a:t>BATHOLITH. </a:t>
            </a:r>
            <a:r>
              <a:rPr lang="en-GB" sz="4800" i="1" dirty="0"/>
              <a:t>wikimedia.org</a:t>
            </a:r>
            <a:r>
              <a:rPr lang="en-GB" sz="4800" dirty="0"/>
              <a:t> [online]. [cit. 31.7.2013]. </a:t>
            </a:r>
            <a:r>
              <a:rPr lang="en-GB" sz="4800" dirty="0" err="1"/>
              <a:t>Dostupný</a:t>
            </a:r>
            <a:r>
              <a:rPr lang="en-GB" sz="4800" dirty="0"/>
              <a:t> pod </a:t>
            </a:r>
            <a:r>
              <a:rPr lang="en-GB" sz="4800" dirty="0" err="1"/>
              <a:t>licencí</a:t>
            </a:r>
            <a:r>
              <a:rPr lang="en-GB" sz="4800" dirty="0"/>
              <a:t> By Batholith (Own work) [Public domain], via Wikimedia Commons </a:t>
            </a:r>
            <a:r>
              <a:rPr lang="en-GB" sz="4800" dirty="0" err="1"/>
              <a:t>na</a:t>
            </a:r>
            <a:r>
              <a:rPr lang="en-GB" sz="4800" dirty="0"/>
              <a:t> </a:t>
            </a:r>
            <a:r>
              <a:rPr lang="en-GB" sz="4800" dirty="0" smtClean="0"/>
              <a:t>WWW: </a:t>
            </a:r>
            <a:r>
              <a:rPr lang="cs-CZ" sz="4800" dirty="0" smtClean="0"/>
              <a:t>h</a:t>
            </a:r>
            <a:r>
              <a:rPr lang="en-GB" sz="4800" dirty="0" smtClean="0"/>
              <a:t>ttp</a:t>
            </a:r>
            <a:r>
              <a:rPr lang="en-GB" sz="4800" dirty="0"/>
              <a:t>://commons.wikimedia.org/wiki/File%3AKitchen_scale_20101110.jpg</a:t>
            </a:r>
          </a:p>
          <a:p>
            <a:pPr marL="0" indent="0">
              <a:buNone/>
            </a:pPr>
            <a:r>
              <a:rPr lang="cs-CZ" sz="4800" dirty="0" smtClean="0"/>
              <a:t>21. </a:t>
            </a:r>
            <a:r>
              <a:rPr lang="en-GB" sz="4800" dirty="0"/>
              <a:t>AUTOR 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31.7.2013].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http://office.microsoft.com/cs-cz/images/results.aspx?qu=n%C5%AF%C5%BE&amp;ex=1#ai:MC900290049|</a:t>
            </a:r>
          </a:p>
          <a:p>
            <a:pPr marL="0" indent="0">
              <a:buNone/>
            </a:pPr>
            <a:r>
              <a:rPr lang="cs-CZ" sz="4800" dirty="0" smtClean="0"/>
              <a:t>22. </a:t>
            </a:r>
            <a:r>
              <a:rPr lang="en-GB" sz="4800" dirty="0"/>
              <a:t>FRITZS.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31.7.2013]. </a:t>
            </a:r>
            <a:r>
              <a:rPr lang="en-GB" sz="4800" dirty="0" err="1"/>
              <a:t>Dostupný</a:t>
            </a:r>
            <a:r>
              <a:rPr lang="en-GB" sz="4800" dirty="0"/>
              <a:t> pod </a:t>
            </a:r>
            <a:r>
              <a:rPr lang="en-GB" sz="4800" dirty="0" err="1"/>
              <a:t>licencí</a:t>
            </a:r>
            <a:r>
              <a:rPr lang="en-GB" sz="4800" dirty="0"/>
              <a:t> By LemonSqueezer.jpg: </a:t>
            </a:r>
            <a:r>
              <a:rPr lang="en-GB" sz="4800" dirty="0" err="1"/>
              <a:t>User:JeLuF</a:t>
            </a:r>
            <a:r>
              <a:rPr lang="en-GB" sz="4800" dirty="0"/>
              <a:t> derivative work: </a:t>
            </a:r>
            <a:r>
              <a:rPr lang="en-GB" sz="4800" dirty="0" err="1"/>
              <a:t>Fritzs</a:t>
            </a:r>
            <a:r>
              <a:rPr lang="en-GB" sz="4800" dirty="0"/>
              <a:t> (This file was derived from: LemonSqueezer.jpg) [CC-BY-SA-2.5-2.0-1.0 (http://creativecommons.org/licenses/by-sa/2.5-2.0-1.0), CC-BY-SA-3.0 (http://creativecommons.org/licenses/by-sa/3.0/) or GFDL (http://www.gnu.org/copyleft/fdl.html)], via Wikimedia Commons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http://office.microsoft.com/cs-cz/images/results.aspx?qu=n%C5%AF%C5%BE&amp;ex=1#ai:MC900290049|</a:t>
            </a:r>
          </a:p>
          <a:p>
            <a:pPr marL="0" indent="0">
              <a:buNone/>
            </a:pPr>
            <a:r>
              <a:rPr lang="cs-CZ" sz="4800" dirty="0" smtClean="0"/>
              <a:t>23. </a:t>
            </a:r>
            <a:r>
              <a:rPr lang="en-GB" sz="4800" dirty="0"/>
              <a:t>DNOR.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31.7.2013]. </a:t>
            </a:r>
            <a:r>
              <a:rPr lang="en-GB" sz="4800" dirty="0" err="1"/>
              <a:t>Dostupný</a:t>
            </a:r>
            <a:r>
              <a:rPr lang="en-GB" sz="4800" dirty="0"/>
              <a:t> pod </a:t>
            </a:r>
            <a:r>
              <a:rPr lang="en-GB" sz="4800" dirty="0" err="1"/>
              <a:t>licencí</a:t>
            </a:r>
            <a:r>
              <a:rPr lang="en-GB" sz="4800" dirty="0"/>
              <a:t> By </a:t>
            </a:r>
            <a:r>
              <a:rPr lang="en-GB" sz="4800" dirty="0" err="1"/>
              <a:t>Dnor</a:t>
            </a:r>
            <a:r>
              <a:rPr lang="en-GB" sz="4800" dirty="0"/>
              <a:t> (Own work) [Public domain], via Wikimedia Commons </a:t>
            </a:r>
            <a:r>
              <a:rPr lang="en-GB" sz="4800" dirty="0" err="1"/>
              <a:t>na</a:t>
            </a:r>
            <a:r>
              <a:rPr lang="en-GB" sz="4800" dirty="0"/>
              <a:t> WWW: http://commons.wikimedia.org/wiki/File%3APotatisst%C3%B6t.JPG</a:t>
            </a:r>
          </a:p>
          <a:p>
            <a:pPr marL="0" indent="0">
              <a:buNone/>
            </a:pPr>
            <a:r>
              <a:rPr lang="cs-CZ" sz="4800" dirty="0" smtClean="0"/>
              <a:t>24. </a:t>
            </a:r>
            <a:r>
              <a:rPr lang="en-GB" sz="4800" dirty="0"/>
              <a:t>HELLGREN, Dan-Martin.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31.7.2013]. </a:t>
            </a:r>
            <a:r>
              <a:rPr lang="en-GB" sz="4800" dirty="0" err="1"/>
              <a:t>Dostupný</a:t>
            </a:r>
            <a:r>
              <a:rPr lang="en-GB" sz="4800" dirty="0"/>
              <a:t> pod </a:t>
            </a:r>
            <a:r>
              <a:rPr lang="en-GB" sz="4800" dirty="0" err="1"/>
              <a:t>licencí</a:t>
            </a:r>
            <a:r>
              <a:rPr lang="en-GB" sz="4800" dirty="0"/>
              <a:t> By Dan-Martin </a:t>
            </a:r>
            <a:r>
              <a:rPr lang="en-GB" sz="4800" dirty="0" err="1"/>
              <a:t>Hellgren</a:t>
            </a:r>
            <a:r>
              <a:rPr lang="en-GB" sz="4800" dirty="0"/>
              <a:t> (Own work) [GFDL (http://www.gnu.org/copyleft/fdl.html), CC-BY-SA-3.0 (http://creativecommons.org/licenses/by-sa/3.0/) or CC-BY-SA-2.5-2.0-1.0 (http://creativecommons.org/licenses/by-sa/2.5-2.0-1.0)], via Wikimedia Commons </a:t>
            </a:r>
            <a:r>
              <a:rPr lang="en-GB" sz="4800" dirty="0" err="1"/>
              <a:t>na</a:t>
            </a:r>
            <a:r>
              <a:rPr lang="en-GB" sz="4800" dirty="0"/>
              <a:t> WWW: http://commons.wikimedia.org/wiki/File%3AKaffekvarn_med_kvarnverk.JPG</a:t>
            </a:r>
          </a:p>
          <a:p>
            <a:pPr marL="0" indent="0">
              <a:buNone/>
            </a:pPr>
            <a:r>
              <a:rPr lang="cs-CZ" sz="4800" dirty="0" smtClean="0"/>
              <a:t>25. </a:t>
            </a:r>
            <a:r>
              <a:rPr lang="en-GB" sz="4800" dirty="0"/>
              <a:t>AUTOR 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31.7.2013].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http://office.microsoft.com/cs-cz/images/results.aspx?qu=sek%C3%A1%C4%8Dek&amp;ex=1#ai:MC900297477|</a:t>
            </a:r>
          </a:p>
          <a:p>
            <a:pPr marL="0" indent="0">
              <a:buNone/>
            </a:pPr>
            <a:r>
              <a:rPr lang="en-GB" sz="4800" dirty="0"/>
              <a:t/>
            </a:r>
            <a:br>
              <a:rPr lang="en-GB" sz="4800" dirty="0"/>
            </a:br>
            <a:r>
              <a:rPr lang="en-GB" sz="3700" dirty="0"/>
              <a:t/>
            </a:r>
            <a:br>
              <a:rPr lang="en-GB" sz="3700" dirty="0"/>
            </a:br>
            <a:r>
              <a:rPr lang="en-GB" sz="2400" dirty="0"/>
              <a:t/>
            </a:r>
            <a:br>
              <a:rPr lang="en-GB" sz="2400" dirty="0"/>
            </a:br>
            <a:endParaRPr lang="en-GB" sz="4800" dirty="0"/>
          </a:p>
          <a:p>
            <a:r>
              <a:rPr lang="en-GB" sz="800" dirty="0"/>
              <a:t/>
            </a:r>
            <a:br>
              <a:rPr lang="en-GB" sz="800" dirty="0"/>
            </a:br>
            <a:endParaRPr lang="en-GB" sz="4800" dirty="0"/>
          </a:p>
          <a:p>
            <a:pPr marL="0" indent="0">
              <a:buNone/>
            </a:pPr>
            <a:r>
              <a:rPr lang="cs-CZ" dirty="0" smtClean="0"/>
              <a:t> 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cs-CZ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20177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Anotace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en-GB" dirty="0" err="1" smtClean="0"/>
              <a:t>Materiál</a:t>
            </a:r>
            <a:r>
              <a:rPr lang="en-GB" dirty="0" smtClean="0"/>
              <a:t> </a:t>
            </a:r>
            <a:r>
              <a:rPr lang="en-GB" dirty="0" err="1" smtClean="0"/>
              <a:t>slouží</a:t>
            </a:r>
            <a:r>
              <a:rPr lang="en-GB" dirty="0" smtClean="0"/>
              <a:t> k </a:t>
            </a:r>
            <a:r>
              <a:rPr lang="en-GB" dirty="0" err="1" smtClean="0"/>
              <a:t>procvič</a:t>
            </a:r>
            <a:r>
              <a:rPr lang="cs-CZ" dirty="0" err="1" smtClean="0"/>
              <a:t>ení</a:t>
            </a:r>
            <a:r>
              <a:rPr lang="en-GB" dirty="0" smtClean="0"/>
              <a:t> </a:t>
            </a:r>
            <a:r>
              <a:rPr lang="en-GB" dirty="0" err="1" smtClean="0"/>
              <a:t>maturitního</a:t>
            </a:r>
            <a:r>
              <a:rPr lang="en-GB" dirty="0" smtClean="0"/>
              <a:t> </a:t>
            </a:r>
            <a:r>
              <a:rPr lang="en-GB" dirty="0" err="1" smtClean="0"/>
              <a:t>tématu</a:t>
            </a:r>
            <a:r>
              <a:rPr lang="en-GB" dirty="0" smtClean="0"/>
              <a:t> </a:t>
            </a:r>
            <a:r>
              <a:rPr lang="cs-CZ" dirty="0" smtClean="0"/>
              <a:t>STRAVOVÁNÍ</a:t>
            </a:r>
            <a:r>
              <a:rPr lang="en-GB" dirty="0" smtClean="0"/>
              <a:t>. </a:t>
            </a:r>
            <a:endParaRPr lang="cs-CZ" dirty="0" smtClean="0"/>
          </a:p>
          <a:p>
            <a:pPr algn="just"/>
            <a:r>
              <a:rPr lang="en-GB" dirty="0" err="1" smtClean="0"/>
              <a:t>Žáci</a:t>
            </a:r>
            <a:r>
              <a:rPr lang="en-GB" dirty="0" smtClean="0"/>
              <a:t> se v </a:t>
            </a:r>
            <a:r>
              <a:rPr lang="en-GB" dirty="0" err="1" smtClean="0"/>
              <a:t>prezentaci</a:t>
            </a:r>
            <a:r>
              <a:rPr lang="en-GB" dirty="0" smtClean="0"/>
              <a:t> </a:t>
            </a:r>
            <a:r>
              <a:rPr lang="en-GB" dirty="0" err="1" smtClean="0"/>
              <a:t>seznámí</a:t>
            </a:r>
            <a:r>
              <a:rPr lang="en-GB" dirty="0" smtClean="0"/>
              <a:t> se </a:t>
            </a:r>
            <a:r>
              <a:rPr lang="en-GB" dirty="0" err="1" smtClean="0"/>
              <a:t>slovní</a:t>
            </a:r>
            <a:r>
              <a:rPr lang="en-GB" dirty="0" smtClean="0"/>
              <a:t> </a:t>
            </a:r>
            <a:r>
              <a:rPr lang="en-GB" dirty="0" err="1" smtClean="0"/>
              <a:t>zásobou</a:t>
            </a:r>
            <a:r>
              <a:rPr lang="cs-CZ" dirty="0" smtClean="0"/>
              <a:t> k danému tématu, kterou pak následně použijí ve vlastním projevu.</a:t>
            </a:r>
            <a:r>
              <a:rPr lang="en-GB" dirty="0" smtClean="0"/>
              <a:t> </a:t>
            </a:r>
            <a:endParaRPr lang="cs-CZ" dirty="0" smtClean="0"/>
          </a:p>
          <a:p>
            <a:r>
              <a:rPr lang="en-GB" dirty="0" err="1"/>
              <a:t>Součástí</a:t>
            </a:r>
            <a:r>
              <a:rPr lang="en-GB" dirty="0"/>
              <a:t> </a:t>
            </a:r>
            <a:r>
              <a:rPr lang="en-GB" dirty="0" err="1"/>
              <a:t>prezentace</a:t>
            </a:r>
            <a:r>
              <a:rPr lang="en-GB" dirty="0"/>
              <a:t> </a:t>
            </a:r>
            <a:r>
              <a:rPr lang="en-GB" dirty="0" err="1"/>
              <a:t>jsou</a:t>
            </a:r>
            <a:r>
              <a:rPr lang="en-GB" dirty="0"/>
              <a:t> </a:t>
            </a:r>
            <a:r>
              <a:rPr lang="en-GB" dirty="0" err="1"/>
              <a:t>obrázky</a:t>
            </a:r>
            <a:r>
              <a:rPr lang="en-GB" dirty="0"/>
              <a:t> k </a:t>
            </a:r>
            <a:r>
              <a:rPr lang="en-GB" dirty="0" err="1"/>
              <a:t>popisu</a:t>
            </a:r>
            <a:r>
              <a:rPr lang="en-GB" dirty="0"/>
              <a:t> a </a:t>
            </a:r>
            <a:r>
              <a:rPr lang="en-GB" dirty="0" smtClean="0"/>
              <a:t>p</a:t>
            </a:r>
            <a:r>
              <a:rPr lang="cs-CZ" dirty="0" err="1" smtClean="0"/>
              <a:t>řiřazování</a:t>
            </a:r>
            <a:r>
              <a:rPr lang="en-GB" dirty="0" smtClean="0"/>
              <a:t>, </a:t>
            </a:r>
            <a:r>
              <a:rPr lang="en-GB" dirty="0" err="1"/>
              <a:t>práce</a:t>
            </a:r>
            <a:r>
              <a:rPr lang="en-GB" dirty="0"/>
              <a:t> s </a:t>
            </a:r>
            <a:r>
              <a:rPr lang="en-GB" dirty="0" err="1"/>
              <a:t>textem</a:t>
            </a:r>
            <a:r>
              <a:rPr lang="en-GB" dirty="0"/>
              <a:t>, </a:t>
            </a:r>
            <a:r>
              <a:rPr lang="cs-CZ" dirty="0"/>
              <a:t>práce s internetem, </a:t>
            </a:r>
            <a:r>
              <a:rPr lang="en-GB" dirty="0" err="1"/>
              <a:t>otázky</a:t>
            </a:r>
            <a:r>
              <a:rPr lang="en-GB" dirty="0"/>
              <a:t> pro </a:t>
            </a:r>
            <a:r>
              <a:rPr lang="en-GB" dirty="0" err="1"/>
              <a:t>práci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dvojicích</a:t>
            </a:r>
            <a:r>
              <a:rPr lang="en-GB" dirty="0"/>
              <a:t> </a:t>
            </a:r>
            <a:r>
              <a:rPr lang="en-GB" dirty="0" err="1"/>
              <a:t>nebo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 smtClean="0"/>
              <a:t>skupinách</a:t>
            </a:r>
            <a:r>
              <a:rPr lang="cs-CZ" dirty="0"/>
              <a:t>.</a:t>
            </a:r>
            <a:endParaRPr lang="cs-CZ" dirty="0" smtClean="0"/>
          </a:p>
          <a:p>
            <a:r>
              <a:rPr lang="cs-CZ" dirty="0" smtClean="0"/>
              <a:t>K </a:t>
            </a:r>
            <a:r>
              <a:rPr lang="cs-CZ" dirty="0" err="1" smtClean="0"/>
              <a:t>osmisměrce</a:t>
            </a:r>
            <a:r>
              <a:rPr lang="cs-CZ" dirty="0" smtClean="0"/>
              <a:t> (</a:t>
            </a:r>
            <a:r>
              <a:rPr lang="cs-CZ" dirty="0" err="1" smtClean="0"/>
              <a:t>slide</a:t>
            </a:r>
            <a:r>
              <a:rPr lang="cs-CZ" dirty="0" smtClean="0"/>
              <a:t> 4) je možno použít a vytisknout přílohu ve Wordu. </a:t>
            </a:r>
          </a:p>
          <a:p>
            <a:pPr algn="just">
              <a:buNone/>
            </a:pPr>
            <a:endParaRPr lang="cs-CZ" dirty="0" smtClean="0"/>
          </a:p>
          <a:p>
            <a:pPr algn="just"/>
            <a:r>
              <a:rPr lang="cs-CZ" u="sng" dirty="0" smtClean="0"/>
              <a:t>Forma výuky</a:t>
            </a:r>
            <a:r>
              <a:rPr lang="cs-CZ" dirty="0" smtClean="0"/>
              <a:t>: frontální výuka, skupinová, individuální pro domácí přípravu</a:t>
            </a:r>
            <a:endParaRPr lang="cs-CZ" u="sng" dirty="0" smtClean="0"/>
          </a:p>
          <a:p>
            <a:pPr algn="just"/>
            <a:r>
              <a:rPr lang="cs-CZ" u="sng" dirty="0" smtClean="0"/>
              <a:t>Převládající klíčové kompetence</a:t>
            </a:r>
            <a:r>
              <a:rPr lang="cs-CZ" dirty="0" smtClean="0"/>
              <a:t>: </a:t>
            </a:r>
            <a:r>
              <a:rPr lang="cs-CZ" sz="2800" dirty="0" smtClean="0"/>
              <a:t>kompetence k učení, kompetence komunikativní, kompetence k řešení problémů, kompetence sociální a personální</a:t>
            </a:r>
            <a:endParaRPr lang="cs-CZ" u="sng" dirty="0" smtClean="0"/>
          </a:p>
          <a:p>
            <a:pPr algn="just"/>
            <a:r>
              <a:rPr lang="cs-CZ" u="sng" dirty="0" smtClean="0"/>
              <a:t>Vazba na ŠVP: </a:t>
            </a:r>
          </a:p>
          <a:p>
            <a:pPr algn="just"/>
            <a:r>
              <a:rPr lang="cs-CZ" sz="2400" dirty="0" smtClean="0"/>
              <a:t>Školní vzdělávací program pro čtyřleté gymnázium – učební osnovy ANGLICKÝ JAZYK – 3. ročník </a:t>
            </a:r>
          </a:p>
          <a:p>
            <a:pPr algn="just"/>
            <a:r>
              <a:rPr lang="cs-CZ" sz="2400" dirty="0" smtClean="0"/>
              <a:t>Školní vzdělávací program pro osmileté gymnázium – část B – učební osnovy ANGLICKÝ JAZYK - septima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77097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143000"/>
          </a:xfrm>
        </p:spPr>
        <p:txBody>
          <a:bodyPr>
            <a:noAutofit/>
          </a:bodyPr>
          <a:lstStyle/>
          <a:p>
            <a:r>
              <a:rPr lang="cs-CZ" sz="3200" b="1" u="sng" dirty="0"/>
              <a:t>W</a:t>
            </a:r>
            <a:r>
              <a:rPr lang="cs-CZ" sz="3200" b="1" u="sng" dirty="0" smtClean="0"/>
              <a:t>ord </a:t>
            </a:r>
            <a:r>
              <a:rPr lang="en-US" sz="3200" b="1" u="sng" dirty="0" smtClean="0"/>
              <a:t>Search</a:t>
            </a:r>
            <a:r>
              <a:rPr lang="cs-CZ" sz="3200" dirty="0" smtClean="0"/>
              <a:t/>
            </a:r>
            <a:br>
              <a:rPr lang="cs-CZ" sz="3200" dirty="0" smtClean="0"/>
            </a:br>
            <a:r>
              <a:rPr lang="en-US" sz="2400" i="1" dirty="0" smtClean="0"/>
              <a:t>Find </a:t>
            </a:r>
            <a:r>
              <a:rPr lang="cs-CZ" sz="2400" i="1" dirty="0" smtClean="0"/>
              <a:t>30 </a:t>
            </a:r>
            <a:r>
              <a:rPr lang="en-US" sz="2400" i="1" dirty="0" smtClean="0"/>
              <a:t>words connected with food and </a:t>
            </a:r>
            <a:r>
              <a:rPr lang="cs-CZ" sz="2400" i="1" dirty="0" err="1" smtClean="0"/>
              <a:t>group</a:t>
            </a:r>
            <a:r>
              <a:rPr lang="en-US" sz="2400" i="1" dirty="0" smtClean="0"/>
              <a:t> them </a:t>
            </a:r>
            <a:r>
              <a:rPr lang="cs-CZ" sz="2400" i="1" dirty="0" smtClean="0"/>
              <a:t>in</a:t>
            </a:r>
            <a:r>
              <a:rPr lang="en-US" sz="2400" i="1" dirty="0" smtClean="0"/>
              <a:t>to the following categories</a:t>
            </a:r>
            <a:r>
              <a:rPr lang="cs-CZ" sz="2400" i="1" dirty="0" smtClean="0"/>
              <a:t>:</a:t>
            </a:r>
            <a:endParaRPr lang="en-US" sz="2400" i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179512" y="1700808"/>
            <a:ext cx="2664296" cy="313932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meat </a:t>
            </a:r>
            <a:r>
              <a:rPr lang="cs-CZ" dirty="0" smtClean="0"/>
              <a:t>(3)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cs-CZ" dirty="0"/>
              <a:t>f</a:t>
            </a:r>
            <a:r>
              <a:rPr lang="en-US" dirty="0" err="1" smtClean="0"/>
              <a:t>ish</a:t>
            </a:r>
            <a:r>
              <a:rPr lang="cs-CZ" dirty="0" smtClean="0"/>
              <a:t> (2)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cs-CZ" dirty="0"/>
              <a:t>s</a:t>
            </a:r>
            <a:r>
              <a:rPr lang="en-US" dirty="0" err="1" smtClean="0"/>
              <a:t>eafood</a:t>
            </a:r>
            <a:r>
              <a:rPr lang="cs-CZ" dirty="0" smtClean="0"/>
              <a:t> (3)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vegetables </a:t>
            </a:r>
            <a:r>
              <a:rPr lang="cs-CZ" dirty="0" smtClean="0"/>
              <a:t>(2)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cs-CZ" dirty="0"/>
              <a:t>f</a:t>
            </a:r>
            <a:r>
              <a:rPr lang="en-US" dirty="0" err="1" smtClean="0"/>
              <a:t>ruit</a:t>
            </a:r>
            <a:r>
              <a:rPr lang="cs-CZ" dirty="0" smtClean="0"/>
              <a:t> (3)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herbs &amp; spices</a:t>
            </a:r>
            <a:r>
              <a:rPr lang="cs-CZ" dirty="0" smtClean="0"/>
              <a:t> (3)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dairy products</a:t>
            </a:r>
            <a:r>
              <a:rPr lang="cs-CZ" dirty="0" smtClean="0"/>
              <a:t> (2)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cs-CZ" dirty="0" err="1"/>
              <a:t>s</a:t>
            </a:r>
            <a:r>
              <a:rPr lang="cs-CZ" dirty="0" err="1" smtClean="0"/>
              <a:t>ide</a:t>
            </a:r>
            <a:r>
              <a:rPr lang="cs-CZ" dirty="0" smtClean="0"/>
              <a:t> </a:t>
            </a:r>
            <a:r>
              <a:rPr lang="cs-CZ" dirty="0" err="1" smtClean="0"/>
              <a:t>dish</a:t>
            </a:r>
            <a:r>
              <a:rPr lang="cs-CZ" dirty="0" smtClean="0"/>
              <a:t> (3)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ways of cooking (v)</a:t>
            </a:r>
            <a:r>
              <a:rPr lang="cs-CZ" dirty="0" smtClean="0"/>
              <a:t>(3)</a:t>
            </a:r>
            <a:r>
              <a:rPr lang="en-US" dirty="0" smtClean="0"/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preparation (v)</a:t>
            </a:r>
            <a:r>
              <a:rPr lang="cs-CZ" dirty="0" smtClean="0"/>
              <a:t>(3)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kitchen utensils</a:t>
            </a:r>
            <a:r>
              <a:rPr lang="cs-CZ" dirty="0" smtClean="0"/>
              <a:t> (3)</a:t>
            </a:r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222922"/>
            <a:ext cx="5431400" cy="563507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8604448" y="639261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44551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504056"/>
          </a:xfrm>
        </p:spPr>
        <p:txBody>
          <a:bodyPr>
            <a:noAutofit/>
          </a:bodyPr>
          <a:lstStyle/>
          <a:p>
            <a:r>
              <a:rPr lang="cs-CZ" sz="3200" b="1" dirty="0"/>
              <a:t>W</a:t>
            </a:r>
            <a:r>
              <a:rPr lang="cs-CZ" sz="3200" b="1" dirty="0" smtClean="0"/>
              <a:t>ord </a:t>
            </a:r>
            <a:r>
              <a:rPr lang="en-US" sz="3200" b="1" dirty="0" smtClean="0"/>
              <a:t>Search</a:t>
            </a:r>
            <a:r>
              <a:rPr lang="cs-CZ" sz="3200" b="1" dirty="0" smtClean="0"/>
              <a:t> – </a:t>
            </a:r>
            <a:r>
              <a:rPr lang="cs-CZ" sz="3200" b="1" u="sng" dirty="0" err="1" smtClean="0">
                <a:solidFill>
                  <a:srgbClr val="FF0000"/>
                </a:solidFill>
              </a:rPr>
              <a:t>Add</a:t>
            </a:r>
            <a:r>
              <a:rPr lang="cs-CZ" sz="3200" b="1" u="sng" dirty="0" smtClean="0">
                <a:solidFill>
                  <a:srgbClr val="FF0000"/>
                </a:solidFill>
              </a:rPr>
              <a:t> more </a:t>
            </a:r>
            <a:r>
              <a:rPr lang="cs-CZ" sz="3200" b="1" u="sng" dirty="0" err="1" smtClean="0">
                <a:solidFill>
                  <a:srgbClr val="FF0000"/>
                </a:solidFill>
              </a:rPr>
              <a:t>words</a:t>
            </a:r>
            <a:r>
              <a:rPr lang="cs-CZ" sz="3200" b="1" u="sng" dirty="0" smtClean="0">
                <a:solidFill>
                  <a:srgbClr val="FF0000"/>
                </a:solidFill>
              </a:rPr>
              <a:t> to </a:t>
            </a:r>
            <a:r>
              <a:rPr lang="cs-CZ" sz="3200" b="1" u="sng" dirty="0" err="1" smtClean="0">
                <a:solidFill>
                  <a:srgbClr val="FF0000"/>
                </a:solidFill>
              </a:rPr>
              <a:t>each</a:t>
            </a:r>
            <a:r>
              <a:rPr lang="cs-CZ" sz="3200" b="1" u="sng" dirty="0" smtClean="0">
                <a:solidFill>
                  <a:srgbClr val="FF0000"/>
                </a:solidFill>
              </a:rPr>
              <a:t> </a:t>
            </a:r>
            <a:r>
              <a:rPr lang="cs-CZ" sz="3200" b="1" u="sng" dirty="0" err="1" smtClean="0">
                <a:solidFill>
                  <a:srgbClr val="FF0000"/>
                </a:solidFill>
              </a:rPr>
              <a:t>category</a:t>
            </a:r>
            <a:r>
              <a:rPr lang="cs-CZ" sz="3200" dirty="0" smtClean="0">
                <a:solidFill>
                  <a:srgbClr val="FF0000"/>
                </a:solidFill>
              </a:rPr>
              <a:t/>
            </a:r>
            <a:br>
              <a:rPr lang="cs-CZ" sz="3200" dirty="0" smtClean="0">
                <a:solidFill>
                  <a:srgbClr val="FF0000"/>
                </a:solidFill>
              </a:rPr>
            </a:br>
            <a:endParaRPr lang="en-US" sz="2400" i="1" dirty="0">
              <a:solidFill>
                <a:srgbClr val="FF0000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184490" y="836712"/>
            <a:ext cx="3024336" cy="59093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meat </a:t>
            </a:r>
            <a:r>
              <a:rPr lang="cs-CZ" dirty="0" smtClean="0"/>
              <a:t>(3): </a:t>
            </a:r>
            <a:r>
              <a:rPr lang="cs-CZ" dirty="0" err="1" smtClean="0"/>
              <a:t>veal</a:t>
            </a:r>
            <a:r>
              <a:rPr lang="cs-CZ" dirty="0" smtClean="0"/>
              <a:t>, </a:t>
            </a:r>
            <a:r>
              <a:rPr lang="cs-CZ" dirty="0" err="1" smtClean="0"/>
              <a:t>mutton</a:t>
            </a:r>
            <a:r>
              <a:rPr lang="cs-CZ" dirty="0" smtClean="0"/>
              <a:t>, </a:t>
            </a:r>
            <a:r>
              <a:rPr lang="cs-CZ" dirty="0" err="1" smtClean="0"/>
              <a:t>poultry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cs-CZ" b="1" dirty="0"/>
              <a:t>f</a:t>
            </a:r>
            <a:r>
              <a:rPr lang="en-US" b="1" dirty="0" err="1" smtClean="0"/>
              <a:t>ish</a:t>
            </a:r>
            <a:r>
              <a:rPr lang="cs-CZ" b="1" dirty="0" smtClean="0"/>
              <a:t> </a:t>
            </a:r>
            <a:r>
              <a:rPr lang="cs-CZ" dirty="0" smtClean="0"/>
              <a:t>(2): </a:t>
            </a:r>
            <a:r>
              <a:rPr lang="cs-CZ" dirty="0" err="1" smtClean="0"/>
              <a:t>trout</a:t>
            </a:r>
            <a:r>
              <a:rPr lang="cs-CZ" dirty="0" smtClean="0"/>
              <a:t>, </a:t>
            </a:r>
            <a:r>
              <a:rPr lang="cs-CZ" dirty="0" err="1" smtClean="0"/>
              <a:t>salmon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cs-CZ" b="1" dirty="0"/>
              <a:t>s</a:t>
            </a:r>
            <a:r>
              <a:rPr lang="en-US" b="1" dirty="0" err="1" smtClean="0"/>
              <a:t>eafood</a:t>
            </a:r>
            <a:r>
              <a:rPr lang="cs-CZ" b="1" dirty="0" smtClean="0"/>
              <a:t> </a:t>
            </a:r>
            <a:r>
              <a:rPr lang="cs-CZ" dirty="0" smtClean="0"/>
              <a:t>(3): </a:t>
            </a:r>
            <a:r>
              <a:rPr lang="cs-CZ" dirty="0" err="1" smtClean="0"/>
              <a:t>prawns</a:t>
            </a:r>
            <a:r>
              <a:rPr lang="cs-CZ" dirty="0" smtClean="0"/>
              <a:t>, </a:t>
            </a:r>
            <a:r>
              <a:rPr lang="cs-CZ" dirty="0" err="1" smtClean="0"/>
              <a:t>lobster</a:t>
            </a:r>
            <a:r>
              <a:rPr lang="cs-CZ" dirty="0" smtClean="0"/>
              <a:t>, </a:t>
            </a:r>
            <a:r>
              <a:rPr lang="cs-CZ" dirty="0" err="1" smtClean="0"/>
              <a:t>oyster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vegetables</a:t>
            </a:r>
            <a:r>
              <a:rPr lang="en-US" dirty="0" smtClean="0"/>
              <a:t> </a:t>
            </a:r>
            <a:r>
              <a:rPr lang="cs-CZ" dirty="0" smtClean="0"/>
              <a:t>(2): </a:t>
            </a:r>
            <a:r>
              <a:rPr lang="cs-CZ" dirty="0" err="1" smtClean="0"/>
              <a:t>spinach</a:t>
            </a:r>
            <a:r>
              <a:rPr lang="cs-CZ" dirty="0"/>
              <a:t>,</a:t>
            </a:r>
            <a:r>
              <a:rPr lang="cs-CZ" dirty="0" smtClean="0"/>
              <a:t> </a:t>
            </a:r>
            <a:r>
              <a:rPr lang="cs-CZ" dirty="0" err="1" smtClean="0"/>
              <a:t>radish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cs-CZ" b="1" dirty="0"/>
              <a:t>f</a:t>
            </a:r>
            <a:r>
              <a:rPr lang="en-US" b="1" dirty="0" err="1" smtClean="0"/>
              <a:t>ruit</a:t>
            </a:r>
            <a:r>
              <a:rPr lang="cs-CZ" b="1" dirty="0" smtClean="0"/>
              <a:t> </a:t>
            </a:r>
            <a:r>
              <a:rPr lang="cs-CZ" dirty="0" smtClean="0"/>
              <a:t>(3):</a:t>
            </a:r>
            <a:r>
              <a:rPr lang="cs-CZ" dirty="0" err="1" smtClean="0"/>
              <a:t>plum</a:t>
            </a:r>
            <a:r>
              <a:rPr lang="cs-CZ" dirty="0" smtClean="0"/>
              <a:t>, </a:t>
            </a:r>
            <a:r>
              <a:rPr lang="cs-CZ" dirty="0" err="1" smtClean="0"/>
              <a:t>pineapple</a:t>
            </a:r>
            <a:r>
              <a:rPr lang="cs-CZ" dirty="0" smtClean="0"/>
              <a:t>, </a:t>
            </a:r>
            <a:r>
              <a:rPr lang="cs-CZ" dirty="0" err="1" smtClean="0"/>
              <a:t>apricot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herbs &amp; spices</a:t>
            </a:r>
            <a:r>
              <a:rPr lang="cs-CZ" b="1" dirty="0" smtClean="0"/>
              <a:t> </a:t>
            </a:r>
            <a:r>
              <a:rPr lang="cs-CZ" dirty="0" smtClean="0"/>
              <a:t>(3): </a:t>
            </a:r>
            <a:r>
              <a:rPr lang="cs-CZ" dirty="0" err="1" smtClean="0"/>
              <a:t>parsley</a:t>
            </a:r>
            <a:r>
              <a:rPr lang="cs-CZ" dirty="0" smtClean="0"/>
              <a:t>, </a:t>
            </a:r>
            <a:r>
              <a:rPr lang="cs-CZ" dirty="0" err="1" smtClean="0"/>
              <a:t>pepper</a:t>
            </a:r>
            <a:r>
              <a:rPr lang="cs-CZ" dirty="0" smtClean="0"/>
              <a:t>, </a:t>
            </a:r>
            <a:r>
              <a:rPr lang="cs-CZ" dirty="0" err="1" smtClean="0"/>
              <a:t>basil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dairy products</a:t>
            </a:r>
            <a:r>
              <a:rPr lang="cs-CZ" b="1" dirty="0" smtClean="0"/>
              <a:t> </a:t>
            </a:r>
            <a:r>
              <a:rPr lang="cs-CZ" dirty="0" smtClean="0"/>
              <a:t>(2): </a:t>
            </a:r>
            <a:r>
              <a:rPr lang="cs-CZ" dirty="0" err="1" smtClean="0"/>
              <a:t>yoghurt</a:t>
            </a:r>
            <a:r>
              <a:rPr lang="cs-CZ" dirty="0" smtClean="0"/>
              <a:t>, cheese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cs-CZ" b="1" dirty="0" err="1"/>
              <a:t>s</a:t>
            </a:r>
            <a:r>
              <a:rPr lang="cs-CZ" b="1" dirty="0" err="1" smtClean="0"/>
              <a:t>ide</a:t>
            </a:r>
            <a:r>
              <a:rPr lang="cs-CZ" b="1" dirty="0" smtClean="0"/>
              <a:t> </a:t>
            </a:r>
            <a:r>
              <a:rPr lang="cs-CZ" b="1" dirty="0" err="1" smtClean="0"/>
              <a:t>dish</a:t>
            </a:r>
            <a:r>
              <a:rPr lang="cs-CZ" b="1" dirty="0" smtClean="0"/>
              <a:t> </a:t>
            </a:r>
            <a:r>
              <a:rPr lang="cs-CZ" dirty="0" smtClean="0"/>
              <a:t>(3):</a:t>
            </a:r>
            <a:r>
              <a:rPr lang="cs-CZ" dirty="0" err="1" smtClean="0"/>
              <a:t>dumpling</a:t>
            </a:r>
            <a:r>
              <a:rPr lang="cs-CZ" dirty="0" smtClean="0"/>
              <a:t>, </a:t>
            </a:r>
            <a:r>
              <a:rPr lang="cs-CZ" dirty="0" err="1" smtClean="0"/>
              <a:t>gravy</a:t>
            </a:r>
            <a:r>
              <a:rPr lang="cs-CZ" dirty="0" smtClean="0"/>
              <a:t>, </a:t>
            </a:r>
            <a:r>
              <a:rPr lang="cs-CZ" dirty="0" err="1" smtClean="0"/>
              <a:t>mustard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ways of cooking </a:t>
            </a:r>
            <a:r>
              <a:rPr lang="en-US" dirty="0" smtClean="0"/>
              <a:t>(v)</a:t>
            </a:r>
            <a:r>
              <a:rPr lang="cs-CZ" dirty="0" smtClean="0"/>
              <a:t>(3): </a:t>
            </a:r>
            <a:r>
              <a:rPr lang="cs-CZ" dirty="0" err="1" smtClean="0"/>
              <a:t>boil</a:t>
            </a:r>
            <a:r>
              <a:rPr lang="cs-CZ" dirty="0" smtClean="0"/>
              <a:t>, </a:t>
            </a:r>
            <a:r>
              <a:rPr lang="cs-CZ" dirty="0" err="1" smtClean="0"/>
              <a:t>roast</a:t>
            </a:r>
            <a:r>
              <a:rPr lang="cs-CZ" dirty="0" smtClean="0"/>
              <a:t>, </a:t>
            </a:r>
            <a:r>
              <a:rPr lang="cs-CZ" dirty="0" err="1" smtClean="0"/>
              <a:t>stew</a:t>
            </a:r>
            <a:r>
              <a:rPr lang="en-US" dirty="0" smtClean="0"/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preparation </a:t>
            </a:r>
            <a:r>
              <a:rPr lang="en-US" dirty="0" smtClean="0"/>
              <a:t>(v)</a:t>
            </a:r>
            <a:r>
              <a:rPr lang="cs-CZ" dirty="0" smtClean="0"/>
              <a:t>(3): </a:t>
            </a:r>
            <a:r>
              <a:rPr lang="cs-CZ" dirty="0" err="1" smtClean="0"/>
              <a:t>peel</a:t>
            </a:r>
            <a:r>
              <a:rPr lang="cs-CZ" dirty="0" smtClean="0"/>
              <a:t>, chop, </a:t>
            </a:r>
            <a:r>
              <a:rPr lang="cs-CZ" dirty="0" err="1" smtClean="0"/>
              <a:t>whisk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kitchen utensils</a:t>
            </a:r>
            <a:r>
              <a:rPr lang="cs-CZ" b="1" dirty="0" smtClean="0"/>
              <a:t> </a:t>
            </a:r>
            <a:r>
              <a:rPr lang="cs-CZ" dirty="0" smtClean="0"/>
              <a:t>(3): </a:t>
            </a:r>
            <a:r>
              <a:rPr lang="cs-CZ" dirty="0" err="1" smtClean="0"/>
              <a:t>sieve</a:t>
            </a:r>
            <a:r>
              <a:rPr lang="cs-CZ" dirty="0" smtClean="0"/>
              <a:t>, </a:t>
            </a:r>
            <a:r>
              <a:rPr lang="cs-CZ" dirty="0" err="1" smtClean="0"/>
              <a:t>cutlery</a:t>
            </a:r>
            <a:r>
              <a:rPr lang="cs-CZ" dirty="0" smtClean="0"/>
              <a:t>, </a:t>
            </a:r>
            <a:r>
              <a:rPr lang="cs-CZ" dirty="0" err="1" smtClean="0"/>
              <a:t>crockery</a:t>
            </a:r>
            <a:endParaRPr lang="en-US" dirty="0"/>
          </a:p>
        </p:txBody>
      </p:sp>
      <p:pic>
        <p:nvPicPr>
          <p:cNvPr id="6" name="Obrázek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8826" y="836712"/>
            <a:ext cx="5683654" cy="590931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95936" y="3501008"/>
            <a:ext cx="4690864" cy="2823592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4" name="TextovéPole 3"/>
          <p:cNvSpPr txBox="1"/>
          <p:nvPr/>
        </p:nvSpPr>
        <p:spPr>
          <a:xfrm>
            <a:off x="8892480" y="6268670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9001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500" dirty="0" err="1">
                <a:solidFill>
                  <a:srgbClr val="4E5B6F"/>
                </a:solidFill>
              </a:rPr>
              <a:t>Types</a:t>
            </a:r>
            <a:r>
              <a:rPr lang="cs-CZ" sz="4500" dirty="0">
                <a:solidFill>
                  <a:srgbClr val="4E5B6F"/>
                </a:solidFill>
              </a:rPr>
              <a:t> </a:t>
            </a:r>
            <a:r>
              <a:rPr lang="cs-CZ" sz="4500" dirty="0" err="1">
                <a:solidFill>
                  <a:srgbClr val="4E5B6F"/>
                </a:solidFill>
              </a:rPr>
              <a:t>of</a:t>
            </a:r>
            <a:r>
              <a:rPr lang="cs-CZ" sz="4500" dirty="0">
                <a:solidFill>
                  <a:srgbClr val="4E5B6F"/>
                </a:solidFill>
              </a:rPr>
              <a:t> </a:t>
            </a:r>
            <a:r>
              <a:rPr lang="cs-CZ" sz="4500" dirty="0" err="1">
                <a:solidFill>
                  <a:srgbClr val="4E5B6F"/>
                </a:solidFill>
              </a:rPr>
              <a:t>meat</a:t>
            </a:r>
            <a:r>
              <a:rPr lang="cs-CZ" sz="4500" dirty="0">
                <a:solidFill>
                  <a:srgbClr val="4E5B6F"/>
                </a:solidFill>
              </a:rPr>
              <a:t/>
            </a:r>
            <a:br>
              <a:rPr lang="cs-CZ" sz="4500" dirty="0">
                <a:solidFill>
                  <a:srgbClr val="4E5B6F"/>
                </a:solidFill>
              </a:rPr>
            </a:br>
            <a:r>
              <a:rPr lang="cs-CZ" sz="3200" i="1" dirty="0" err="1">
                <a:solidFill>
                  <a:srgbClr val="4E5B6F"/>
                </a:solidFill>
              </a:rPr>
              <a:t>Match</a:t>
            </a:r>
            <a:r>
              <a:rPr lang="cs-CZ" sz="3200" i="1" dirty="0">
                <a:solidFill>
                  <a:srgbClr val="4E5B6F"/>
                </a:solidFill>
              </a:rPr>
              <a:t> </a:t>
            </a:r>
            <a:r>
              <a:rPr lang="cs-CZ" sz="3200" i="1" dirty="0" err="1">
                <a:solidFill>
                  <a:srgbClr val="4E5B6F"/>
                </a:solidFill>
              </a:rPr>
              <a:t>the</a:t>
            </a:r>
            <a:r>
              <a:rPr lang="cs-CZ" sz="3200" i="1" dirty="0">
                <a:solidFill>
                  <a:srgbClr val="4E5B6F"/>
                </a:solidFill>
              </a:rPr>
              <a:t> </a:t>
            </a:r>
            <a:r>
              <a:rPr lang="cs-CZ" sz="3200" i="1" dirty="0" err="1">
                <a:solidFill>
                  <a:srgbClr val="4E5B6F"/>
                </a:solidFill>
              </a:rPr>
              <a:t>meat</a:t>
            </a:r>
            <a:r>
              <a:rPr lang="cs-CZ" sz="3200" i="1" dirty="0">
                <a:solidFill>
                  <a:srgbClr val="4E5B6F"/>
                </a:solidFill>
              </a:rPr>
              <a:t> to </a:t>
            </a:r>
            <a:r>
              <a:rPr lang="cs-CZ" sz="3200" i="1" dirty="0" err="1">
                <a:solidFill>
                  <a:srgbClr val="4E5B6F"/>
                </a:solidFill>
              </a:rPr>
              <a:t>the</a:t>
            </a:r>
            <a:r>
              <a:rPr lang="cs-CZ" sz="3200" i="1" dirty="0">
                <a:solidFill>
                  <a:srgbClr val="4E5B6F"/>
                </a:solidFill>
              </a:rPr>
              <a:t> animal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cs-CZ" dirty="0" err="1"/>
              <a:t>p</a:t>
            </a:r>
            <a:r>
              <a:rPr lang="cs-CZ" dirty="0" err="1" smtClean="0"/>
              <a:t>ork</a:t>
            </a:r>
            <a:endParaRPr lang="cs-CZ" dirty="0" smtClean="0"/>
          </a:p>
          <a:p>
            <a:r>
              <a:rPr lang="cs-CZ" dirty="0" err="1"/>
              <a:t>bacon</a:t>
            </a:r>
            <a:endParaRPr lang="en-GB" dirty="0"/>
          </a:p>
          <a:p>
            <a:r>
              <a:rPr lang="cs-CZ" dirty="0" err="1" smtClean="0"/>
              <a:t>beef</a:t>
            </a:r>
            <a:endParaRPr lang="cs-CZ" dirty="0" smtClean="0"/>
          </a:p>
          <a:p>
            <a:r>
              <a:rPr lang="cs-CZ" dirty="0" err="1"/>
              <a:t>l</a:t>
            </a:r>
            <a:r>
              <a:rPr lang="cs-CZ" dirty="0" err="1" smtClean="0"/>
              <a:t>amb</a:t>
            </a:r>
            <a:endParaRPr lang="cs-CZ" dirty="0" smtClean="0"/>
          </a:p>
          <a:p>
            <a:r>
              <a:rPr lang="cs-CZ" dirty="0" err="1"/>
              <a:t>m</a:t>
            </a:r>
            <a:r>
              <a:rPr lang="cs-CZ" dirty="0" err="1" smtClean="0"/>
              <a:t>utton</a:t>
            </a:r>
            <a:endParaRPr lang="cs-CZ" dirty="0" smtClean="0"/>
          </a:p>
          <a:p>
            <a:r>
              <a:rPr lang="cs-CZ" dirty="0" err="1" smtClean="0"/>
              <a:t>poultry</a:t>
            </a:r>
            <a:endParaRPr lang="cs-CZ" dirty="0" smtClean="0"/>
          </a:p>
          <a:p>
            <a:r>
              <a:rPr lang="cs-CZ" dirty="0" err="1"/>
              <a:t>v</a:t>
            </a:r>
            <a:r>
              <a:rPr lang="cs-CZ" dirty="0" err="1" smtClean="0"/>
              <a:t>enison</a:t>
            </a:r>
            <a:endParaRPr lang="cs-CZ" dirty="0" smtClean="0"/>
          </a:p>
          <a:p>
            <a:r>
              <a:rPr lang="cs-CZ" dirty="0" err="1" smtClean="0"/>
              <a:t>veal</a:t>
            </a:r>
            <a:endParaRPr lang="cs-CZ" dirty="0" smtClean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s-CZ" dirty="0" err="1" smtClean="0"/>
              <a:t>cow</a:t>
            </a:r>
            <a:endParaRPr lang="cs-CZ" dirty="0" smtClean="0"/>
          </a:p>
          <a:p>
            <a:r>
              <a:rPr lang="cs-CZ" dirty="0" err="1" smtClean="0"/>
              <a:t>pig</a:t>
            </a:r>
            <a:endParaRPr lang="cs-CZ" dirty="0" smtClean="0"/>
          </a:p>
          <a:p>
            <a:r>
              <a:rPr lang="cs-CZ" dirty="0" err="1"/>
              <a:t>lamb</a:t>
            </a:r>
            <a:endParaRPr lang="cs-CZ" dirty="0"/>
          </a:p>
          <a:p>
            <a:r>
              <a:rPr lang="cs-CZ" dirty="0" err="1" smtClean="0"/>
              <a:t>sheep</a:t>
            </a:r>
            <a:endParaRPr lang="cs-CZ" dirty="0" smtClean="0"/>
          </a:p>
          <a:p>
            <a:r>
              <a:rPr lang="cs-CZ" dirty="0" err="1" smtClean="0"/>
              <a:t>deer</a:t>
            </a:r>
            <a:endParaRPr lang="cs-CZ" dirty="0"/>
          </a:p>
          <a:p>
            <a:r>
              <a:rPr lang="cs-CZ" dirty="0" err="1" smtClean="0"/>
              <a:t>calf</a:t>
            </a:r>
            <a:endParaRPr lang="cs-CZ" dirty="0" smtClean="0"/>
          </a:p>
          <a:p>
            <a:r>
              <a:rPr lang="cs-CZ" dirty="0" err="1" smtClean="0"/>
              <a:t>chicken</a:t>
            </a:r>
            <a:r>
              <a:rPr lang="cs-CZ" dirty="0" smtClean="0"/>
              <a:t>, </a:t>
            </a:r>
            <a:r>
              <a:rPr lang="cs-CZ" dirty="0" err="1" smtClean="0"/>
              <a:t>duck</a:t>
            </a:r>
            <a:r>
              <a:rPr lang="cs-CZ" dirty="0" smtClean="0"/>
              <a:t>, </a:t>
            </a:r>
            <a:r>
              <a:rPr lang="cs-CZ" dirty="0" err="1" smtClean="0"/>
              <a:t>turkey</a:t>
            </a:r>
            <a:r>
              <a:rPr lang="cs-CZ" dirty="0" smtClean="0"/>
              <a:t>….</a:t>
            </a:r>
          </a:p>
          <a:p>
            <a:endParaRPr lang="cs-CZ" dirty="0" smtClean="0"/>
          </a:p>
          <a:p>
            <a:endParaRPr lang="en-GB" dirty="0"/>
          </a:p>
        </p:txBody>
      </p:sp>
      <p:cxnSp>
        <p:nvCxnSpPr>
          <p:cNvPr id="6" name="Přímá spojnice se šipkou 5"/>
          <p:cNvCxnSpPr/>
          <p:nvPr/>
        </p:nvCxnSpPr>
        <p:spPr>
          <a:xfrm>
            <a:off x="1547664" y="2165308"/>
            <a:ext cx="3248834" cy="4716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Přímá spojnice se šipkou 7"/>
          <p:cNvCxnSpPr/>
          <p:nvPr/>
        </p:nvCxnSpPr>
        <p:spPr>
          <a:xfrm flipV="1">
            <a:off x="1875937" y="3573016"/>
            <a:ext cx="2945623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Přímá spojnice se šipkou 8"/>
          <p:cNvCxnSpPr/>
          <p:nvPr/>
        </p:nvCxnSpPr>
        <p:spPr>
          <a:xfrm flipV="1">
            <a:off x="1726945" y="2636912"/>
            <a:ext cx="3069553" cy="720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Přímá spojnice se šipkou 9"/>
          <p:cNvCxnSpPr/>
          <p:nvPr/>
        </p:nvCxnSpPr>
        <p:spPr>
          <a:xfrm flipV="1">
            <a:off x="1547664" y="2165308"/>
            <a:ext cx="3248834" cy="97566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Přímá spojnice se šipkou 10"/>
          <p:cNvCxnSpPr/>
          <p:nvPr/>
        </p:nvCxnSpPr>
        <p:spPr>
          <a:xfrm flipV="1">
            <a:off x="1691680" y="3140968"/>
            <a:ext cx="3129880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Přímá spojnice se šipkou 11"/>
          <p:cNvCxnSpPr/>
          <p:nvPr/>
        </p:nvCxnSpPr>
        <p:spPr>
          <a:xfrm>
            <a:off x="2016486" y="4581128"/>
            <a:ext cx="2699530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Přímá spojnice se šipkou 12"/>
          <p:cNvCxnSpPr/>
          <p:nvPr/>
        </p:nvCxnSpPr>
        <p:spPr>
          <a:xfrm flipV="1">
            <a:off x="1475656" y="4518040"/>
            <a:ext cx="3320842" cy="99919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Přímá spojnice se šipkou 13"/>
          <p:cNvCxnSpPr/>
          <p:nvPr/>
        </p:nvCxnSpPr>
        <p:spPr>
          <a:xfrm flipV="1">
            <a:off x="2052899" y="4077072"/>
            <a:ext cx="2768661" cy="93610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683873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Autofit/>
          </a:bodyPr>
          <a:lstStyle/>
          <a:p>
            <a:r>
              <a:rPr lang="cs-CZ" sz="3600" dirty="0" err="1" smtClean="0"/>
              <a:t>Fish</a:t>
            </a:r>
            <a:r>
              <a:rPr lang="cs-CZ" sz="3600" dirty="0" smtClean="0"/>
              <a:t> &amp; </a:t>
            </a:r>
            <a:r>
              <a:rPr lang="cs-CZ" sz="3600" dirty="0" err="1" smtClean="0"/>
              <a:t>seafood</a:t>
            </a:r>
            <a:endParaRPr lang="en-GB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64716263"/>
              </p:ext>
            </p:extLst>
          </p:nvPr>
        </p:nvGraphicFramePr>
        <p:xfrm>
          <a:off x="395536" y="116632"/>
          <a:ext cx="9145016" cy="7016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27386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Autofit/>
          </a:bodyPr>
          <a:lstStyle/>
          <a:p>
            <a:r>
              <a:rPr lang="cs-CZ" sz="3600" dirty="0" err="1" smtClean="0"/>
              <a:t>Fish</a:t>
            </a:r>
            <a:r>
              <a:rPr lang="cs-CZ" sz="3600" dirty="0" smtClean="0"/>
              <a:t> &amp; </a:t>
            </a:r>
            <a:r>
              <a:rPr lang="cs-CZ" sz="3600" dirty="0" err="1" smtClean="0"/>
              <a:t>seafood</a:t>
            </a:r>
            <a:endParaRPr lang="en-GB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2542118884"/>
              </p:ext>
            </p:extLst>
          </p:nvPr>
        </p:nvGraphicFramePr>
        <p:xfrm>
          <a:off x="395536" y="116632"/>
          <a:ext cx="9145016" cy="7016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61558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Autofit/>
          </a:bodyPr>
          <a:lstStyle/>
          <a:p>
            <a:r>
              <a:rPr lang="cs-CZ" sz="3600" dirty="0" err="1" smtClean="0"/>
              <a:t>Fish</a:t>
            </a:r>
            <a:r>
              <a:rPr lang="cs-CZ" sz="3600" dirty="0" smtClean="0"/>
              <a:t> &amp; </a:t>
            </a:r>
            <a:r>
              <a:rPr lang="cs-CZ" sz="3600" dirty="0" err="1" smtClean="0"/>
              <a:t>seafood</a:t>
            </a:r>
            <a:endParaRPr lang="en-GB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1045868320"/>
              </p:ext>
            </p:extLst>
          </p:nvPr>
        </p:nvGraphicFramePr>
        <p:xfrm>
          <a:off x="395536" y="116632"/>
          <a:ext cx="9145016" cy="7016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609748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Tok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Tok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565</TotalTime>
  <Words>1180</Words>
  <Application>Microsoft Office PowerPoint</Application>
  <PresentationFormat>Předvádění na obrazovce (4:3)</PresentationFormat>
  <Paragraphs>366</Paragraphs>
  <Slides>28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3</vt:i4>
      </vt:variant>
      <vt:variant>
        <vt:lpstr>Nadpisy snímků</vt:lpstr>
      </vt:variant>
      <vt:variant>
        <vt:i4>28</vt:i4>
      </vt:variant>
    </vt:vector>
  </HeadingPairs>
  <TitlesOfParts>
    <vt:vector size="31" baseType="lpstr">
      <vt:lpstr>Tok</vt:lpstr>
      <vt:lpstr>3_Tok</vt:lpstr>
      <vt:lpstr>4_Tok</vt:lpstr>
      <vt:lpstr>FOOD </vt:lpstr>
      <vt:lpstr>Snímek 2</vt:lpstr>
      <vt:lpstr>Anotace</vt:lpstr>
      <vt:lpstr>Word Search Find 30 words connected with food and group them into the following categories:</vt:lpstr>
      <vt:lpstr>Word Search – Add more words to each category </vt:lpstr>
      <vt:lpstr>Types of meat Match the meat to the animal</vt:lpstr>
      <vt:lpstr>Fish &amp; seafood</vt:lpstr>
      <vt:lpstr>Fish &amp; seafood</vt:lpstr>
      <vt:lpstr>Fish &amp; seafood</vt:lpstr>
      <vt:lpstr>Fish &amp; seafood</vt:lpstr>
      <vt:lpstr>Fruit &amp; vegetables</vt:lpstr>
      <vt:lpstr>Fruit &amp; vegetables</vt:lpstr>
      <vt:lpstr>Fruit &amp; vegetables</vt:lpstr>
      <vt:lpstr>Fruit &amp; vegetables</vt:lpstr>
      <vt:lpstr>Fruit &amp; vegetables</vt:lpstr>
      <vt:lpstr>Kitchen utensils Match the pictures with the words.</vt:lpstr>
      <vt:lpstr>Kitchen utensils Match the pictures with the words.</vt:lpstr>
      <vt:lpstr>Kitchen utensils Match the pictures with the words.</vt:lpstr>
      <vt:lpstr>Kitchen utensils Match the pictures with the words.</vt:lpstr>
      <vt:lpstr>Kitchen utensils Match the pictures with the words.</vt:lpstr>
      <vt:lpstr>Kitchen utensils Match the pictures with the words.</vt:lpstr>
      <vt:lpstr>Look at the pictures once more.  What are the objects used for? What are they called in English?</vt:lpstr>
      <vt:lpstr>    Now give examples for the verbs below </vt:lpstr>
      <vt:lpstr>Questions- Ask and answer in pairs or small groups.</vt:lpstr>
      <vt:lpstr>How to Make Yorkshire Puddings </vt:lpstr>
      <vt:lpstr>My Favourite Recipe</vt:lpstr>
      <vt:lpstr>Seznam citací</vt:lpstr>
      <vt:lpstr>Seznam citací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VZOR</dc:title>
  <dc:creator>Jana</dc:creator>
  <cp:lastModifiedBy>Magda</cp:lastModifiedBy>
  <cp:revision>56</cp:revision>
  <dcterms:created xsi:type="dcterms:W3CDTF">2012-08-12T11:31:47Z</dcterms:created>
  <dcterms:modified xsi:type="dcterms:W3CDTF">2013-08-11T17:38:25Z</dcterms:modified>
</cp:coreProperties>
</file>