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708" r:id="rId3"/>
  </p:sldMasterIdLst>
  <p:sldIdLst>
    <p:sldId id="257" r:id="rId4"/>
    <p:sldId id="261" r:id="rId5"/>
    <p:sldId id="262" r:id="rId6"/>
    <p:sldId id="270" r:id="rId7"/>
    <p:sldId id="272" r:id="rId8"/>
    <p:sldId id="269" r:id="rId9"/>
    <p:sldId id="271" r:id="rId10"/>
    <p:sldId id="267" r:id="rId11"/>
    <p:sldId id="273" r:id="rId12"/>
    <p:sldId id="268" r:id="rId13"/>
    <p:sldId id="275" r:id="rId14"/>
    <p:sldId id="276" r:id="rId15"/>
    <p:sldId id="277" r:id="rId16"/>
    <p:sldId id="280" r:id="rId17"/>
    <p:sldId id="274" r:id="rId18"/>
    <p:sldId id="281" r:id="rId19"/>
    <p:sldId id="301" r:id="rId20"/>
    <p:sldId id="263" r:id="rId21"/>
    <p:sldId id="302" r:id="rId22"/>
    <p:sldId id="291" r:id="rId23"/>
    <p:sldId id="293" r:id="rId24"/>
    <p:sldId id="294" r:id="rId25"/>
    <p:sldId id="295" r:id="rId26"/>
    <p:sldId id="296" r:id="rId27"/>
    <p:sldId id="297" r:id="rId28"/>
    <p:sldId id="298" r:id="rId29"/>
    <p:sldId id="283" r:id="rId30"/>
    <p:sldId id="265" r:id="rId31"/>
    <p:sldId id="282" r:id="rId32"/>
    <p:sldId id="299" r:id="rId33"/>
    <p:sldId id="303" r:id="rId34"/>
    <p:sldId id="266" r:id="rId35"/>
    <p:sldId id="279" r:id="rId36"/>
    <p:sldId id="278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8.jpeg"/><Relationship Id="rId7" Type="http://schemas.openxmlformats.org/officeDocument/2006/relationships/image" Target="../media/image31.jpeg"/><Relationship Id="rId12" Type="http://schemas.openxmlformats.org/officeDocument/2006/relationships/image" Target="../media/image36.jpeg"/><Relationship Id="rId2" Type="http://schemas.openxmlformats.org/officeDocument/2006/relationships/image" Target="../media/image27.jpeg"/><Relationship Id="rId1" Type="http://schemas.openxmlformats.org/officeDocument/2006/relationships/image" Target="../media/image26.jpeg"/><Relationship Id="rId6" Type="http://schemas.openxmlformats.org/officeDocument/2006/relationships/image" Target="../media/image18.png"/><Relationship Id="rId11" Type="http://schemas.openxmlformats.org/officeDocument/2006/relationships/image" Target="../media/image35.jpeg"/><Relationship Id="rId5" Type="http://schemas.openxmlformats.org/officeDocument/2006/relationships/image" Target="../media/image30.jpeg"/><Relationship Id="rId10" Type="http://schemas.openxmlformats.org/officeDocument/2006/relationships/image" Target="../media/image34.jpeg"/><Relationship Id="rId4" Type="http://schemas.openxmlformats.org/officeDocument/2006/relationships/image" Target="../media/image29.jpeg"/><Relationship Id="rId9" Type="http://schemas.openxmlformats.org/officeDocument/2006/relationships/image" Target="../media/image33.jpe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7.jpeg"/><Relationship Id="rId7" Type="http://schemas.openxmlformats.org/officeDocument/2006/relationships/image" Target="../media/image38.jpeg"/><Relationship Id="rId12" Type="http://schemas.openxmlformats.org/officeDocument/2006/relationships/image" Target="../media/image43.jpeg"/><Relationship Id="rId2" Type="http://schemas.openxmlformats.org/officeDocument/2006/relationships/image" Target="../media/image27.jpeg"/><Relationship Id="rId1" Type="http://schemas.openxmlformats.org/officeDocument/2006/relationships/image" Target="../media/image26.jpeg"/><Relationship Id="rId6" Type="http://schemas.openxmlformats.org/officeDocument/2006/relationships/image" Target="../media/image18.png"/><Relationship Id="rId11" Type="http://schemas.openxmlformats.org/officeDocument/2006/relationships/image" Target="../media/image42.jpeg"/><Relationship Id="rId5" Type="http://schemas.openxmlformats.org/officeDocument/2006/relationships/image" Target="../media/image30.jpeg"/><Relationship Id="rId10" Type="http://schemas.openxmlformats.org/officeDocument/2006/relationships/image" Target="../media/image41.jpeg"/><Relationship Id="rId4" Type="http://schemas.openxmlformats.org/officeDocument/2006/relationships/image" Target="../media/image29.jpeg"/><Relationship Id="rId9" Type="http://schemas.openxmlformats.org/officeDocument/2006/relationships/image" Target="../media/image40.jpe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8.jpeg"/><Relationship Id="rId7" Type="http://schemas.openxmlformats.org/officeDocument/2006/relationships/image" Target="../media/image31.jpeg"/><Relationship Id="rId12" Type="http://schemas.openxmlformats.org/officeDocument/2006/relationships/image" Target="../media/image36.jpeg"/><Relationship Id="rId2" Type="http://schemas.openxmlformats.org/officeDocument/2006/relationships/image" Target="../media/image27.jpeg"/><Relationship Id="rId1" Type="http://schemas.openxmlformats.org/officeDocument/2006/relationships/image" Target="../media/image26.jpeg"/><Relationship Id="rId6" Type="http://schemas.openxmlformats.org/officeDocument/2006/relationships/image" Target="../media/image18.png"/><Relationship Id="rId11" Type="http://schemas.openxmlformats.org/officeDocument/2006/relationships/image" Target="../media/image35.jpeg"/><Relationship Id="rId5" Type="http://schemas.openxmlformats.org/officeDocument/2006/relationships/image" Target="../media/image30.jpeg"/><Relationship Id="rId10" Type="http://schemas.openxmlformats.org/officeDocument/2006/relationships/image" Target="../media/image34.jpeg"/><Relationship Id="rId4" Type="http://schemas.openxmlformats.org/officeDocument/2006/relationships/image" Target="../media/image29.jpeg"/><Relationship Id="rId9" Type="http://schemas.openxmlformats.org/officeDocument/2006/relationships/image" Target="../media/image33.jpe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7.jpeg"/><Relationship Id="rId7" Type="http://schemas.openxmlformats.org/officeDocument/2006/relationships/image" Target="../media/image38.jpeg"/><Relationship Id="rId12" Type="http://schemas.openxmlformats.org/officeDocument/2006/relationships/image" Target="../media/image43.jpeg"/><Relationship Id="rId2" Type="http://schemas.openxmlformats.org/officeDocument/2006/relationships/image" Target="../media/image27.jpeg"/><Relationship Id="rId1" Type="http://schemas.openxmlformats.org/officeDocument/2006/relationships/image" Target="../media/image26.jpeg"/><Relationship Id="rId6" Type="http://schemas.openxmlformats.org/officeDocument/2006/relationships/image" Target="../media/image18.png"/><Relationship Id="rId11" Type="http://schemas.openxmlformats.org/officeDocument/2006/relationships/image" Target="../media/image42.jpeg"/><Relationship Id="rId5" Type="http://schemas.openxmlformats.org/officeDocument/2006/relationships/image" Target="../media/image30.jpeg"/><Relationship Id="rId10" Type="http://schemas.openxmlformats.org/officeDocument/2006/relationships/image" Target="../media/image41.jpeg"/><Relationship Id="rId4" Type="http://schemas.openxmlformats.org/officeDocument/2006/relationships/image" Target="../media/image29.jpeg"/><Relationship Id="rId9" Type="http://schemas.openxmlformats.org/officeDocument/2006/relationships/image" Target="../media/image4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E175B6-59B0-4FCA-91FE-EE30630B473E}" type="doc">
      <dgm:prSet loTypeId="urn:microsoft.com/office/officeart/2005/8/layout/rings+Icon" loCatId="relationship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GB"/>
        </a:p>
      </dgm:t>
    </dgm:pt>
    <dgm:pt modelId="{D0032276-C5F4-40AC-BD39-74CCE63D8049}">
      <dgm:prSet phldrT="[Text]" custT="1"/>
      <dgm:spPr/>
      <dgm:t>
        <a:bodyPr/>
        <a:lstStyle/>
        <a:p>
          <a:pPr algn="ctr"/>
          <a:r>
            <a:rPr lang="cs-CZ" sz="2400" dirty="0" smtClean="0">
              <a:solidFill>
                <a:schemeClr val="tx1"/>
              </a:solidFill>
            </a:rPr>
            <a:t>CEREALS/GRAINS</a:t>
          </a:r>
          <a:endParaRPr lang="en-GB" sz="2400" dirty="0">
            <a:solidFill>
              <a:schemeClr val="tx1"/>
            </a:solidFill>
          </a:endParaRPr>
        </a:p>
      </dgm:t>
    </dgm:pt>
    <dgm:pt modelId="{3C8A1628-CD16-4178-85F4-03068C443A7F}" type="parTrans" cxnId="{F3FDCC21-CE5C-4AE1-9520-5C60D9FECCA8}">
      <dgm:prSet/>
      <dgm:spPr/>
      <dgm:t>
        <a:bodyPr/>
        <a:lstStyle/>
        <a:p>
          <a:endParaRPr lang="en-GB"/>
        </a:p>
      </dgm:t>
    </dgm:pt>
    <dgm:pt modelId="{A3D2AFDF-76A8-4023-9262-316172D8CE33}" type="sibTrans" cxnId="{F3FDCC21-CE5C-4AE1-9520-5C60D9FECCA8}">
      <dgm:prSet/>
      <dgm:spPr/>
      <dgm:t>
        <a:bodyPr/>
        <a:lstStyle/>
        <a:p>
          <a:endParaRPr lang="en-GB"/>
        </a:p>
      </dgm:t>
    </dgm:pt>
    <dgm:pt modelId="{211933B0-E621-451E-A0EC-B9EEE96946D9}">
      <dgm:prSet phldrT="[Text]" custT="1"/>
      <dgm:spPr/>
      <dgm:t>
        <a:bodyPr/>
        <a:lstStyle/>
        <a:p>
          <a:pPr algn="ctr"/>
          <a:r>
            <a:rPr lang="cs-CZ" sz="2400" dirty="0" err="1" smtClean="0"/>
            <a:t>wheat</a:t>
          </a:r>
          <a:r>
            <a:rPr lang="cs-CZ" sz="2400" dirty="0" smtClean="0"/>
            <a:t> </a:t>
          </a:r>
          <a:endParaRPr lang="en-GB" sz="2400" dirty="0"/>
        </a:p>
      </dgm:t>
    </dgm:pt>
    <dgm:pt modelId="{5D3062A4-6F13-455D-BADC-C73056A5223D}" type="parTrans" cxnId="{01F353E1-55B0-4107-AC05-D26220798438}">
      <dgm:prSet/>
      <dgm:spPr/>
      <dgm:t>
        <a:bodyPr/>
        <a:lstStyle/>
        <a:p>
          <a:endParaRPr lang="en-GB"/>
        </a:p>
      </dgm:t>
    </dgm:pt>
    <dgm:pt modelId="{418A2E76-C664-467D-89DD-0F54F7614623}" type="sibTrans" cxnId="{01F353E1-55B0-4107-AC05-D26220798438}">
      <dgm:prSet/>
      <dgm:spPr/>
      <dgm:t>
        <a:bodyPr/>
        <a:lstStyle/>
        <a:p>
          <a:endParaRPr lang="en-GB"/>
        </a:p>
      </dgm:t>
    </dgm:pt>
    <dgm:pt modelId="{40C609C7-B537-4F8E-9264-1E0D87C6C33A}">
      <dgm:prSet phldrT="[Text]" custT="1"/>
      <dgm:spPr/>
      <dgm:t>
        <a:bodyPr/>
        <a:lstStyle/>
        <a:p>
          <a:pPr algn="ctr"/>
          <a:endParaRPr lang="cs-CZ" sz="2400" dirty="0" smtClean="0">
            <a:solidFill>
              <a:schemeClr val="tx1"/>
            </a:solidFill>
          </a:endParaRPr>
        </a:p>
        <a:p>
          <a:pPr algn="ctr"/>
          <a:r>
            <a:rPr lang="cs-CZ" sz="2400" dirty="0" smtClean="0">
              <a:solidFill>
                <a:schemeClr val="tx1"/>
              </a:solidFill>
            </a:rPr>
            <a:t>ROOT CROP</a:t>
          </a:r>
          <a:endParaRPr lang="en-GB" sz="2400" dirty="0">
            <a:solidFill>
              <a:schemeClr val="tx1"/>
            </a:solidFill>
          </a:endParaRPr>
        </a:p>
      </dgm:t>
    </dgm:pt>
    <dgm:pt modelId="{A2D7D5D3-0F99-44A9-9676-973FA5359183}" type="parTrans" cxnId="{D9A94DB9-1C95-4E5A-A1CF-CBCD3D6E4F08}">
      <dgm:prSet/>
      <dgm:spPr/>
      <dgm:t>
        <a:bodyPr/>
        <a:lstStyle/>
        <a:p>
          <a:endParaRPr lang="en-GB"/>
        </a:p>
      </dgm:t>
    </dgm:pt>
    <dgm:pt modelId="{453AC812-0F46-4271-8717-D3C099DF4FE8}" type="sibTrans" cxnId="{D9A94DB9-1C95-4E5A-A1CF-CBCD3D6E4F08}">
      <dgm:prSet/>
      <dgm:spPr/>
      <dgm:t>
        <a:bodyPr/>
        <a:lstStyle/>
        <a:p>
          <a:endParaRPr lang="en-GB"/>
        </a:p>
      </dgm:t>
    </dgm:pt>
    <dgm:pt modelId="{EC227B27-61AE-4814-99F1-D23062743F00}">
      <dgm:prSet phldrT="[Text]" custT="1"/>
      <dgm:spPr/>
      <dgm:t>
        <a:bodyPr/>
        <a:lstStyle/>
        <a:p>
          <a:pPr algn="ctr"/>
          <a:r>
            <a:rPr lang="cs-CZ" sz="2400" dirty="0" err="1" smtClean="0"/>
            <a:t>potatoes</a:t>
          </a:r>
          <a:endParaRPr lang="en-GB" sz="2400" dirty="0"/>
        </a:p>
      </dgm:t>
    </dgm:pt>
    <dgm:pt modelId="{F3C597C8-170B-4C8F-BE35-8E9AEA310E40}" type="parTrans" cxnId="{542805E8-D0FA-4622-88FC-D98DDE4CE8D8}">
      <dgm:prSet/>
      <dgm:spPr/>
      <dgm:t>
        <a:bodyPr/>
        <a:lstStyle/>
        <a:p>
          <a:endParaRPr lang="en-GB"/>
        </a:p>
      </dgm:t>
    </dgm:pt>
    <dgm:pt modelId="{7E81E311-22C1-435B-A742-2734A2E8FA89}" type="sibTrans" cxnId="{542805E8-D0FA-4622-88FC-D98DDE4CE8D8}">
      <dgm:prSet/>
      <dgm:spPr/>
      <dgm:t>
        <a:bodyPr/>
        <a:lstStyle/>
        <a:p>
          <a:endParaRPr lang="en-GB"/>
        </a:p>
      </dgm:t>
    </dgm:pt>
    <dgm:pt modelId="{D7E7B3F6-0089-4D0B-B643-EE88FB161157}">
      <dgm:prSet phldrT="[Text]" custT="1"/>
      <dgm:spPr/>
      <dgm:t>
        <a:bodyPr/>
        <a:lstStyle/>
        <a:p>
          <a:pPr algn="ctr"/>
          <a:r>
            <a:rPr lang="cs-CZ" sz="2400" dirty="0" smtClean="0">
              <a:solidFill>
                <a:schemeClr val="tx1"/>
              </a:solidFill>
            </a:rPr>
            <a:t>OIL PLANTS</a:t>
          </a:r>
          <a:endParaRPr lang="en-GB" sz="2400" dirty="0">
            <a:solidFill>
              <a:schemeClr val="tx1"/>
            </a:solidFill>
          </a:endParaRPr>
        </a:p>
      </dgm:t>
    </dgm:pt>
    <dgm:pt modelId="{0F7627B3-CC27-4B1A-BD5A-3A302338009D}" type="parTrans" cxnId="{A39E7C9E-657F-46A6-8AF5-A44B79C2F23B}">
      <dgm:prSet/>
      <dgm:spPr/>
      <dgm:t>
        <a:bodyPr/>
        <a:lstStyle/>
        <a:p>
          <a:endParaRPr lang="en-GB"/>
        </a:p>
      </dgm:t>
    </dgm:pt>
    <dgm:pt modelId="{414FF226-A619-4D0D-A406-236923943DE4}" type="sibTrans" cxnId="{A39E7C9E-657F-46A6-8AF5-A44B79C2F23B}">
      <dgm:prSet/>
      <dgm:spPr/>
      <dgm:t>
        <a:bodyPr/>
        <a:lstStyle/>
        <a:p>
          <a:endParaRPr lang="en-GB"/>
        </a:p>
      </dgm:t>
    </dgm:pt>
    <dgm:pt modelId="{85EE95F7-27B1-4522-9A5F-10E00515CF01}">
      <dgm:prSet phldrT="[Text]" custT="1"/>
      <dgm:spPr/>
      <dgm:t>
        <a:bodyPr/>
        <a:lstStyle/>
        <a:p>
          <a:pPr algn="ctr"/>
          <a:r>
            <a:rPr lang="cs-CZ" sz="2400" dirty="0" err="1" smtClean="0"/>
            <a:t>oats</a:t>
          </a:r>
          <a:endParaRPr lang="en-GB" sz="2400" dirty="0"/>
        </a:p>
      </dgm:t>
    </dgm:pt>
    <dgm:pt modelId="{5276970F-EAFC-4C6B-AD6C-39B8EFAF4F6C}" type="parTrans" cxnId="{920B51BE-E413-4A56-9C84-AC1A6B72F0FF}">
      <dgm:prSet/>
      <dgm:spPr/>
      <dgm:t>
        <a:bodyPr/>
        <a:lstStyle/>
        <a:p>
          <a:endParaRPr lang="en-GB"/>
        </a:p>
      </dgm:t>
    </dgm:pt>
    <dgm:pt modelId="{E69BFC01-C093-4CD5-8221-5DAA50A4C6B0}" type="sibTrans" cxnId="{920B51BE-E413-4A56-9C84-AC1A6B72F0FF}">
      <dgm:prSet/>
      <dgm:spPr/>
      <dgm:t>
        <a:bodyPr/>
        <a:lstStyle/>
        <a:p>
          <a:endParaRPr lang="en-GB"/>
        </a:p>
      </dgm:t>
    </dgm:pt>
    <dgm:pt modelId="{EEB982B0-F66F-4E3C-B594-3F6D7DE80C2A}">
      <dgm:prSet phldrT="[Text]" custT="1"/>
      <dgm:spPr/>
      <dgm:t>
        <a:bodyPr/>
        <a:lstStyle/>
        <a:p>
          <a:pPr algn="ctr"/>
          <a:r>
            <a:rPr lang="cs-CZ" sz="2400" dirty="0" err="1" smtClean="0"/>
            <a:t>corn</a:t>
          </a:r>
          <a:endParaRPr lang="en-GB" sz="2400" dirty="0"/>
        </a:p>
      </dgm:t>
    </dgm:pt>
    <dgm:pt modelId="{F38BB12B-557D-4A24-8080-0A638D0A7CE3}" type="parTrans" cxnId="{51AA76DF-82B4-408B-8BC8-D6F861D421C6}">
      <dgm:prSet/>
      <dgm:spPr/>
      <dgm:t>
        <a:bodyPr/>
        <a:lstStyle/>
        <a:p>
          <a:endParaRPr lang="en-GB"/>
        </a:p>
      </dgm:t>
    </dgm:pt>
    <dgm:pt modelId="{AADA6756-8658-461F-B58A-6EEC62D5E061}" type="sibTrans" cxnId="{51AA76DF-82B4-408B-8BC8-D6F861D421C6}">
      <dgm:prSet/>
      <dgm:spPr/>
      <dgm:t>
        <a:bodyPr/>
        <a:lstStyle/>
        <a:p>
          <a:endParaRPr lang="en-GB"/>
        </a:p>
      </dgm:t>
    </dgm:pt>
    <dgm:pt modelId="{CBA59420-81A0-4DAC-B205-838F7CDD0DE8}">
      <dgm:prSet phldrT="[Text]" custT="1"/>
      <dgm:spPr/>
      <dgm:t>
        <a:bodyPr/>
        <a:lstStyle/>
        <a:p>
          <a:pPr algn="ctr"/>
          <a:r>
            <a:rPr lang="cs-CZ" sz="2400" dirty="0" err="1" smtClean="0"/>
            <a:t>sugar</a:t>
          </a:r>
          <a:r>
            <a:rPr lang="cs-CZ" sz="2400" dirty="0" smtClean="0"/>
            <a:t> </a:t>
          </a:r>
          <a:r>
            <a:rPr lang="cs-CZ" sz="2400" dirty="0" err="1" smtClean="0"/>
            <a:t>beet</a:t>
          </a:r>
          <a:endParaRPr lang="en-GB" sz="2400" dirty="0"/>
        </a:p>
      </dgm:t>
    </dgm:pt>
    <dgm:pt modelId="{03FFC26A-8117-4988-BC39-9D899A27260E}" type="parTrans" cxnId="{42B569F9-912C-4D5A-ABA2-CA33537BC3DE}">
      <dgm:prSet/>
      <dgm:spPr/>
      <dgm:t>
        <a:bodyPr/>
        <a:lstStyle/>
        <a:p>
          <a:endParaRPr lang="en-GB"/>
        </a:p>
      </dgm:t>
    </dgm:pt>
    <dgm:pt modelId="{17634240-019D-4ED5-8EC6-322D63615F5F}" type="sibTrans" cxnId="{42B569F9-912C-4D5A-ABA2-CA33537BC3DE}">
      <dgm:prSet/>
      <dgm:spPr/>
      <dgm:t>
        <a:bodyPr/>
        <a:lstStyle/>
        <a:p>
          <a:endParaRPr lang="en-GB"/>
        </a:p>
      </dgm:t>
    </dgm:pt>
    <dgm:pt modelId="{13946501-7341-4FA3-AEE4-DC3606F440AE}">
      <dgm:prSet phldrT="[Text]" custT="1"/>
      <dgm:spPr/>
      <dgm:t>
        <a:bodyPr/>
        <a:lstStyle/>
        <a:p>
          <a:pPr algn="ctr"/>
          <a:r>
            <a:rPr lang="cs-CZ" sz="2400" dirty="0" smtClean="0">
              <a:solidFill>
                <a:schemeClr val="tx1"/>
              </a:solidFill>
            </a:rPr>
            <a:t>OTHER</a:t>
          </a:r>
          <a:endParaRPr lang="en-GB" sz="2400" dirty="0">
            <a:solidFill>
              <a:schemeClr val="tx1"/>
            </a:solidFill>
          </a:endParaRPr>
        </a:p>
      </dgm:t>
    </dgm:pt>
    <dgm:pt modelId="{54D73C17-CF94-4C5C-A6E7-43390DA253D2}" type="parTrans" cxnId="{7316C342-793E-4E88-8B31-F3E643C241A0}">
      <dgm:prSet/>
      <dgm:spPr/>
      <dgm:t>
        <a:bodyPr/>
        <a:lstStyle/>
        <a:p>
          <a:endParaRPr lang="en-GB"/>
        </a:p>
      </dgm:t>
    </dgm:pt>
    <dgm:pt modelId="{93294564-D7AD-4AC4-ADAC-EFE0514DCE6E}" type="sibTrans" cxnId="{7316C342-793E-4E88-8B31-F3E643C241A0}">
      <dgm:prSet/>
      <dgm:spPr/>
      <dgm:t>
        <a:bodyPr/>
        <a:lstStyle/>
        <a:p>
          <a:endParaRPr lang="en-GB"/>
        </a:p>
      </dgm:t>
    </dgm:pt>
    <dgm:pt modelId="{7CF6FEB4-8ABE-4206-A89D-08BC8558671B}">
      <dgm:prSet phldrT="[Text]" custT="1"/>
      <dgm:spPr/>
      <dgm:t>
        <a:bodyPr/>
        <a:lstStyle/>
        <a:p>
          <a:pPr algn="ctr"/>
          <a:r>
            <a:rPr lang="cs-CZ" sz="2400" dirty="0" err="1" smtClean="0"/>
            <a:t>rye</a:t>
          </a:r>
          <a:endParaRPr lang="en-GB" sz="2400" dirty="0"/>
        </a:p>
      </dgm:t>
    </dgm:pt>
    <dgm:pt modelId="{7C224EF6-B7C7-4526-8540-02E90C0D94E4}" type="sibTrans" cxnId="{42F93B2A-B852-41A8-A436-55EF960E688B}">
      <dgm:prSet/>
      <dgm:spPr/>
      <dgm:t>
        <a:bodyPr/>
        <a:lstStyle/>
        <a:p>
          <a:endParaRPr lang="en-GB"/>
        </a:p>
      </dgm:t>
    </dgm:pt>
    <dgm:pt modelId="{DE561A66-E0E7-4855-8069-DB25A5DF611C}" type="parTrans" cxnId="{42F93B2A-B852-41A8-A436-55EF960E688B}">
      <dgm:prSet/>
      <dgm:spPr/>
      <dgm:t>
        <a:bodyPr/>
        <a:lstStyle/>
        <a:p>
          <a:endParaRPr lang="en-GB"/>
        </a:p>
      </dgm:t>
    </dgm:pt>
    <dgm:pt modelId="{889A3AE0-160A-4969-9F71-8111F4A410D1}">
      <dgm:prSet phldrT="[Text]" custT="1"/>
      <dgm:spPr/>
      <dgm:t>
        <a:bodyPr/>
        <a:lstStyle/>
        <a:p>
          <a:pPr algn="ctr"/>
          <a:r>
            <a:rPr lang="cs-CZ" sz="2400" dirty="0" err="1" smtClean="0"/>
            <a:t>barley</a:t>
          </a:r>
          <a:endParaRPr lang="en-GB" sz="2400" dirty="0"/>
        </a:p>
      </dgm:t>
    </dgm:pt>
    <dgm:pt modelId="{34E761C3-F433-493D-9BE2-6907BFE5CE8A}" type="sibTrans" cxnId="{1523CE0B-65E1-4DFB-B9F6-F1A7A7B601C5}">
      <dgm:prSet/>
      <dgm:spPr/>
      <dgm:t>
        <a:bodyPr/>
        <a:lstStyle/>
        <a:p>
          <a:endParaRPr lang="en-GB"/>
        </a:p>
      </dgm:t>
    </dgm:pt>
    <dgm:pt modelId="{EFC7A97C-C687-48AF-83A5-10944330BC4F}" type="parTrans" cxnId="{1523CE0B-65E1-4DFB-B9F6-F1A7A7B601C5}">
      <dgm:prSet/>
      <dgm:spPr/>
      <dgm:t>
        <a:bodyPr/>
        <a:lstStyle/>
        <a:p>
          <a:endParaRPr lang="en-GB"/>
        </a:p>
      </dgm:t>
    </dgm:pt>
    <dgm:pt modelId="{D8A68581-0265-49DA-963B-21DF9C518247}">
      <dgm:prSet phldrT="[Text]" custT="1"/>
      <dgm:spPr/>
      <dgm:t>
        <a:bodyPr/>
        <a:lstStyle/>
        <a:p>
          <a:pPr algn="ctr"/>
          <a:r>
            <a:rPr lang="cs-CZ" sz="2400" dirty="0" err="1" smtClean="0"/>
            <a:t>oilseed</a:t>
          </a:r>
          <a:r>
            <a:rPr lang="cs-CZ" sz="2400" dirty="0" smtClean="0"/>
            <a:t> rape</a:t>
          </a:r>
          <a:endParaRPr lang="en-GB" sz="2400" dirty="0">
            <a:solidFill>
              <a:schemeClr val="tx1"/>
            </a:solidFill>
          </a:endParaRPr>
        </a:p>
      </dgm:t>
    </dgm:pt>
    <dgm:pt modelId="{E3BC0F31-57D6-4648-B698-E6BD5FBF3AB1}" type="parTrans" cxnId="{EB3FE134-8510-4503-BC84-C9FE70BD8843}">
      <dgm:prSet/>
      <dgm:spPr/>
      <dgm:t>
        <a:bodyPr/>
        <a:lstStyle/>
        <a:p>
          <a:endParaRPr lang="en-GB"/>
        </a:p>
      </dgm:t>
    </dgm:pt>
    <dgm:pt modelId="{C937C8C5-D353-4B61-8690-1CCC3B39D744}" type="sibTrans" cxnId="{EB3FE134-8510-4503-BC84-C9FE70BD8843}">
      <dgm:prSet/>
      <dgm:spPr/>
      <dgm:t>
        <a:bodyPr/>
        <a:lstStyle/>
        <a:p>
          <a:endParaRPr lang="en-GB"/>
        </a:p>
      </dgm:t>
    </dgm:pt>
    <dgm:pt modelId="{8638183B-2C34-42E5-90AE-907D2FFAFE8C}">
      <dgm:prSet phldrT="[Text]" custT="1"/>
      <dgm:spPr/>
      <dgm:t>
        <a:bodyPr/>
        <a:lstStyle/>
        <a:p>
          <a:pPr algn="ctr"/>
          <a:r>
            <a:rPr lang="cs-CZ" sz="2400" dirty="0" err="1" smtClean="0"/>
            <a:t>poppy</a:t>
          </a:r>
          <a:r>
            <a:rPr lang="cs-CZ" sz="2400" dirty="0" smtClean="0"/>
            <a:t> </a:t>
          </a:r>
          <a:endParaRPr lang="en-GB" sz="2400" dirty="0" smtClean="0"/>
        </a:p>
      </dgm:t>
    </dgm:pt>
    <dgm:pt modelId="{115D9A37-BC8B-4876-8868-6EE6F588F78B}" type="parTrans" cxnId="{5B77B49F-6C60-47D1-B677-C245C8F05CF9}">
      <dgm:prSet/>
      <dgm:spPr/>
      <dgm:t>
        <a:bodyPr/>
        <a:lstStyle/>
        <a:p>
          <a:endParaRPr lang="en-GB"/>
        </a:p>
      </dgm:t>
    </dgm:pt>
    <dgm:pt modelId="{256BA8D4-1BF0-41F8-8A22-E4F1B70B57CB}" type="sibTrans" cxnId="{5B77B49F-6C60-47D1-B677-C245C8F05CF9}">
      <dgm:prSet/>
      <dgm:spPr/>
      <dgm:t>
        <a:bodyPr/>
        <a:lstStyle/>
        <a:p>
          <a:endParaRPr lang="en-GB"/>
        </a:p>
      </dgm:t>
    </dgm:pt>
    <dgm:pt modelId="{12B123FC-C7EC-4A24-9BF5-EAE201C6025B}">
      <dgm:prSet phldrT="[Text]" custT="1"/>
      <dgm:spPr/>
      <dgm:t>
        <a:bodyPr/>
        <a:lstStyle/>
        <a:p>
          <a:pPr algn="ctr"/>
          <a:r>
            <a:rPr lang="cs-CZ" sz="2400" dirty="0" err="1" smtClean="0"/>
            <a:t>sunflower</a:t>
          </a:r>
          <a:endParaRPr lang="en-GB" sz="2400" dirty="0" smtClean="0"/>
        </a:p>
      </dgm:t>
    </dgm:pt>
    <dgm:pt modelId="{14E10901-12D7-4F79-86A7-B03DDA233883}" type="parTrans" cxnId="{387A5FDE-A06C-4F97-BD69-35D86A3E2DEC}">
      <dgm:prSet/>
      <dgm:spPr/>
      <dgm:t>
        <a:bodyPr/>
        <a:lstStyle/>
        <a:p>
          <a:endParaRPr lang="en-GB"/>
        </a:p>
      </dgm:t>
    </dgm:pt>
    <dgm:pt modelId="{EF3779FE-0FCD-4AB3-8C2B-2A1C7E4286ED}" type="sibTrans" cxnId="{387A5FDE-A06C-4F97-BD69-35D86A3E2DEC}">
      <dgm:prSet/>
      <dgm:spPr/>
      <dgm:t>
        <a:bodyPr/>
        <a:lstStyle/>
        <a:p>
          <a:endParaRPr lang="en-GB"/>
        </a:p>
      </dgm:t>
    </dgm:pt>
    <dgm:pt modelId="{72FBAA75-BD0D-43B7-844F-354BE699734A}">
      <dgm:prSet phldrT="[Text]"/>
      <dgm:spPr/>
      <dgm:t>
        <a:bodyPr/>
        <a:lstStyle/>
        <a:p>
          <a:pPr algn="ctr"/>
          <a:endParaRPr lang="cs-CZ" sz="2100" dirty="0" smtClean="0">
            <a:solidFill>
              <a:schemeClr val="tx1"/>
            </a:solidFill>
          </a:endParaRPr>
        </a:p>
        <a:p>
          <a:pPr algn="ctr"/>
          <a:endParaRPr lang="en-GB" sz="2100" dirty="0" smtClean="0"/>
        </a:p>
      </dgm:t>
    </dgm:pt>
    <dgm:pt modelId="{8FFCF218-7CCE-46CE-877B-334DCEC97652}" type="parTrans" cxnId="{67036C6C-9505-4BFE-99F6-CB61A7D8D855}">
      <dgm:prSet/>
      <dgm:spPr/>
      <dgm:t>
        <a:bodyPr/>
        <a:lstStyle/>
        <a:p>
          <a:endParaRPr lang="en-GB"/>
        </a:p>
      </dgm:t>
    </dgm:pt>
    <dgm:pt modelId="{8F3C411C-D247-4E99-A559-95F437E9C405}" type="sibTrans" cxnId="{67036C6C-9505-4BFE-99F6-CB61A7D8D855}">
      <dgm:prSet/>
      <dgm:spPr/>
      <dgm:t>
        <a:bodyPr/>
        <a:lstStyle/>
        <a:p>
          <a:endParaRPr lang="en-GB"/>
        </a:p>
      </dgm:t>
    </dgm:pt>
    <dgm:pt modelId="{B9FCB866-EDC3-449F-9048-B2B52CB6A5F0}">
      <dgm:prSet phldrT="[Text]" custT="1"/>
      <dgm:spPr/>
      <dgm:t>
        <a:bodyPr/>
        <a:lstStyle/>
        <a:p>
          <a:pPr algn="ctr"/>
          <a:r>
            <a:rPr lang="cs-CZ" sz="2400" dirty="0" err="1" smtClean="0">
              <a:solidFill>
                <a:schemeClr val="tx1"/>
              </a:solidFill>
            </a:rPr>
            <a:t>vegetables</a:t>
          </a:r>
          <a:endParaRPr lang="en-GB" sz="2400" dirty="0">
            <a:solidFill>
              <a:schemeClr val="tx1"/>
            </a:solidFill>
          </a:endParaRPr>
        </a:p>
      </dgm:t>
    </dgm:pt>
    <dgm:pt modelId="{F3D7B91B-80B3-442A-9389-10CEF5FC03C7}" type="parTrans" cxnId="{7A0B2B9E-287F-44BE-AFA8-A2BF00BD9DE3}">
      <dgm:prSet/>
      <dgm:spPr/>
      <dgm:t>
        <a:bodyPr/>
        <a:lstStyle/>
        <a:p>
          <a:endParaRPr lang="en-GB"/>
        </a:p>
      </dgm:t>
    </dgm:pt>
    <dgm:pt modelId="{6393203E-61D0-4034-ADC7-958FFBCCEF3A}" type="sibTrans" cxnId="{7A0B2B9E-287F-44BE-AFA8-A2BF00BD9DE3}">
      <dgm:prSet/>
      <dgm:spPr/>
      <dgm:t>
        <a:bodyPr/>
        <a:lstStyle/>
        <a:p>
          <a:endParaRPr lang="en-GB"/>
        </a:p>
      </dgm:t>
    </dgm:pt>
    <dgm:pt modelId="{AC964DD8-7228-4DA7-8B2B-7F76146402FD}">
      <dgm:prSet phldrT="[Text]" custT="1"/>
      <dgm:spPr/>
      <dgm:t>
        <a:bodyPr/>
        <a:lstStyle/>
        <a:p>
          <a:pPr algn="ctr"/>
          <a:r>
            <a:rPr lang="cs-CZ" sz="2400" dirty="0" err="1" smtClean="0">
              <a:solidFill>
                <a:schemeClr val="tx1"/>
              </a:solidFill>
            </a:rPr>
            <a:t>fruit</a:t>
          </a:r>
          <a:endParaRPr lang="en-GB" sz="2400" dirty="0">
            <a:solidFill>
              <a:schemeClr val="tx1"/>
            </a:solidFill>
          </a:endParaRPr>
        </a:p>
      </dgm:t>
    </dgm:pt>
    <dgm:pt modelId="{5CE4628A-4A87-4B55-8C9E-14A2E389E8E6}" type="parTrans" cxnId="{B84ABC13-6A23-49BC-8D4D-060B2C16279D}">
      <dgm:prSet/>
      <dgm:spPr/>
      <dgm:t>
        <a:bodyPr/>
        <a:lstStyle/>
        <a:p>
          <a:endParaRPr lang="en-GB"/>
        </a:p>
      </dgm:t>
    </dgm:pt>
    <dgm:pt modelId="{78AD8D81-EF1F-442F-B54F-4E1D2A17B49E}" type="sibTrans" cxnId="{B84ABC13-6A23-49BC-8D4D-060B2C16279D}">
      <dgm:prSet/>
      <dgm:spPr/>
      <dgm:t>
        <a:bodyPr/>
        <a:lstStyle/>
        <a:p>
          <a:endParaRPr lang="en-GB"/>
        </a:p>
      </dgm:t>
    </dgm:pt>
    <dgm:pt modelId="{AB42BF5D-D27A-49B4-92D9-27AF5B7BE49E}">
      <dgm:prSet phldrT="[Text]" custT="1"/>
      <dgm:spPr/>
      <dgm:t>
        <a:bodyPr/>
        <a:lstStyle/>
        <a:p>
          <a:pPr algn="ctr"/>
          <a:r>
            <a:rPr lang="cs-CZ" sz="2400" dirty="0" smtClean="0">
              <a:solidFill>
                <a:schemeClr val="tx1"/>
              </a:solidFill>
            </a:rPr>
            <a:t>pulse </a:t>
          </a:r>
          <a:r>
            <a:rPr lang="cs-CZ" sz="2400" dirty="0" err="1" smtClean="0">
              <a:solidFill>
                <a:schemeClr val="tx1"/>
              </a:solidFill>
            </a:rPr>
            <a:t>crops</a:t>
          </a:r>
          <a:r>
            <a:rPr lang="cs-CZ" sz="2400" dirty="0" smtClean="0">
              <a:solidFill>
                <a:schemeClr val="tx1"/>
              </a:solidFill>
            </a:rPr>
            <a:t> (</a:t>
          </a:r>
          <a:r>
            <a:rPr lang="cs-CZ" sz="2400" dirty="0" err="1" smtClean="0">
              <a:solidFill>
                <a:schemeClr val="tx1"/>
              </a:solidFill>
            </a:rPr>
            <a:t>peas</a:t>
          </a:r>
          <a:r>
            <a:rPr lang="cs-CZ" sz="2400" dirty="0" smtClean="0">
              <a:solidFill>
                <a:schemeClr val="tx1"/>
              </a:solidFill>
            </a:rPr>
            <a:t>, </a:t>
          </a:r>
          <a:r>
            <a:rPr lang="cs-CZ" sz="2400" dirty="0" err="1" smtClean="0">
              <a:solidFill>
                <a:schemeClr val="tx1"/>
              </a:solidFill>
            </a:rPr>
            <a:t>lentils</a:t>
          </a:r>
          <a:r>
            <a:rPr lang="cs-CZ" sz="2400" dirty="0" smtClean="0">
              <a:solidFill>
                <a:schemeClr val="tx1"/>
              </a:solidFill>
            </a:rPr>
            <a:t>, </a:t>
          </a:r>
          <a:r>
            <a:rPr lang="cs-CZ" sz="2400" dirty="0" err="1" smtClean="0">
              <a:solidFill>
                <a:schemeClr val="tx1"/>
              </a:solidFill>
            </a:rPr>
            <a:t>beans</a:t>
          </a:r>
          <a:r>
            <a:rPr lang="cs-CZ" sz="2400" dirty="0" smtClean="0">
              <a:solidFill>
                <a:schemeClr val="tx1"/>
              </a:solidFill>
            </a:rPr>
            <a:t>)</a:t>
          </a:r>
          <a:endParaRPr lang="en-GB" sz="2400" dirty="0">
            <a:solidFill>
              <a:schemeClr val="tx1"/>
            </a:solidFill>
          </a:endParaRPr>
        </a:p>
      </dgm:t>
    </dgm:pt>
    <dgm:pt modelId="{0EB1048C-235B-4B07-9CCF-76E93F89B9C2}" type="parTrans" cxnId="{1E5CD615-B78F-436B-844E-EC89E79093BF}">
      <dgm:prSet/>
      <dgm:spPr/>
      <dgm:t>
        <a:bodyPr/>
        <a:lstStyle/>
        <a:p>
          <a:endParaRPr lang="en-GB"/>
        </a:p>
      </dgm:t>
    </dgm:pt>
    <dgm:pt modelId="{92BD744D-5986-4EFD-AB1B-0FDFE9C280F5}" type="sibTrans" cxnId="{1E5CD615-B78F-436B-844E-EC89E79093BF}">
      <dgm:prSet/>
      <dgm:spPr/>
      <dgm:t>
        <a:bodyPr/>
        <a:lstStyle/>
        <a:p>
          <a:endParaRPr lang="en-GB"/>
        </a:p>
      </dgm:t>
    </dgm:pt>
    <dgm:pt modelId="{D79EC30B-7C24-452A-AEE8-7834A463593A}">
      <dgm:prSet phldrT="[Text]" custT="1"/>
      <dgm:spPr/>
      <dgm:t>
        <a:bodyPr/>
        <a:lstStyle/>
        <a:p>
          <a:pPr algn="ctr"/>
          <a:r>
            <a:rPr lang="cs-CZ" sz="2400" dirty="0" smtClean="0">
              <a:solidFill>
                <a:schemeClr val="tx1"/>
              </a:solidFill>
            </a:rPr>
            <a:t>vine</a:t>
          </a:r>
          <a:endParaRPr lang="en-GB" sz="2400" dirty="0">
            <a:solidFill>
              <a:schemeClr val="tx1"/>
            </a:solidFill>
          </a:endParaRPr>
        </a:p>
      </dgm:t>
    </dgm:pt>
    <dgm:pt modelId="{5B62967C-3491-4BBC-8098-6E80384AAD8E}" type="parTrans" cxnId="{FC21B682-C03A-48C1-B579-F79FFD15E42D}">
      <dgm:prSet/>
      <dgm:spPr/>
      <dgm:t>
        <a:bodyPr/>
        <a:lstStyle/>
        <a:p>
          <a:endParaRPr lang="en-GB"/>
        </a:p>
      </dgm:t>
    </dgm:pt>
    <dgm:pt modelId="{81F3BBA2-5686-4366-88C7-304B36C2C9C6}" type="sibTrans" cxnId="{FC21B682-C03A-48C1-B579-F79FFD15E42D}">
      <dgm:prSet/>
      <dgm:spPr/>
      <dgm:t>
        <a:bodyPr/>
        <a:lstStyle/>
        <a:p>
          <a:endParaRPr lang="en-GB"/>
        </a:p>
      </dgm:t>
    </dgm:pt>
    <dgm:pt modelId="{311FEB26-ADE0-4FEC-A8B6-905DD8AF37C7}">
      <dgm:prSet phldrT="[Text]" custT="1"/>
      <dgm:spPr/>
      <dgm:t>
        <a:bodyPr/>
        <a:lstStyle/>
        <a:p>
          <a:pPr algn="ctr"/>
          <a:r>
            <a:rPr lang="cs-CZ" sz="2400" dirty="0" err="1" smtClean="0">
              <a:solidFill>
                <a:schemeClr val="tx1"/>
              </a:solidFill>
            </a:rPr>
            <a:t>flax</a:t>
          </a:r>
          <a:endParaRPr lang="en-GB" sz="2400" dirty="0">
            <a:solidFill>
              <a:schemeClr val="tx1"/>
            </a:solidFill>
          </a:endParaRPr>
        </a:p>
      </dgm:t>
    </dgm:pt>
    <dgm:pt modelId="{BD028705-32B2-434E-A20B-0AC9ED9CF7F5}" type="parTrans" cxnId="{7A556627-23B2-4951-B6C7-3B20D517CE1E}">
      <dgm:prSet/>
      <dgm:spPr/>
      <dgm:t>
        <a:bodyPr/>
        <a:lstStyle/>
        <a:p>
          <a:endParaRPr lang="en-GB"/>
        </a:p>
      </dgm:t>
    </dgm:pt>
    <dgm:pt modelId="{CF027B7A-325D-469B-AF31-A9346F236D78}" type="sibTrans" cxnId="{7A556627-23B2-4951-B6C7-3B20D517CE1E}">
      <dgm:prSet/>
      <dgm:spPr/>
      <dgm:t>
        <a:bodyPr/>
        <a:lstStyle/>
        <a:p>
          <a:endParaRPr lang="en-GB"/>
        </a:p>
      </dgm:t>
    </dgm:pt>
    <dgm:pt modelId="{1913C363-8271-4D5C-94B0-208702D9C425}">
      <dgm:prSet phldrT="[Text]" custT="1"/>
      <dgm:spPr/>
      <dgm:t>
        <a:bodyPr/>
        <a:lstStyle/>
        <a:p>
          <a:pPr algn="ctr"/>
          <a:r>
            <a:rPr lang="cs-CZ" sz="2400" dirty="0" err="1" smtClean="0">
              <a:solidFill>
                <a:schemeClr val="tx1"/>
              </a:solidFill>
            </a:rPr>
            <a:t>hops</a:t>
          </a:r>
          <a:endParaRPr lang="en-GB" sz="2400" dirty="0">
            <a:solidFill>
              <a:schemeClr val="tx1"/>
            </a:solidFill>
          </a:endParaRPr>
        </a:p>
      </dgm:t>
    </dgm:pt>
    <dgm:pt modelId="{C5BFF0AF-ED51-408F-81C1-097E7C5F14F6}" type="sibTrans" cxnId="{16576DA2-2B0E-4124-B209-55DF4AFE378D}">
      <dgm:prSet/>
      <dgm:spPr/>
      <dgm:t>
        <a:bodyPr/>
        <a:lstStyle/>
        <a:p>
          <a:endParaRPr lang="en-GB"/>
        </a:p>
      </dgm:t>
    </dgm:pt>
    <dgm:pt modelId="{6B3C18A7-097F-4F43-87B5-61CAE216EAB4}" type="parTrans" cxnId="{16576DA2-2B0E-4124-B209-55DF4AFE378D}">
      <dgm:prSet/>
      <dgm:spPr/>
      <dgm:t>
        <a:bodyPr/>
        <a:lstStyle/>
        <a:p>
          <a:endParaRPr lang="en-GB"/>
        </a:p>
      </dgm:t>
    </dgm:pt>
    <dgm:pt modelId="{2D84C976-8166-4308-AA8A-41AB2430FA08}">
      <dgm:prSet phldrT="[Text]" custScaleX="116809" custScaleY="123259" custT="1" custLinFactNeighborX="-5489" custLinFactNeighborY="-3060"/>
      <dgm:spPr/>
      <dgm:t>
        <a:bodyPr/>
        <a:lstStyle/>
        <a:p>
          <a:pPr algn="ctr"/>
          <a:r>
            <a:rPr lang="cs-CZ" sz="2400" dirty="0" err="1" smtClean="0">
              <a:solidFill>
                <a:schemeClr val="tx1"/>
              </a:solidFill>
            </a:rPr>
            <a:t>fodder</a:t>
          </a:r>
          <a:r>
            <a:rPr lang="cs-CZ" sz="2400" dirty="0" smtClean="0">
              <a:solidFill>
                <a:schemeClr val="tx1"/>
              </a:solidFill>
            </a:rPr>
            <a:t> </a:t>
          </a:r>
          <a:r>
            <a:rPr lang="cs-CZ" sz="2400" dirty="0" err="1" smtClean="0">
              <a:solidFill>
                <a:schemeClr val="tx1"/>
              </a:solidFill>
            </a:rPr>
            <a:t>crops</a:t>
          </a:r>
          <a:r>
            <a:rPr lang="cs-CZ" sz="2400" dirty="0" smtClean="0">
              <a:solidFill>
                <a:schemeClr val="tx1"/>
              </a:solidFill>
            </a:rPr>
            <a:t> (</a:t>
          </a:r>
          <a:r>
            <a:rPr lang="cs-CZ" sz="2400" dirty="0" err="1" smtClean="0">
              <a:solidFill>
                <a:schemeClr val="tx1"/>
              </a:solidFill>
            </a:rPr>
            <a:t>clover</a:t>
          </a:r>
          <a:r>
            <a:rPr lang="cs-CZ" sz="2400" dirty="0" smtClean="0">
              <a:solidFill>
                <a:schemeClr val="tx1"/>
              </a:solidFill>
            </a:rPr>
            <a:t>)</a:t>
          </a:r>
          <a:endParaRPr lang="en-GB" sz="2400" dirty="0">
            <a:solidFill>
              <a:schemeClr val="tx1"/>
            </a:solidFill>
          </a:endParaRPr>
        </a:p>
      </dgm:t>
    </dgm:pt>
    <dgm:pt modelId="{58EA00E8-0A5E-48C1-BA97-209E80DEA026}" type="parTrans" cxnId="{968B3B63-7F6D-46BE-8A8B-0B99B76D0A49}">
      <dgm:prSet/>
      <dgm:spPr/>
      <dgm:t>
        <a:bodyPr/>
        <a:lstStyle/>
        <a:p>
          <a:endParaRPr lang="en-GB"/>
        </a:p>
      </dgm:t>
    </dgm:pt>
    <dgm:pt modelId="{6FCD6E68-33CF-41EC-B82B-6B01D3FBBCF9}" type="sibTrans" cxnId="{968B3B63-7F6D-46BE-8A8B-0B99B76D0A49}">
      <dgm:prSet/>
      <dgm:spPr/>
      <dgm:t>
        <a:bodyPr/>
        <a:lstStyle/>
        <a:p>
          <a:endParaRPr lang="en-GB"/>
        </a:p>
      </dgm:t>
    </dgm:pt>
    <dgm:pt modelId="{CEA3829F-4A1F-40FE-A28C-64E625BC5A15}" type="pres">
      <dgm:prSet presAssocID="{C7E175B6-59B0-4FCA-91FE-EE30630B473E}" presName="Name0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1EA8BBF-0349-40E6-99C3-47F01522C045}" type="pres">
      <dgm:prSet presAssocID="{C7E175B6-59B0-4FCA-91FE-EE30630B473E}" presName="ellipse1" presStyleLbl="vennNode1" presStyleIdx="0" presStyleCnt="4" custScaleX="113778" custScaleY="106693" custLinFactNeighborX="4860" custLinFactNeighborY="485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3768A1F-66E7-4A41-85E7-2999B320ECF9}" type="pres">
      <dgm:prSet presAssocID="{C7E175B6-59B0-4FCA-91FE-EE30630B473E}" presName="ellipse2" presStyleLbl="vennNode1" presStyleIdx="1" presStyleCnt="4" custScaleX="87595" custScaleY="90203" custLinFactNeighborX="17436" custLinFactNeighborY="-545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CB69C13-F5E9-4651-9422-F061DC19CAE8}" type="pres">
      <dgm:prSet presAssocID="{C7E175B6-59B0-4FCA-91FE-EE30630B473E}" presName="ellipse3" presStyleLbl="vennNode1" presStyleIdx="2" presStyleCnt="4" custScaleX="85947" custScaleY="90202" custLinFactNeighborX="-63759" custLinFactNeighborY="8659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0CF8B1F-EE14-4C6B-8759-DBB1995F9BC7}" type="pres">
      <dgm:prSet presAssocID="{C7E175B6-59B0-4FCA-91FE-EE30630B473E}" presName="ellipse4" presStyleLbl="vennNode1" presStyleIdx="3" presStyleCnt="4" custScaleX="132929" custScaleY="139282" custLinFactNeighborX="-740" custLinFactNeighborY="-31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C3BD08B-80AC-45A4-AE8C-1336871696EA}" type="presOf" srcId="{EEB982B0-F66F-4E3C-B594-3F6D7DE80C2A}" destId="{B1EA8BBF-0349-40E6-99C3-47F01522C045}" srcOrd="0" destOrd="5" presId="urn:microsoft.com/office/officeart/2005/8/layout/rings+Icon"/>
    <dgm:cxn modelId="{9D6EA864-36CF-4A5A-92F2-2BC31F5FF009}" type="presOf" srcId="{1913C363-8271-4D5C-94B0-208702D9C425}" destId="{10CF8B1F-EE14-4C6B-8759-DBB1995F9BC7}" srcOrd="0" destOrd="1" presId="urn:microsoft.com/office/officeart/2005/8/layout/rings+Icon"/>
    <dgm:cxn modelId="{2EFD567F-DCA0-4571-944C-F69D2A608D6A}" type="presOf" srcId="{CBA59420-81A0-4DAC-B205-838F7CDD0DE8}" destId="{93768A1F-66E7-4A41-85E7-2999B320ECF9}" srcOrd="0" destOrd="2" presId="urn:microsoft.com/office/officeart/2005/8/layout/rings+Icon"/>
    <dgm:cxn modelId="{A39E7C9E-657F-46A6-8AF5-A44B79C2F23B}" srcId="{C7E175B6-59B0-4FCA-91FE-EE30630B473E}" destId="{D7E7B3F6-0089-4D0B-B643-EE88FB161157}" srcOrd="2" destOrd="0" parTransId="{0F7627B3-CC27-4B1A-BD5A-3A302338009D}" sibTransId="{414FF226-A619-4D0D-A406-236923943DE4}"/>
    <dgm:cxn modelId="{1882ADEA-F261-4042-B256-10DC533FD8A9}" type="presOf" srcId="{211933B0-E621-451E-A0EC-B9EEE96946D9}" destId="{B1EA8BBF-0349-40E6-99C3-47F01522C045}" srcOrd="0" destOrd="1" presId="urn:microsoft.com/office/officeart/2005/8/layout/rings+Icon"/>
    <dgm:cxn modelId="{67036C6C-9505-4BFE-99F6-CB61A7D8D855}" srcId="{D7E7B3F6-0089-4D0B-B643-EE88FB161157}" destId="{72FBAA75-BD0D-43B7-844F-354BE699734A}" srcOrd="3" destOrd="0" parTransId="{8FFCF218-7CCE-46CE-877B-334DCEC97652}" sibTransId="{8F3C411C-D247-4E99-A559-95F437E9C405}"/>
    <dgm:cxn modelId="{F3FDCC21-CE5C-4AE1-9520-5C60D9FECCA8}" srcId="{C7E175B6-59B0-4FCA-91FE-EE30630B473E}" destId="{D0032276-C5F4-40AC-BD39-74CCE63D8049}" srcOrd="0" destOrd="0" parTransId="{3C8A1628-CD16-4178-85F4-03068C443A7F}" sibTransId="{A3D2AFDF-76A8-4023-9262-316172D8CE33}"/>
    <dgm:cxn modelId="{0903FCDE-B59A-4FC9-824B-6EB46F49CA21}" type="presOf" srcId="{72FBAA75-BD0D-43B7-844F-354BE699734A}" destId="{5CB69C13-F5E9-4651-9422-F061DC19CAE8}" srcOrd="0" destOrd="4" presId="urn:microsoft.com/office/officeart/2005/8/layout/rings+Icon"/>
    <dgm:cxn modelId="{7E5CDBC6-DD35-4DB1-85B6-013E872E8637}" type="presOf" srcId="{2D84C976-8166-4308-AA8A-41AB2430FA08}" destId="{10CF8B1F-EE14-4C6B-8759-DBB1995F9BC7}" srcOrd="0" destOrd="3" presId="urn:microsoft.com/office/officeart/2005/8/layout/rings+Icon"/>
    <dgm:cxn modelId="{1E5CD615-B78F-436B-844E-EC89E79093BF}" srcId="{13946501-7341-4FA3-AEE4-DC3606F440AE}" destId="{AB42BF5D-D27A-49B4-92D9-27AF5B7BE49E}" srcOrd="5" destOrd="0" parTransId="{0EB1048C-235B-4B07-9CCF-76E93F89B9C2}" sibTransId="{92BD744D-5986-4EFD-AB1B-0FDFE9C280F5}"/>
    <dgm:cxn modelId="{FC21B682-C03A-48C1-B579-F79FFD15E42D}" srcId="{13946501-7341-4FA3-AEE4-DC3606F440AE}" destId="{D79EC30B-7C24-452A-AEE8-7834A463593A}" srcOrd="1" destOrd="0" parTransId="{5B62967C-3491-4BBC-8098-6E80384AAD8E}" sibTransId="{81F3BBA2-5686-4366-88C7-304B36C2C9C6}"/>
    <dgm:cxn modelId="{B84B83B1-0012-45DC-AA6E-C48EEC4365CF}" type="presOf" srcId="{B9FCB866-EDC3-449F-9048-B2B52CB6A5F0}" destId="{10CF8B1F-EE14-4C6B-8759-DBB1995F9BC7}" srcOrd="0" destOrd="4" presId="urn:microsoft.com/office/officeart/2005/8/layout/rings+Icon"/>
    <dgm:cxn modelId="{98FAFA57-E83D-4156-875D-6A42968908B2}" type="presOf" srcId="{8638183B-2C34-42E5-90AE-907D2FFAFE8C}" destId="{5CB69C13-F5E9-4651-9422-F061DC19CAE8}" srcOrd="0" destOrd="2" presId="urn:microsoft.com/office/officeart/2005/8/layout/rings+Icon"/>
    <dgm:cxn modelId="{7A0B2B9E-287F-44BE-AFA8-A2BF00BD9DE3}" srcId="{13946501-7341-4FA3-AEE4-DC3606F440AE}" destId="{B9FCB866-EDC3-449F-9048-B2B52CB6A5F0}" srcOrd="3" destOrd="0" parTransId="{F3D7B91B-80B3-442A-9389-10CEF5FC03C7}" sibTransId="{6393203E-61D0-4034-ADC7-958FFBCCEF3A}"/>
    <dgm:cxn modelId="{BE8A4CA5-4340-4ED0-8C86-F0F76580EA93}" type="presOf" srcId="{889A3AE0-160A-4969-9F71-8111F4A410D1}" destId="{B1EA8BBF-0349-40E6-99C3-47F01522C045}" srcOrd="0" destOrd="2" presId="urn:microsoft.com/office/officeart/2005/8/layout/rings+Icon"/>
    <dgm:cxn modelId="{8B43844E-B77A-4586-BF50-07FA6DC8123D}" type="presOf" srcId="{AB42BF5D-D27A-49B4-92D9-27AF5B7BE49E}" destId="{10CF8B1F-EE14-4C6B-8759-DBB1995F9BC7}" srcOrd="0" destOrd="6" presId="urn:microsoft.com/office/officeart/2005/8/layout/rings+Icon"/>
    <dgm:cxn modelId="{920B51BE-E413-4A56-9C84-AC1A6B72F0FF}" srcId="{D0032276-C5F4-40AC-BD39-74CCE63D8049}" destId="{85EE95F7-27B1-4522-9A5F-10E00515CF01}" srcOrd="3" destOrd="0" parTransId="{5276970F-EAFC-4C6B-AD6C-39B8EFAF4F6C}" sibTransId="{E69BFC01-C093-4CD5-8221-5DAA50A4C6B0}"/>
    <dgm:cxn modelId="{C131D1E1-DDC6-4948-B049-F95439A80F44}" type="presOf" srcId="{85EE95F7-27B1-4522-9A5F-10E00515CF01}" destId="{B1EA8BBF-0349-40E6-99C3-47F01522C045}" srcOrd="0" destOrd="4" presId="urn:microsoft.com/office/officeart/2005/8/layout/rings+Icon"/>
    <dgm:cxn modelId="{0D469E56-5EDA-49CD-84B3-9EFD72A7B8E3}" type="presOf" srcId="{EC227B27-61AE-4814-99F1-D23062743F00}" destId="{93768A1F-66E7-4A41-85E7-2999B320ECF9}" srcOrd="0" destOrd="1" presId="urn:microsoft.com/office/officeart/2005/8/layout/rings+Icon"/>
    <dgm:cxn modelId="{E585345C-648C-4165-8480-10F032C9FC19}" type="presOf" srcId="{40C609C7-B537-4F8E-9264-1E0D87C6C33A}" destId="{93768A1F-66E7-4A41-85E7-2999B320ECF9}" srcOrd="0" destOrd="0" presId="urn:microsoft.com/office/officeart/2005/8/layout/rings+Icon"/>
    <dgm:cxn modelId="{01F353E1-55B0-4107-AC05-D26220798438}" srcId="{D0032276-C5F4-40AC-BD39-74CCE63D8049}" destId="{211933B0-E621-451E-A0EC-B9EEE96946D9}" srcOrd="0" destOrd="0" parTransId="{5D3062A4-6F13-455D-BADC-C73056A5223D}" sibTransId="{418A2E76-C664-467D-89DD-0F54F7614623}"/>
    <dgm:cxn modelId="{968B3B63-7F6D-46BE-8A8B-0B99B76D0A49}" srcId="{13946501-7341-4FA3-AEE4-DC3606F440AE}" destId="{2D84C976-8166-4308-AA8A-41AB2430FA08}" srcOrd="2" destOrd="0" parTransId="{58EA00E8-0A5E-48C1-BA97-209E80DEA026}" sibTransId="{6FCD6E68-33CF-41EC-B82B-6B01D3FBBCF9}"/>
    <dgm:cxn modelId="{1523CE0B-65E1-4DFB-B9F6-F1A7A7B601C5}" srcId="{D0032276-C5F4-40AC-BD39-74CCE63D8049}" destId="{889A3AE0-160A-4969-9F71-8111F4A410D1}" srcOrd="1" destOrd="0" parTransId="{EFC7A97C-C687-48AF-83A5-10944330BC4F}" sibTransId="{34E761C3-F433-493D-9BE2-6907BFE5CE8A}"/>
    <dgm:cxn modelId="{811CFE0B-BF05-4AC7-AD75-3BAB0DFC25B8}" type="presOf" srcId="{D8A68581-0265-49DA-963B-21DF9C518247}" destId="{5CB69C13-F5E9-4651-9422-F061DC19CAE8}" srcOrd="0" destOrd="1" presId="urn:microsoft.com/office/officeart/2005/8/layout/rings+Icon"/>
    <dgm:cxn modelId="{B84ABC13-6A23-49BC-8D4D-060B2C16279D}" srcId="{13946501-7341-4FA3-AEE4-DC3606F440AE}" destId="{AC964DD8-7228-4DA7-8B2B-7F76146402FD}" srcOrd="4" destOrd="0" parTransId="{5CE4628A-4A87-4B55-8C9E-14A2E389E8E6}" sibTransId="{78AD8D81-EF1F-442F-B54F-4E1D2A17B49E}"/>
    <dgm:cxn modelId="{387A5FDE-A06C-4F97-BD69-35D86A3E2DEC}" srcId="{D7E7B3F6-0089-4D0B-B643-EE88FB161157}" destId="{12B123FC-C7EC-4A24-9BF5-EAE201C6025B}" srcOrd="2" destOrd="0" parTransId="{14E10901-12D7-4F79-86A7-B03DDA233883}" sibTransId="{EF3779FE-0FCD-4AB3-8C2B-2A1C7E4286ED}"/>
    <dgm:cxn modelId="{593AEBDC-432B-42DB-9FC8-8C622181C389}" type="presOf" srcId="{AC964DD8-7228-4DA7-8B2B-7F76146402FD}" destId="{10CF8B1F-EE14-4C6B-8759-DBB1995F9BC7}" srcOrd="0" destOrd="5" presId="urn:microsoft.com/office/officeart/2005/8/layout/rings+Icon"/>
    <dgm:cxn modelId="{7A556627-23B2-4951-B6C7-3B20D517CE1E}" srcId="{13946501-7341-4FA3-AEE4-DC3606F440AE}" destId="{311FEB26-ADE0-4FEC-A8B6-905DD8AF37C7}" srcOrd="6" destOrd="0" parTransId="{BD028705-32B2-434E-A20B-0AC9ED9CF7F5}" sibTransId="{CF027B7A-325D-469B-AF31-A9346F236D78}"/>
    <dgm:cxn modelId="{542805E8-D0FA-4622-88FC-D98DDE4CE8D8}" srcId="{40C609C7-B537-4F8E-9264-1E0D87C6C33A}" destId="{EC227B27-61AE-4814-99F1-D23062743F00}" srcOrd="0" destOrd="0" parTransId="{F3C597C8-170B-4C8F-BE35-8E9AEA310E40}" sibTransId="{7E81E311-22C1-435B-A742-2734A2E8FA89}"/>
    <dgm:cxn modelId="{5B77B49F-6C60-47D1-B677-C245C8F05CF9}" srcId="{D7E7B3F6-0089-4D0B-B643-EE88FB161157}" destId="{8638183B-2C34-42E5-90AE-907D2FFAFE8C}" srcOrd="1" destOrd="0" parTransId="{115D9A37-BC8B-4876-8868-6EE6F588F78B}" sibTransId="{256BA8D4-1BF0-41F8-8A22-E4F1B70B57CB}"/>
    <dgm:cxn modelId="{59E015C2-E79B-4AE2-AECE-0258AF5C537A}" type="presOf" srcId="{12B123FC-C7EC-4A24-9BF5-EAE201C6025B}" destId="{5CB69C13-F5E9-4651-9422-F061DC19CAE8}" srcOrd="0" destOrd="3" presId="urn:microsoft.com/office/officeart/2005/8/layout/rings+Icon"/>
    <dgm:cxn modelId="{9EB1A8A6-CDC1-4B1C-A252-9F567142915F}" type="presOf" srcId="{D79EC30B-7C24-452A-AEE8-7834A463593A}" destId="{10CF8B1F-EE14-4C6B-8759-DBB1995F9BC7}" srcOrd="0" destOrd="2" presId="urn:microsoft.com/office/officeart/2005/8/layout/rings+Icon"/>
    <dgm:cxn modelId="{EB3FE134-8510-4503-BC84-C9FE70BD8843}" srcId="{D7E7B3F6-0089-4D0B-B643-EE88FB161157}" destId="{D8A68581-0265-49DA-963B-21DF9C518247}" srcOrd="0" destOrd="0" parTransId="{E3BC0F31-57D6-4648-B698-E6BD5FBF3AB1}" sibTransId="{C937C8C5-D353-4B61-8690-1CCC3B39D744}"/>
    <dgm:cxn modelId="{D9A94DB9-1C95-4E5A-A1CF-CBCD3D6E4F08}" srcId="{C7E175B6-59B0-4FCA-91FE-EE30630B473E}" destId="{40C609C7-B537-4F8E-9264-1E0D87C6C33A}" srcOrd="1" destOrd="0" parTransId="{A2D7D5D3-0F99-44A9-9676-973FA5359183}" sibTransId="{453AC812-0F46-4271-8717-D3C099DF4FE8}"/>
    <dgm:cxn modelId="{42B569F9-912C-4D5A-ABA2-CA33537BC3DE}" srcId="{40C609C7-B537-4F8E-9264-1E0D87C6C33A}" destId="{CBA59420-81A0-4DAC-B205-838F7CDD0DE8}" srcOrd="1" destOrd="0" parTransId="{03FFC26A-8117-4988-BC39-9D899A27260E}" sibTransId="{17634240-019D-4ED5-8EC6-322D63615F5F}"/>
    <dgm:cxn modelId="{A3476444-2ECB-4124-B5C6-273D28759E7F}" type="presOf" srcId="{7CF6FEB4-8ABE-4206-A89D-08BC8558671B}" destId="{B1EA8BBF-0349-40E6-99C3-47F01522C045}" srcOrd="0" destOrd="3" presId="urn:microsoft.com/office/officeart/2005/8/layout/rings+Icon"/>
    <dgm:cxn modelId="{C7DFDAC0-5A15-4C52-B850-C6D56916675C}" type="presOf" srcId="{C7E175B6-59B0-4FCA-91FE-EE30630B473E}" destId="{CEA3829F-4A1F-40FE-A28C-64E625BC5A15}" srcOrd="0" destOrd="0" presId="urn:microsoft.com/office/officeart/2005/8/layout/rings+Icon"/>
    <dgm:cxn modelId="{D119FF23-9FB1-43DF-AF87-E0C2BE6E5471}" type="presOf" srcId="{D0032276-C5F4-40AC-BD39-74CCE63D8049}" destId="{B1EA8BBF-0349-40E6-99C3-47F01522C045}" srcOrd="0" destOrd="0" presId="urn:microsoft.com/office/officeart/2005/8/layout/rings+Icon"/>
    <dgm:cxn modelId="{42F93B2A-B852-41A8-A436-55EF960E688B}" srcId="{D0032276-C5F4-40AC-BD39-74CCE63D8049}" destId="{7CF6FEB4-8ABE-4206-A89D-08BC8558671B}" srcOrd="2" destOrd="0" parTransId="{DE561A66-E0E7-4855-8069-DB25A5DF611C}" sibTransId="{7C224EF6-B7C7-4526-8540-02E90C0D94E4}"/>
    <dgm:cxn modelId="{776B7321-8976-4CCB-96D5-830ADC487230}" type="presOf" srcId="{311FEB26-ADE0-4FEC-A8B6-905DD8AF37C7}" destId="{10CF8B1F-EE14-4C6B-8759-DBB1995F9BC7}" srcOrd="0" destOrd="7" presId="urn:microsoft.com/office/officeart/2005/8/layout/rings+Icon"/>
    <dgm:cxn modelId="{59623EAF-364E-4FF7-859B-59E8509D0D16}" type="presOf" srcId="{D7E7B3F6-0089-4D0B-B643-EE88FB161157}" destId="{5CB69C13-F5E9-4651-9422-F061DC19CAE8}" srcOrd="0" destOrd="0" presId="urn:microsoft.com/office/officeart/2005/8/layout/rings+Icon"/>
    <dgm:cxn modelId="{7316C342-793E-4E88-8B31-F3E643C241A0}" srcId="{C7E175B6-59B0-4FCA-91FE-EE30630B473E}" destId="{13946501-7341-4FA3-AEE4-DC3606F440AE}" srcOrd="3" destOrd="0" parTransId="{54D73C17-CF94-4C5C-A6E7-43390DA253D2}" sibTransId="{93294564-D7AD-4AC4-ADAC-EFE0514DCE6E}"/>
    <dgm:cxn modelId="{5B13E6AF-11B6-4374-B576-8D51E9062777}" type="presOf" srcId="{13946501-7341-4FA3-AEE4-DC3606F440AE}" destId="{10CF8B1F-EE14-4C6B-8759-DBB1995F9BC7}" srcOrd="0" destOrd="0" presId="urn:microsoft.com/office/officeart/2005/8/layout/rings+Icon"/>
    <dgm:cxn modelId="{16576DA2-2B0E-4124-B209-55DF4AFE378D}" srcId="{13946501-7341-4FA3-AEE4-DC3606F440AE}" destId="{1913C363-8271-4D5C-94B0-208702D9C425}" srcOrd="0" destOrd="0" parTransId="{6B3C18A7-097F-4F43-87B5-61CAE216EAB4}" sibTransId="{C5BFF0AF-ED51-408F-81C1-097E7C5F14F6}"/>
    <dgm:cxn modelId="{51AA76DF-82B4-408B-8BC8-D6F861D421C6}" srcId="{D0032276-C5F4-40AC-BD39-74CCE63D8049}" destId="{EEB982B0-F66F-4E3C-B594-3F6D7DE80C2A}" srcOrd="4" destOrd="0" parTransId="{F38BB12B-557D-4A24-8080-0A638D0A7CE3}" sibTransId="{AADA6756-8658-461F-B58A-6EEC62D5E061}"/>
    <dgm:cxn modelId="{C6BDC547-9782-4749-8FDC-8228188BFF60}" type="presParOf" srcId="{CEA3829F-4A1F-40FE-A28C-64E625BC5A15}" destId="{B1EA8BBF-0349-40E6-99C3-47F01522C045}" srcOrd="0" destOrd="0" presId="urn:microsoft.com/office/officeart/2005/8/layout/rings+Icon"/>
    <dgm:cxn modelId="{88F74353-002D-484E-AAAD-42250B7B59E8}" type="presParOf" srcId="{CEA3829F-4A1F-40FE-A28C-64E625BC5A15}" destId="{93768A1F-66E7-4A41-85E7-2999B320ECF9}" srcOrd="1" destOrd="0" presId="urn:microsoft.com/office/officeart/2005/8/layout/rings+Icon"/>
    <dgm:cxn modelId="{ED0EB7D7-C0BA-4264-B35B-D08270DB867F}" type="presParOf" srcId="{CEA3829F-4A1F-40FE-A28C-64E625BC5A15}" destId="{5CB69C13-F5E9-4651-9422-F061DC19CAE8}" srcOrd="2" destOrd="0" presId="urn:microsoft.com/office/officeart/2005/8/layout/rings+Icon"/>
    <dgm:cxn modelId="{286D2348-ECC8-4720-B05B-AB3FFC0E6B78}" type="presParOf" srcId="{CEA3829F-4A1F-40FE-A28C-64E625BC5A15}" destId="{10CF8B1F-EE14-4C6B-8759-DBB1995F9BC7}" srcOrd="3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F83C0B-D927-4684-8600-36991496EA3A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C3FE0E6-B75F-4010-808E-CEAFB61B984C}">
      <dgm:prSet phldrT="[Text]"/>
      <dgm:spPr/>
      <dgm:t>
        <a:bodyPr/>
        <a:lstStyle/>
        <a:p>
          <a:r>
            <a:rPr lang="cs-CZ" dirty="0" smtClean="0"/>
            <a:t>A</a:t>
          </a:r>
          <a:endParaRPr lang="en-GB" dirty="0"/>
        </a:p>
      </dgm:t>
    </dgm:pt>
    <dgm:pt modelId="{68A38EAD-2DED-42B7-80D2-A078EFAC68AD}" type="parTrans" cxnId="{5BB20EAF-1715-44D4-B610-37CBBCAFFA93}">
      <dgm:prSet/>
      <dgm:spPr/>
      <dgm:t>
        <a:bodyPr/>
        <a:lstStyle/>
        <a:p>
          <a:endParaRPr lang="en-GB"/>
        </a:p>
      </dgm:t>
    </dgm:pt>
    <dgm:pt modelId="{5876419F-C393-433D-9BFE-827E24BC34B8}" type="sibTrans" cxnId="{5BB20EAF-1715-44D4-B610-37CBBCAFFA93}">
      <dgm:prSet/>
      <dgm:spPr/>
      <dgm:t>
        <a:bodyPr/>
        <a:lstStyle/>
        <a:p>
          <a:endParaRPr lang="en-GB"/>
        </a:p>
      </dgm:t>
    </dgm:pt>
    <dgm:pt modelId="{8A3860AE-E7C4-4AD6-AA27-09ECA72C5F1E}">
      <dgm:prSet phldrT="[Text]"/>
      <dgm:spPr/>
      <dgm:t>
        <a:bodyPr/>
        <a:lstStyle/>
        <a:p>
          <a:r>
            <a:rPr lang="cs-CZ" dirty="0" smtClean="0"/>
            <a:t>B</a:t>
          </a:r>
          <a:endParaRPr lang="en-GB" dirty="0"/>
        </a:p>
      </dgm:t>
    </dgm:pt>
    <dgm:pt modelId="{B9306780-9536-432C-A054-B7AF4811030C}" type="parTrans" cxnId="{13C8A52D-FBAB-43DC-AC98-EABE269D54BF}">
      <dgm:prSet/>
      <dgm:spPr/>
      <dgm:t>
        <a:bodyPr/>
        <a:lstStyle/>
        <a:p>
          <a:endParaRPr lang="en-GB"/>
        </a:p>
      </dgm:t>
    </dgm:pt>
    <dgm:pt modelId="{CE2B88F9-7A12-4D28-A75B-75C391DBB489}" type="sibTrans" cxnId="{13C8A52D-FBAB-43DC-AC98-EABE269D54BF}">
      <dgm:prSet/>
      <dgm:spPr/>
      <dgm:t>
        <a:bodyPr/>
        <a:lstStyle/>
        <a:p>
          <a:endParaRPr lang="en-GB"/>
        </a:p>
      </dgm:t>
    </dgm:pt>
    <dgm:pt modelId="{948809D7-B4DD-4517-AC24-333C51131C43}">
      <dgm:prSet phldrT="[Text]"/>
      <dgm:spPr/>
      <dgm:t>
        <a:bodyPr/>
        <a:lstStyle/>
        <a:p>
          <a:r>
            <a:rPr lang="cs-CZ" dirty="0" smtClean="0"/>
            <a:t>C</a:t>
          </a:r>
          <a:endParaRPr lang="en-GB" dirty="0"/>
        </a:p>
      </dgm:t>
    </dgm:pt>
    <dgm:pt modelId="{2655A128-DF7B-40ED-B3A9-BC850EE226A7}" type="parTrans" cxnId="{408A6D71-255C-45AC-AF83-CB5B0647AA1D}">
      <dgm:prSet/>
      <dgm:spPr/>
      <dgm:t>
        <a:bodyPr/>
        <a:lstStyle/>
        <a:p>
          <a:endParaRPr lang="en-GB"/>
        </a:p>
      </dgm:t>
    </dgm:pt>
    <dgm:pt modelId="{2D39835B-879E-4419-A8D2-06F14DA0AC7B}" type="sibTrans" cxnId="{408A6D71-255C-45AC-AF83-CB5B0647AA1D}">
      <dgm:prSet/>
      <dgm:spPr/>
      <dgm:t>
        <a:bodyPr/>
        <a:lstStyle/>
        <a:p>
          <a:endParaRPr lang="en-GB"/>
        </a:p>
      </dgm:t>
    </dgm:pt>
    <dgm:pt modelId="{B1801B72-EB62-4AEA-85F5-43983D2851F3}">
      <dgm:prSet phldrT="[Text]"/>
      <dgm:spPr/>
      <dgm:t>
        <a:bodyPr/>
        <a:lstStyle/>
        <a:p>
          <a:r>
            <a:rPr lang="cs-CZ" dirty="0" smtClean="0"/>
            <a:t>L</a:t>
          </a:r>
          <a:endParaRPr lang="en-GB" dirty="0"/>
        </a:p>
      </dgm:t>
    </dgm:pt>
    <dgm:pt modelId="{7E7ED62B-8E04-4A10-BA1E-367F19922532}" type="parTrans" cxnId="{A4B70BE0-A697-49C2-AEB7-E6F55042C49F}">
      <dgm:prSet/>
      <dgm:spPr/>
      <dgm:t>
        <a:bodyPr/>
        <a:lstStyle/>
        <a:p>
          <a:endParaRPr lang="en-GB"/>
        </a:p>
      </dgm:t>
    </dgm:pt>
    <dgm:pt modelId="{CD25FDEC-7E14-43A0-94B7-CE3759BF3538}" type="sibTrans" cxnId="{A4B70BE0-A697-49C2-AEB7-E6F55042C49F}">
      <dgm:prSet/>
      <dgm:spPr/>
      <dgm:t>
        <a:bodyPr/>
        <a:lstStyle/>
        <a:p>
          <a:endParaRPr lang="en-GB"/>
        </a:p>
      </dgm:t>
    </dgm:pt>
    <dgm:pt modelId="{824A5967-98B6-454B-A35C-3812CFF822B2}">
      <dgm:prSet phldrT="[Text]"/>
      <dgm:spPr/>
      <dgm:t>
        <a:bodyPr/>
        <a:lstStyle/>
        <a:p>
          <a:r>
            <a:rPr lang="cs-CZ" dirty="0" smtClean="0"/>
            <a:t>D</a:t>
          </a:r>
          <a:endParaRPr lang="en-GB" dirty="0"/>
        </a:p>
      </dgm:t>
    </dgm:pt>
    <dgm:pt modelId="{50A4C2A6-8DF9-471E-88DA-C9F1D7A7C411}" type="parTrans" cxnId="{BCE6E07A-5317-4886-A810-2114CBD25796}">
      <dgm:prSet/>
      <dgm:spPr/>
      <dgm:t>
        <a:bodyPr/>
        <a:lstStyle/>
        <a:p>
          <a:endParaRPr lang="en-GB"/>
        </a:p>
      </dgm:t>
    </dgm:pt>
    <dgm:pt modelId="{D64F4E58-3164-4FF3-BEAD-67B4BDD35EFA}" type="sibTrans" cxnId="{BCE6E07A-5317-4886-A810-2114CBD25796}">
      <dgm:prSet/>
      <dgm:spPr/>
      <dgm:t>
        <a:bodyPr/>
        <a:lstStyle/>
        <a:p>
          <a:endParaRPr lang="en-GB"/>
        </a:p>
      </dgm:t>
    </dgm:pt>
    <dgm:pt modelId="{361D5B20-93ED-49A2-9D97-50AFF28A6BC6}">
      <dgm:prSet phldrT="[Text]"/>
      <dgm:spPr/>
      <dgm:t>
        <a:bodyPr/>
        <a:lstStyle/>
        <a:p>
          <a:r>
            <a:rPr lang="cs-CZ" dirty="0" smtClean="0"/>
            <a:t>E</a:t>
          </a:r>
          <a:endParaRPr lang="en-GB" dirty="0"/>
        </a:p>
      </dgm:t>
    </dgm:pt>
    <dgm:pt modelId="{B29C107C-C693-4F13-95B7-26C9455F762D}" type="parTrans" cxnId="{CD1CA6CC-4992-4ECB-9F79-E0BF5795A80D}">
      <dgm:prSet/>
      <dgm:spPr/>
      <dgm:t>
        <a:bodyPr/>
        <a:lstStyle/>
        <a:p>
          <a:endParaRPr lang="en-GB"/>
        </a:p>
      </dgm:t>
    </dgm:pt>
    <dgm:pt modelId="{781F13A2-C8B5-4447-9C7F-D6CD51101A2F}" type="sibTrans" cxnId="{CD1CA6CC-4992-4ECB-9F79-E0BF5795A80D}">
      <dgm:prSet/>
      <dgm:spPr/>
      <dgm:t>
        <a:bodyPr/>
        <a:lstStyle/>
        <a:p>
          <a:endParaRPr lang="en-GB"/>
        </a:p>
      </dgm:t>
    </dgm:pt>
    <dgm:pt modelId="{FD7F40CA-616F-4785-9741-6122419274D4}">
      <dgm:prSet phldrT="[Text]"/>
      <dgm:spPr/>
      <dgm:t>
        <a:bodyPr/>
        <a:lstStyle/>
        <a:p>
          <a:r>
            <a:rPr lang="cs-CZ" dirty="0" smtClean="0"/>
            <a:t>F</a:t>
          </a:r>
          <a:endParaRPr lang="en-GB" dirty="0"/>
        </a:p>
      </dgm:t>
    </dgm:pt>
    <dgm:pt modelId="{4A21DA67-E673-4F14-B8CA-2316B458FD91}" type="parTrans" cxnId="{457489E3-20B1-4475-A1E9-3F77F0B2973F}">
      <dgm:prSet/>
      <dgm:spPr/>
      <dgm:t>
        <a:bodyPr/>
        <a:lstStyle/>
        <a:p>
          <a:endParaRPr lang="en-GB"/>
        </a:p>
      </dgm:t>
    </dgm:pt>
    <dgm:pt modelId="{23EA1439-0861-4544-ABC6-7E00CF9EFAFA}" type="sibTrans" cxnId="{457489E3-20B1-4475-A1E9-3F77F0B2973F}">
      <dgm:prSet/>
      <dgm:spPr/>
      <dgm:t>
        <a:bodyPr/>
        <a:lstStyle/>
        <a:p>
          <a:endParaRPr lang="en-GB"/>
        </a:p>
      </dgm:t>
    </dgm:pt>
    <dgm:pt modelId="{E430C0C8-4C8E-4D53-B5BA-124196E2724B}">
      <dgm:prSet phldrT="[Text]"/>
      <dgm:spPr/>
      <dgm:t>
        <a:bodyPr/>
        <a:lstStyle/>
        <a:p>
          <a:r>
            <a:rPr lang="cs-CZ" dirty="0" smtClean="0"/>
            <a:t>G</a:t>
          </a:r>
          <a:endParaRPr lang="en-GB" dirty="0"/>
        </a:p>
      </dgm:t>
    </dgm:pt>
    <dgm:pt modelId="{08DF13F4-921E-4195-A0A6-89863EAB18EE}" type="parTrans" cxnId="{796F84CB-6101-414D-8CAC-1BA01B5C5BE4}">
      <dgm:prSet/>
      <dgm:spPr/>
      <dgm:t>
        <a:bodyPr/>
        <a:lstStyle/>
        <a:p>
          <a:endParaRPr lang="en-GB"/>
        </a:p>
      </dgm:t>
    </dgm:pt>
    <dgm:pt modelId="{3D6A414D-F57D-44DD-BB14-9E8D503CCB59}" type="sibTrans" cxnId="{796F84CB-6101-414D-8CAC-1BA01B5C5BE4}">
      <dgm:prSet/>
      <dgm:spPr/>
      <dgm:t>
        <a:bodyPr/>
        <a:lstStyle/>
        <a:p>
          <a:endParaRPr lang="en-GB"/>
        </a:p>
      </dgm:t>
    </dgm:pt>
    <dgm:pt modelId="{059EB978-1288-4783-9256-370912B617F9}">
      <dgm:prSet phldrT="[Text]"/>
      <dgm:spPr/>
      <dgm:t>
        <a:bodyPr/>
        <a:lstStyle/>
        <a:p>
          <a:r>
            <a:rPr lang="cs-CZ" dirty="0" smtClean="0"/>
            <a:t>H</a:t>
          </a:r>
          <a:endParaRPr lang="en-GB" dirty="0"/>
        </a:p>
      </dgm:t>
    </dgm:pt>
    <dgm:pt modelId="{8A2D1BC3-3F08-426E-B298-89B4FA9E7FE9}" type="parTrans" cxnId="{9C0D9DAC-4F5B-478A-841A-D102FA93C2FE}">
      <dgm:prSet/>
      <dgm:spPr/>
      <dgm:t>
        <a:bodyPr/>
        <a:lstStyle/>
        <a:p>
          <a:endParaRPr lang="en-GB"/>
        </a:p>
      </dgm:t>
    </dgm:pt>
    <dgm:pt modelId="{A4B9A3B2-70E4-410D-8FE6-BE4F3C4D36B5}" type="sibTrans" cxnId="{9C0D9DAC-4F5B-478A-841A-D102FA93C2FE}">
      <dgm:prSet/>
      <dgm:spPr/>
      <dgm:t>
        <a:bodyPr/>
        <a:lstStyle/>
        <a:p>
          <a:endParaRPr lang="en-GB"/>
        </a:p>
      </dgm:t>
    </dgm:pt>
    <dgm:pt modelId="{71FCD8AD-A52E-45F6-8D5F-CB5B08E57C34}">
      <dgm:prSet phldrT="[Text]"/>
      <dgm:spPr/>
      <dgm:t>
        <a:bodyPr/>
        <a:lstStyle/>
        <a:p>
          <a:r>
            <a:rPr lang="cs-CZ" dirty="0" smtClean="0"/>
            <a:t>I</a:t>
          </a:r>
          <a:endParaRPr lang="en-GB" dirty="0"/>
        </a:p>
      </dgm:t>
    </dgm:pt>
    <dgm:pt modelId="{3E3CDF1D-5FE9-491C-99E1-5849C2A2F9AB}" type="parTrans" cxnId="{3834A88B-EBA3-4B34-B3E6-2A7D6180C9C1}">
      <dgm:prSet/>
      <dgm:spPr/>
      <dgm:t>
        <a:bodyPr/>
        <a:lstStyle/>
        <a:p>
          <a:endParaRPr lang="en-GB"/>
        </a:p>
      </dgm:t>
    </dgm:pt>
    <dgm:pt modelId="{75A8735A-D8B6-459F-A45C-9164D86FD798}" type="sibTrans" cxnId="{3834A88B-EBA3-4B34-B3E6-2A7D6180C9C1}">
      <dgm:prSet/>
      <dgm:spPr/>
      <dgm:t>
        <a:bodyPr/>
        <a:lstStyle/>
        <a:p>
          <a:endParaRPr lang="en-GB"/>
        </a:p>
      </dgm:t>
    </dgm:pt>
    <dgm:pt modelId="{5FE69D49-343B-46AB-8992-05256BC5603D}">
      <dgm:prSet phldrT="[Text]"/>
      <dgm:spPr/>
      <dgm:t>
        <a:bodyPr/>
        <a:lstStyle/>
        <a:p>
          <a:r>
            <a:rPr lang="cs-CZ" dirty="0" smtClean="0"/>
            <a:t>J</a:t>
          </a:r>
          <a:endParaRPr lang="en-GB" dirty="0"/>
        </a:p>
      </dgm:t>
    </dgm:pt>
    <dgm:pt modelId="{2E13E0B9-90B4-4AE6-AFB9-0CC4E4B688E3}" type="parTrans" cxnId="{63E0605C-4B86-42F0-A876-D51896DDE153}">
      <dgm:prSet/>
      <dgm:spPr/>
      <dgm:t>
        <a:bodyPr/>
        <a:lstStyle/>
        <a:p>
          <a:endParaRPr lang="en-GB"/>
        </a:p>
      </dgm:t>
    </dgm:pt>
    <dgm:pt modelId="{938F5367-A8B1-4178-9464-FAACD7DA0D00}" type="sibTrans" cxnId="{63E0605C-4B86-42F0-A876-D51896DDE153}">
      <dgm:prSet/>
      <dgm:spPr/>
      <dgm:t>
        <a:bodyPr/>
        <a:lstStyle/>
        <a:p>
          <a:endParaRPr lang="en-GB"/>
        </a:p>
      </dgm:t>
    </dgm:pt>
    <dgm:pt modelId="{2CB9B1F6-29E1-4449-AAE3-528B650DB412}">
      <dgm:prSet phldrT="[Text]"/>
      <dgm:spPr/>
      <dgm:t>
        <a:bodyPr/>
        <a:lstStyle/>
        <a:p>
          <a:r>
            <a:rPr lang="cs-CZ" dirty="0" smtClean="0"/>
            <a:t>K</a:t>
          </a:r>
          <a:endParaRPr lang="en-GB" dirty="0"/>
        </a:p>
      </dgm:t>
    </dgm:pt>
    <dgm:pt modelId="{735F6484-9EAD-4958-B298-45F902257B92}" type="parTrans" cxnId="{CCD8F2F5-DAA3-4EEA-BDF4-B84679E19B75}">
      <dgm:prSet/>
      <dgm:spPr/>
      <dgm:t>
        <a:bodyPr/>
        <a:lstStyle/>
        <a:p>
          <a:endParaRPr lang="en-GB"/>
        </a:p>
      </dgm:t>
    </dgm:pt>
    <dgm:pt modelId="{FF2802B6-48EB-4C15-90E3-0C46BA0D6361}" type="sibTrans" cxnId="{CCD8F2F5-DAA3-4EEA-BDF4-B84679E19B75}">
      <dgm:prSet/>
      <dgm:spPr/>
      <dgm:t>
        <a:bodyPr/>
        <a:lstStyle/>
        <a:p>
          <a:endParaRPr lang="en-GB"/>
        </a:p>
      </dgm:t>
    </dgm:pt>
    <dgm:pt modelId="{F681D5B2-BB2E-4F2E-8C83-67A934316C77}" type="pres">
      <dgm:prSet presAssocID="{55F83C0B-D927-4684-8600-36991496EA3A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GB"/>
        </a:p>
      </dgm:t>
    </dgm:pt>
    <dgm:pt modelId="{873F7905-6356-46C4-A39C-79D7193F8BDD}" type="pres">
      <dgm:prSet presAssocID="{BC3FE0E6-B75F-4010-808E-CEAFB61B984C}" presName="composite" presStyleCnt="0"/>
      <dgm:spPr/>
    </dgm:pt>
    <dgm:pt modelId="{C79BB2BE-13A1-41F4-85FF-F02F001CEC3D}" type="pres">
      <dgm:prSet presAssocID="{BC3FE0E6-B75F-4010-808E-CEAFB61B984C}" presName="rect1" presStyleLbl="bgImgPlace1" presStyleIdx="0" presStyleCnt="1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en-GB"/>
        </a:p>
      </dgm:t>
    </dgm:pt>
    <dgm:pt modelId="{47EE6970-8204-4C18-9536-8C4788CE90A3}" type="pres">
      <dgm:prSet presAssocID="{BC3FE0E6-B75F-4010-808E-CEAFB61B984C}" presName="rect2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201C602-8195-4C21-BCC2-B7ED28A4EC8F}" type="pres">
      <dgm:prSet presAssocID="{5876419F-C393-433D-9BFE-827E24BC34B8}" presName="sibTrans" presStyleCnt="0"/>
      <dgm:spPr/>
    </dgm:pt>
    <dgm:pt modelId="{CEE8557E-6B70-46D5-976C-736818D4C1CD}" type="pres">
      <dgm:prSet presAssocID="{8A3860AE-E7C4-4AD6-AA27-09ECA72C5F1E}" presName="composite" presStyleCnt="0"/>
      <dgm:spPr/>
    </dgm:pt>
    <dgm:pt modelId="{D668A877-328F-43C7-96C7-A7CACC006C1C}" type="pres">
      <dgm:prSet presAssocID="{8A3860AE-E7C4-4AD6-AA27-09ECA72C5F1E}" presName="rect1" presStyleLbl="bgImgPlace1" presStyleIdx="1" presStyleCnt="1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en-GB"/>
        </a:p>
      </dgm:t>
    </dgm:pt>
    <dgm:pt modelId="{D78A8E89-C0B8-405F-9BB3-7CE2AB4A2FD6}" type="pres">
      <dgm:prSet presAssocID="{8A3860AE-E7C4-4AD6-AA27-09ECA72C5F1E}" presName="rect2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8D5CA3D-B0E8-4B38-A1FD-052204A5181A}" type="pres">
      <dgm:prSet presAssocID="{CE2B88F9-7A12-4D28-A75B-75C391DBB489}" presName="sibTrans" presStyleCnt="0"/>
      <dgm:spPr/>
    </dgm:pt>
    <dgm:pt modelId="{8C371752-4C85-4327-B7D6-6365989EAF71}" type="pres">
      <dgm:prSet presAssocID="{948809D7-B4DD-4517-AC24-333C51131C43}" presName="composite" presStyleCnt="0"/>
      <dgm:spPr/>
    </dgm:pt>
    <dgm:pt modelId="{FDF4E580-A469-4C8F-8F03-FAC158566C8A}" type="pres">
      <dgm:prSet presAssocID="{948809D7-B4DD-4517-AC24-333C51131C43}" presName="rect1" presStyleLbl="bgImgPlace1" presStyleIdx="2" presStyleCnt="12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  <dgm:t>
        <a:bodyPr/>
        <a:lstStyle/>
        <a:p>
          <a:endParaRPr lang="en-GB"/>
        </a:p>
      </dgm:t>
    </dgm:pt>
    <dgm:pt modelId="{8A14268A-3FA3-46C6-B4F4-F1A7D6AC7E8E}" type="pres">
      <dgm:prSet presAssocID="{948809D7-B4DD-4517-AC24-333C51131C43}" presName="rect2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3846B9-090E-4CFB-853C-76080465A723}" type="pres">
      <dgm:prSet presAssocID="{2D39835B-879E-4419-A8D2-06F14DA0AC7B}" presName="sibTrans" presStyleCnt="0"/>
      <dgm:spPr/>
    </dgm:pt>
    <dgm:pt modelId="{6B7306DC-2113-4883-80EB-A6567347294F}" type="pres">
      <dgm:prSet presAssocID="{824A5967-98B6-454B-A35C-3812CFF822B2}" presName="composite" presStyleCnt="0"/>
      <dgm:spPr/>
    </dgm:pt>
    <dgm:pt modelId="{5745A27B-2B18-4205-80A8-95DCF3622B09}" type="pres">
      <dgm:prSet presAssocID="{824A5967-98B6-454B-A35C-3812CFF822B2}" presName="rect1" presStyleLbl="bgImgPlace1" presStyleIdx="3" presStyleCnt="1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en-GB"/>
        </a:p>
      </dgm:t>
    </dgm:pt>
    <dgm:pt modelId="{74DC8956-2EB3-48D4-B782-953E741F9C9B}" type="pres">
      <dgm:prSet presAssocID="{824A5967-98B6-454B-A35C-3812CFF822B2}" presName="rect2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C4BC82C-8D73-45AA-88BD-D83C5D22EDBE}" type="pres">
      <dgm:prSet presAssocID="{D64F4E58-3164-4FF3-BEAD-67B4BDD35EFA}" presName="sibTrans" presStyleCnt="0"/>
      <dgm:spPr/>
    </dgm:pt>
    <dgm:pt modelId="{A04B4810-949A-487A-A688-F0713938CE5C}" type="pres">
      <dgm:prSet presAssocID="{361D5B20-93ED-49A2-9D97-50AFF28A6BC6}" presName="composite" presStyleCnt="0"/>
      <dgm:spPr/>
    </dgm:pt>
    <dgm:pt modelId="{E8D66A15-238C-4F2F-9654-1435D2EA748A}" type="pres">
      <dgm:prSet presAssocID="{361D5B20-93ED-49A2-9D97-50AFF28A6BC6}" presName="rect1" presStyleLbl="bgImgPlace1" presStyleIdx="4" presStyleCnt="12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en-GB"/>
        </a:p>
      </dgm:t>
    </dgm:pt>
    <dgm:pt modelId="{E3608C20-4021-459E-91A2-516CDC6969CF}" type="pres">
      <dgm:prSet presAssocID="{361D5B20-93ED-49A2-9D97-50AFF28A6BC6}" presName="rect2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504DCD1-3EBF-410A-B31B-E4A6A853DF89}" type="pres">
      <dgm:prSet presAssocID="{781F13A2-C8B5-4447-9C7F-D6CD51101A2F}" presName="sibTrans" presStyleCnt="0"/>
      <dgm:spPr/>
    </dgm:pt>
    <dgm:pt modelId="{431B98F1-FC12-4D31-AEF6-AB2E0B64C9CA}" type="pres">
      <dgm:prSet presAssocID="{FD7F40CA-616F-4785-9741-6122419274D4}" presName="composite" presStyleCnt="0"/>
      <dgm:spPr/>
    </dgm:pt>
    <dgm:pt modelId="{2886BFA1-F355-4526-9C14-737C77951C48}" type="pres">
      <dgm:prSet presAssocID="{FD7F40CA-616F-4785-9741-6122419274D4}" presName="rect1" presStyleLbl="bgImgPlace1" presStyleIdx="5" presStyleCnt="12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1000" b="-71000"/>
          </a:stretch>
        </a:blipFill>
      </dgm:spPr>
      <dgm:t>
        <a:bodyPr/>
        <a:lstStyle/>
        <a:p>
          <a:endParaRPr lang="en-GB"/>
        </a:p>
      </dgm:t>
    </dgm:pt>
    <dgm:pt modelId="{06ACCC42-C773-472E-A3D0-C3635CB7D174}" type="pres">
      <dgm:prSet presAssocID="{FD7F40CA-616F-4785-9741-6122419274D4}" presName="rect2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2CD229-8297-4CF7-97E1-123A1FC68073}" type="pres">
      <dgm:prSet presAssocID="{23EA1439-0861-4544-ABC6-7E00CF9EFAFA}" presName="sibTrans" presStyleCnt="0"/>
      <dgm:spPr/>
    </dgm:pt>
    <dgm:pt modelId="{8A34AEEC-AD56-4299-81DA-C75DE8C897B2}" type="pres">
      <dgm:prSet presAssocID="{E430C0C8-4C8E-4D53-B5BA-124196E2724B}" presName="composite" presStyleCnt="0"/>
      <dgm:spPr/>
    </dgm:pt>
    <dgm:pt modelId="{09F9F652-7EF0-4A16-B70D-6C16FB4E086F}" type="pres">
      <dgm:prSet presAssocID="{E430C0C8-4C8E-4D53-B5BA-124196E2724B}" presName="rect1" presStyleLbl="bgImgPlace1" presStyleIdx="6" presStyleCnt="12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GB"/>
        </a:p>
      </dgm:t>
    </dgm:pt>
    <dgm:pt modelId="{1B7537EF-5AB0-4202-8B48-CF04DF306772}" type="pres">
      <dgm:prSet presAssocID="{E430C0C8-4C8E-4D53-B5BA-124196E2724B}" presName="rect2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D52470-8AA2-49B6-AC72-002A73FA290E}" type="pres">
      <dgm:prSet presAssocID="{3D6A414D-F57D-44DD-BB14-9E8D503CCB59}" presName="sibTrans" presStyleCnt="0"/>
      <dgm:spPr/>
    </dgm:pt>
    <dgm:pt modelId="{5B3CB032-045E-47B6-ADC1-B9C8054BC055}" type="pres">
      <dgm:prSet presAssocID="{059EB978-1288-4783-9256-370912B617F9}" presName="composite" presStyleCnt="0"/>
      <dgm:spPr/>
    </dgm:pt>
    <dgm:pt modelId="{8C62BD15-D95A-473E-84E1-A35724522363}" type="pres">
      <dgm:prSet presAssocID="{059EB978-1288-4783-9256-370912B617F9}" presName="rect1" presStyleLbl="bgImgPlace1" presStyleIdx="7" presStyleCnt="12"/>
      <dgm:spPr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GB"/>
        </a:p>
      </dgm:t>
    </dgm:pt>
    <dgm:pt modelId="{37C876F7-0A06-420E-8F4B-71F3D7E63879}" type="pres">
      <dgm:prSet presAssocID="{059EB978-1288-4783-9256-370912B617F9}" presName="rect2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0AED08D-DABC-4CBE-B653-9B586A69360F}" type="pres">
      <dgm:prSet presAssocID="{A4B9A3B2-70E4-410D-8FE6-BE4F3C4D36B5}" presName="sibTrans" presStyleCnt="0"/>
      <dgm:spPr/>
    </dgm:pt>
    <dgm:pt modelId="{99452054-98D1-4DB4-962C-BFF7E66D892F}" type="pres">
      <dgm:prSet presAssocID="{71FCD8AD-A52E-45F6-8D5F-CB5B08E57C34}" presName="composite" presStyleCnt="0"/>
      <dgm:spPr/>
    </dgm:pt>
    <dgm:pt modelId="{FD80E7A8-64CA-45CB-A16D-D4D0ACB2A4C5}" type="pres">
      <dgm:prSet presAssocID="{71FCD8AD-A52E-45F6-8D5F-CB5B08E57C34}" presName="rect1" presStyleLbl="bgImgPlace1" presStyleIdx="8" presStyleCnt="12"/>
      <dgm:spPr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en-GB"/>
        </a:p>
      </dgm:t>
    </dgm:pt>
    <dgm:pt modelId="{C4891878-EFF5-49C8-A64E-98DD2EF20951}" type="pres">
      <dgm:prSet presAssocID="{71FCD8AD-A52E-45F6-8D5F-CB5B08E57C34}" presName="rect2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A4CE34-8A0A-4956-B037-6053D982B75D}" type="pres">
      <dgm:prSet presAssocID="{75A8735A-D8B6-459F-A45C-9164D86FD798}" presName="sibTrans" presStyleCnt="0"/>
      <dgm:spPr/>
    </dgm:pt>
    <dgm:pt modelId="{86055CAA-4926-4683-92AF-C1A24BAEC223}" type="pres">
      <dgm:prSet presAssocID="{5FE69D49-343B-46AB-8992-05256BC5603D}" presName="composite" presStyleCnt="0"/>
      <dgm:spPr/>
    </dgm:pt>
    <dgm:pt modelId="{51C777D4-0B53-4D2E-9C4D-B14820C75068}" type="pres">
      <dgm:prSet presAssocID="{5FE69D49-343B-46AB-8992-05256BC5603D}" presName="rect1" presStyleLbl="bgImgPlace1" presStyleIdx="9" presStyleCnt="12"/>
      <dgm:spPr>
        <a:blipFill>
          <a:blip xmlns:r="http://schemas.openxmlformats.org/officeDocument/2006/relationships"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GB"/>
        </a:p>
      </dgm:t>
    </dgm:pt>
    <dgm:pt modelId="{67D94905-1BBC-4524-AB49-D04690388E31}" type="pres">
      <dgm:prSet presAssocID="{5FE69D49-343B-46AB-8992-05256BC5603D}" presName="rect2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132A595-D592-4C74-9A9E-EACA35959BC6}" type="pres">
      <dgm:prSet presAssocID="{938F5367-A8B1-4178-9464-FAACD7DA0D00}" presName="sibTrans" presStyleCnt="0"/>
      <dgm:spPr/>
    </dgm:pt>
    <dgm:pt modelId="{ED554566-A6FE-4432-A171-6B0E9C949524}" type="pres">
      <dgm:prSet presAssocID="{2CB9B1F6-29E1-4449-AAE3-528B650DB412}" presName="composite" presStyleCnt="0"/>
      <dgm:spPr/>
    </dgm:pt>
    <dgm:pt modelId="{30F88ECD-4673-4106-ADF2-E26928E147F6}" type="pres">
      <dgm:prSet presAssocID="{2CB9B1F6-29E1-4449-AAE3-528B650DB412}" presName="rect1" presStyleLbl="bgImgPlace1" presStyleIdx="10" presStyleCnt="12"/>
      <dgm:spPr>
        <a:blipFill>
          <a:blip xmlns:r="http://schemas.openxmlformats.org/officeDocument/2006/relationships"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  <dgm:t>
        <a:bodyPr/>
        <a:lstStyle/>
        <a:p>
          <a:endParaRPr lang="en-GB"/>
        </a:p>
      </dgm:t>
    </dgm:pt>
    <dgm:pt modelId="{C627E2E4-9163-45F9-813E-9CA0E2590C2D}" type="pres">
      <dgm:prSet presAssocID="{2CB9B1F6-29E1-4449-AAE3-528B650DB412}" presName="rect2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7E32C3-B1F6-4417-9814-897C3AB57AF4}" type="pres">
      <dgm:prSet presAssocID="{FF2802B6-48EB-4C15-90E3-0C46BA0D6361}" presName="sibTrans" presStyleCnt="0"/>
      <dgm:spPr/>
    </dgm:pt>
    <dgm:pt modelId="{C809E415-7A4F-42C9-BDCE-1141509EA5A8}" type="pres">
      <dgm:prSet presAssocID="{B1801B72-EB62-4AEA-85F5-43983D2851F3}" presName="composite" presStyleCnt="0"/>
      <dgm:spPr/>
    </dgm:pt>
    <dgm:pt modelId="{FDF82B98-ACFE-4637-90C8-A86D4E4C835E}" type="pres">
      <dgm:prSet presAssocID="{B1801B72-EB62-4AEA-85F5-43983D2851F3}" presName="rect1" presStyleLbl="bgImgPlace1" presStyleIdx="11" presStyleCnt="12"/>
      <dgm:spPr>
        <a:blipFill>
          <a:blip xmlns:r="http://schemas.openxmlformats.org/officeDocument/2006/relationships"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GB"/>
        </a:p>
      </dgm:t>
    </dgm:pt>
    <dgm:pt modelId="{CDDF320A-3A2D-4DA4-87ED-F8EF52A1C1F1}" type="pres">
      <dgm:prSet presAssocID="{B1801B72-EB62-4AEA-85F5-43983D2851F3}" presName="rect2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BB20EAF-1715-44D4-B610-37CBBCAFFA93}" srcId="{55F83C0B-D927-4684-8600-36991496EA3A}" destId="{BC3FE0E6-B75F-4010-808E-CEAFB61B984C}" srcOrd="0" destOrd="0" parTransId="{68A38EAD-2DED-42B7-80D2-A078EFAC68AD}" sibTransId="{5876419F-C393-433D-9BFE-827E24BC34B8}"/>
    <dgm:cxn modelId="{02CDEFC1-6F0C-48D5-8CAA-00037B2FC6AF}" type="presOf" srcId="{2CB9B1F6-29E1-4449-AAE3-528B650DB412}" destId="{C627E2E4-9163-45F9-813E-9CA0E2590C2D}" srcOrd="0" destOrd="0" presId="urn:microsoft.com/office/officeart/2008/layout/BendingPictureBlocks"/>
    <dgm:cxn modelId="{63E0605C-4B86-42F0-A876-D51896DDE153}" srcId="{55F83C0B-D927-4684-8600-36991496EA3A}" destId="{5FE69D49-343B-46AB-8992-05256BC5603D}" srcOrd="9" destOrd="0" parTransId="{2E13E0B9-90B4-4AE6-AFB9-0CC4E4B688E3}" sibTransId="{938F5367-A8B1-4178-9464-FAACD7DA0D00}"/>
    <dgm:cxn modelId="{CCD8F2F5-DAA3-4EEA-BDF4-B84679E19B75}" srcId="{55F83C0B-D927-4684-8600-36991496EA3A}" destId="{2CB9B1F6-29E1-4449-AAE3-528B650DB412}" srcOrd="10" destOrd="0" parTransId="{735F6484-9EAD-4958-B298-45F902257B92}" sibTransId="{FF2802B6-48EB-4C15-90E3-0C46BA0D6361}"/>
    <dgm:cxn modelId="{BCE6E07A-5317-4886-A810-2114CBD25796}" srcId="{55F83C0B-D927-4684-8600-36991496EA3A}" destId="{824A5967-98B6-454B-A35C-3812CFF822B2}" srcOrd="3" destOrd="0" parTransId="{50A4C2A6-8DF9-471E-88DA-C9F1D7A7C411}" sibTransId="{D64F4E58-3164-4FF3-BEAD-67B4BDD35EFA}"/>
    <dgm:cxn modelId="{13C8A52D-FBAB-43DC-AC98-EABE269D54BF}" srcId="{55F83C0B-D927-4684-8600-36991496EA3A}" destId="{8A3860AE-E7C4-4AD6-AA27-09ECA72C5F1E}" srcOrd="1" destOrd="0" parTransId="{B9306780-9536-432C-A054-B7AF4811030C}" sibTransId="{CE2B88F9-7A12-4D28-A75B-75C391DBB489}"/>
    <dgm:cxn modelId="{B4779B38-F6E6-4568-A68F-B316DD1FC56F}" type="presOf" srcId="{361D5B20-93ED-49A2-9D97-50AFF28A6BC6}" destId="{E3608C20-4021-459E-91A2-516CDC6969CF}" srcOrd="0" destOrd="0" presId="urn:microsoft.com/office/officeart/2008/layout/BendingPictureBlocks"/>
    <dgm:cxn modelId="{408A6D71-255C-45AC-AF83-CB5B0647AA1D}" srcId="{55F83C0B-D927-4684-8600-36991496EA3A}" destId="{948809D7-B4DD-4517-AC24-333C51131C43}" srcOrd="2" destOrd="0" parTransId="{2655A128-DF7B-40ED-B3A9-BC850EE226A7}" sibTransId="{2D39835B-879E-4419-A8D2-06F14DA0AC7B}"/>
    <dgm:cxn modelId="{17D16DA4-B4D9-4644-9D0F-8D284822092F}" type="presOf" srcId="{8A3860AE-E7C4-4AD6-AA27-09ECA72C5F1E}" destId="{D78A8E89-C0B8-405F-9BB3-7CE2AB4A2FD6}" srcOrd="0" destOrd="0" presId="urn:microsoft.com/office/officeart/2008/layout/BendingPictureBlocks"/>
    <dgm:cxn modelId="{1D2EE4AA-8FF0-466C-B928-E0B10736AF06}" type="presOf" srcId="{BC3FE0E6-B75F-4010-808E-CEAFB61B984C}" destId="{47EE6970-8204-4C18-9536-8C4788CE90A3}" srcOrd="0" destOrd="0" presId="urn:microsoft.com/office/officeart/2008/layout/BendingPictureBlocks"/>
    <dgm:cxn modelId="{DDF5F4B3-CB6D-4E49-B407-DC648F2C783C}" type="presOf" srcId="{55F83C0B-D927-4684-8600-36991496EA3A}" destId="{F681D5B2-BB2E-4F2E-8C83-67A934316C77}" srcOrd="0" destOrd="0" presId="urn:microsoft.com/office/officeart/2008/layout/BendingPictureBlocks"/>
    <dgm:cxn modelId="{796F84CB-6101-414D-8CAC-1BA01B5C5BE4}" srcId="{55F83C0B-D927-4684-8600-36991496EA3A}" destId="{E430C0C8-4C8E-4D53-B5BA-124196E2724B}" srcOrd="6" destOrd="0" parTransId="{08DF13F4-921E-4195-A0A6-89863EAB18EE}" sibTransId="{3D6A414D-F57D-44DD-BB14-9E8D503CCB59}"/>
    <dgm:cxn modelId="{098C7269-32A8-4775-9CFF-F93758904DCF}" type="presOf" srcId="{E430C0C8-4C8E-4D53-B5BA-124196E2724B}" destId="{1B7537EF-5AB0-4202-8B48-CF04DF306772}" srcOrd="0" destOrd="0" presId="urn:microsoft.com/office/officeart/2008/layout/BendingPictureBlocks"/>
    <dgm:cxn modelId="{88FD9A7D-D51A-455D-B857-0E4AD443785D}" type="presOf" srcId="{FD7F40CA-616F-4785-9741-6122419274D4}" destId="{06ACCC42-C773-472E-A3D0-C3635CB7D174}" srcOrd="0" destOrd="0" presId="urn:microsoft.com/office/officeart/2008/layout/BendingPictureBlocks"/>
    <dgm:cxn modelId="{8EF06DB5-4DB1-41DD-A277-C65DA913B013}" type="presOf" srcId="{059EB978-1288-4783-9256-370912B617F9}" destId="{37C876F7-0A06-420E-8F4B-71F3D7E63879}" srcOrd="0" destOrd="0" presId="urn:microsoft.com/office/officeart/2008/layout/BendingPictureBlocks"/>
    <dgm:cxn modelId="{3834A88B-EBA3-4B34-B3E6-2A7D6180C9C1}" srcId="{55F83C0B-D927-4684-8600-36991496EA3A}" destId="{71FCD8AD-A52E-45F6-8D5F-CB5B08E57C34}" srcOrd="8" destOrd="0" parTransId="{3E3CDF1D-5FE9-491C-99E1-5849C2A2F9AB}" sibTransId="{75A8735A-D8B6-459F-A45C-9164D86FD798}"/>
    <dgm:cxn modelId="{2A7B0BEC-8E5B-4601-A180-1E36549707EE}" type="presOf" srcId="{948809D7-B4DD-4517-AC24-333C51131C43}" destId="{8A14268A-3FA3-46C6-B4F4-F1A7D6AC7E8E}" srcOrd="0" destOrd="0" presId="urn:microsoft.com/office/officeart/2008/layout/BendingPictureBlocks"/>
    <dgm:cxn modelId="{0BC508EA-8198-44FD-BEF3-A3F9956BB639}" type="presOf" srcId="{71FCD8AD-A52E-45F6-8D5F-CB5B08E57C34}" destId="{C4891878-EFF5-49C8-A64E-98DD2EF20951}" srcOrd="0" destOrd="0" presId="urn:microsoft.com/office/officeart/2008/layout/BendingPictureBlocks"/>
    <dgm:cxn modelId="{1C36385D-FA38-4C21-B815-EC5F45AAE3C5}" type="presOf" srcId="{5FE69D49-343B-46AB-8992-05256BC5603D}" destId="{67D94905-1BBC-4524-AB49-D04690388E31}" srcOrd="0" destOrd="0" presId="urn:microsoft.com/office/officeart/2008/layout/BendingPictureBlocks"/>
    <dgm:cxn modelId="{457489E3-20B1-4475-A1E9-3F77F0B2973F}" srcId="{55F83C0B-D927-4684-8600-36991496EA3A}" destId="{FD7F40CA-616F-4785-9741-6122419274D4}" srcOrd="5" destOrd="0" parTransId="{4A21DA67-E673-4F14-B8CA-2316B458FD91}" sibTransId="{23EA1439-0861-4544-ABC6-7E00CF9EFAFA}"/>
    <dgm:cxn modelId="{9C0D9DAC-4F5B-478A-841A-D102FA93C2FE}" srcId="{55F83C0B-D927-4684-8600-36991496EA3A}" destId="{059EB978-1288-4783-9256-370912B617F9}" srcOrd="7" destOrd="0" parTransId="{8A2D1BC3-3F08-426E-B298-89B4FA9E7FE9}" sibTransId="{A4B9A3B2-70E4-410D-8FE6-BE4F3C4D36B5}"/>
    <dgm:cxn modelId="{A4B70BE0-A697-49C2-AEB7-E6F55042C49F}" srcId="{55F83C0B-D927-4684-8600-36991496EA3A}" destId="{B1801B72-EB62-4AEA-85F5-43983D2851F3}" srcOrd="11" destOrd="0" parTransId="{7E7ED62B-8E04-4A10-BA1E-367F19922532}" sibTransId="{CD25FDEC-7E14-43A0-94B7-CE3759BF3538}"/>
    <dgm:cxn modelId="{74E15030-BC9B-4182-8404-D50F7D8E031A}" type="presOf" srcId="{B1801B72-EB62-4AEA-85F5-43983D2851F3}" destId="{CDDF320A-3A2D-4DA4-87ED-F8EF52A1C1F1}" srcOrd="0" destOrd="0" presId="urn:microsoft.com/office/officeart/2008/layout/BendingPictureBlocks"/>
    <dgm:cxn modelId="{02BF08E7-0200-4F13-8888-3A6B804BD35C}" type="presOf" srcId="{824A5967-98B6-454B-A35C-3812CFF822B2}" destId="{74DC8956-2EB3-48D4-B782-953E741F9C9B}" srcOrd="0" destOrd="0" presId="urn:microsoft.com/office/officeart/2008/layout/BendingPictureBlocks"/>
    <dgm:cxn modelId="{CD1CA6CC-4992-4ECB-9F79-E0BF5795A80D}" srcId="{55F83C0B-D927-4684-8600-36991496EA3A}" destId="{361D5B20-93ED-49A2-9D97-50AFF28A6BC6}" srcOrd="4" destOrd="0" parTransId="{B29C107C-C693-4F13-95B7-26C9455F762D}" sibTransId="{781F13A2-C8B5-4447-9C7F-D6CD51101A2F}"/>
    <dgm:cxn modelId="{72629489-91E9-4585-91C5-AE14CC2E1F36}" type="presParOf" srcId="{F681D5B2-BB2E-4F2E-8C83-67A934316C77}" destId="{873F7905-6356-46C4-A39C-79D7193F8BDD}" srcOrd="0" destOrd="0" presId="urn:microsoft.com/office/officeart/2008/layout/BendingPictureBlocks"/>
    <dgm:cxn modelId="{AE48D35F-2E2B-48C2-B9F5-574678089CB9}" type="presParOf" srcId="{873F7905-6356-46C4-A39C-79D7193F8BDD}" destId="{C79BB2BE-13A1-41F4-85FF-F02F001CEC3D}" srcOrd="0" destOrd="0" presId="urn:microsoft.com/office/officeart/2008/layout/BendingPictureBlocks"/>
    <dgm:cxn modelId="{B364F628-66AF-4AA2-BD37-BF889B4C5BEC}" type="presParOf" srcId="{873F7905-6356-46C4-A39C-79D7193F8BDD}" destId="{47EE6970-8204-4C18-9536-8C4788CE90A3}" srcOrd="1" destOrd="0" presId="urn:microsoft.com/office/officeart/2008/layout/BendingPictureBlocks"/>
    <dgm:cxn modelId="{6BAE399B-F0E9-403E-88CF-A4466D1233D2}" type="presParOf" srcId="{F681D5B2-BB2E-4F2E-8C83-67A934316C77}" destId="{E201C602-8195-4C21-BCC2-B7ED28A4EC8F}" srcOrd="1" destOrd="0" presId="urn:microsoft.com/office/officeart/2008/layout/BendingPictureBlocks"/>
    <dgm:cxn modelId="{D25F5918-B587-4BEB-9525-6CBFE6A69E2E}" type="presParOf" srcId="{F681D5B2-BB2E-4F2E-8C83-67A934316C77}" destId="{CEE8557E-6B70-46D5-976C-736818D4C1CD}" srcOrd="2" destOrd="0" presId="urn:microsoft.com/office/officeart/2008/layout/BendingPictureBlocks"/>
    <dgm:cxn modelId="{BFAB7273-48AC-4B9E-89CA-09CD824B0982}" type="presParOf" srcId="{CEE8557E-6B70-46D5-976C-736818D4C1CD}" destId="{D668A877-328F-43C7-96C7-A7CACC006C1C}" srcOrd="0" destOrd="0" presId="urn:microsoft.com/office/officeart/2008/layout/BendingPictureBlocks"/>
    <dgm:cxn modelId="{DF484605-8D43-415C-A3AE-EDF35E226FE5}" type="presParOf" srcId="{CEE8557E-6B70-46D5-976C-736818D4C1CD}" destId="{D78A8E89-C0B8-405F-9BB3-7CE2AB4A2FD6}" srcOrd="1" destOrd="0" presId="urn:microsoft.com/office/officeart/2008/layout/BendingPictureBlocks"/>
    <dgm:cxn modelId="{48D7BADC-6041-4964-86B5-60AF7D5D010C}" type="presParOf" srcId="{F681D5B2-BB2E-4F2E-8C83-67A934316C77}" destId="{88D5CA3D-B0E8-4B38-A1FD-052204A5181A}" srcOrd="3" destOrd="0" presId="urn:microsoft.com/office/officeart/2008/layout/BendingPictureBlocks"/>
    <dgm:cxn modelId="{F2148578-36DB-4E22-AAE9-9A87CDFF3779}" type="presParOf" srcId="{F681D5B2-BB2E-4F2E-8C83-67A934316C77}" destId="{8C371752-4C85-4327-B7D6-6365989EAF71}" srcOrd="4" destOrd="0" presId="urn:microsoft.com/office/officeart/2008/layout/BendingPictureBlocks"/>
    <dgm:cxn modelId="{09183196-E1B4-4F13-B92B-AB8D93F8CB72}" type="presParOf" srcId="{8C371752-4C85-4327-B7D6-6365989EAF71}" destId="{FDF4E580-A469-4C8F-8F03-FAC158566C8A}" srcOrd="0" destOrd="0" presId="urn:microsoft.com/office/officeart/2008/layout/BendingPictureBlocks"/>
    <dgm:cxn modelId="{DFFEF3F4-47EE-4FA7-9F27-1F7A92E7A59F}" type="presParOf" srcId="{8C371752-4C85-4327-B7D6-6365989EAF71}" destId="{8A14268A-3FA3-46C6-B4F4-F1A7D6AC7E8E}" srcOrd="1" destOrd="0" presId="urn:microsoft.com/office/officeart/2008/layout/BendingPictureBlocks"/>
    <dgm:cxn modelId="{3E18CD87-6AD8-4A91-9D1E-C1B582496ED1}" type="presParOf" srcId="{F681D5B2-BB2E-4F2E-8C83-67A934316C77}" destId="{773846B9-090E-4CFB-853C-76080465A723}" srcOrd="5" destOrd="0" presId="urn:microsoft.com/office/officeart/2008/layout/BendingPictureBlocks"/>
    <dgm:cxn modelId="{CB0D3126-C35B-4217-A8DA-01E2F3A81D48}" type="presParOf" srcId="{F681D5B2-BB2E-4F2E-8C83-67A934316C77}" destId="{6B7306DC-2113-4883-80EB-A6567347294F}" srcOrd="6" destOrd="0" presId="urn:microsoft.com/office/officeart/2008/layout/BendingPictureBlocks"/>
    <dgm:cxn modelId="{3C573E93-4610-42D4-BAB1-7846A7EF20CA}" type="presParOf" srcId="{6B7306DC-2113-4883-80EB-A6567347294F}" destId="{5745A27B-2B18-4205-80A8-95DCF3622B09}" srcOrd="0" destOrd="0" presId="urn:microsoft.com/office/officeart/2008/layout/BendingPictureBlocks"/>
    <dgm:cxn modelId="{A10A041C-2C6D-496F-9F73-2C96F53BA730}" type="presParOf" srcId="{6B7306DC-2113-4883-80EB-A6567347294F}" destId="{74DC8956-2EB3-48D4-B782-953E741F9C9B}" srcOrd="1" destOrd="0" presId="urn:microsoft.com/office/officeart/2008/layout/BendingPictureBlocks"/>
    <dgm:cxn modelId="{FEC27BFA-3A57-449C-B952-D154719CE00D}" type="presParOf" srcId="{F681D5B2-BB2E-4F2E-8C83-67A934316C77}" destId="{AC4BC82C-8D73-45AA-88BD-D83C5D22EDBE}" srcOrd="7" destOrd="0" presId="urn:microsoft.com/office/officeart/2008/layout/BendingPictureBlocks"/>
    <dgm:cxn modelId="{3EA5F420-8140-4F14-83FF-2148CE917699}" type="presParOf" srcId="{F681D5B2-BB2E-4F2E-8C83-67A934316C77}" destId="{A04B4810-949A-487A-A688-F0713938CE5C}" srcOrd="8" destOrd="0" presId="urn:microsoft.com/office/officeart/2008/layout/BendingPictureBlocks"/>
    <dgm:cxn modelId="{B5E0877C-BD5E-4CA9-A2FA-4348A6AC6387}" type="presParOf" srcId="{A04B4810-949A-487A-A688-F0713938CE5C}" destId="{E8D66A15-238C-4F2F-9654-1435D2EA748A}" srcOrd="0" destOrd="0" presId="urn:microsoft.com/office/officeart/2008/layout/BendingPictureBlocks"/>
    <dgm:cxn modelId="{ADC2F6C3-EAC0-480D-8D78-2E9CAF13ACFD}" type="presParOf" srcId="{A04B4810-949A-487A-A688-F0713938CE5C}" destId="{E3608C20-4021-459E-91A2-516CDC6969CF}" srcOrd="1" destOrd="0" presId="urn:microsoft.com/office/officeart/2008/layout/BendingPictureBlocks"/>
    <dgm:cxn modelId="{E6F03B0F-C588-44BA-A68B-CD2C9CFAE0E5}" type="presParOf" srcId="{F681D5B2-BB2E-4F2E-8C83-67A934316C77}" destId="{F504DCD1-3EBF-410A-B31B-E4A6A853DF89}" srcOrd="9" destOrd="0" presId="urn:microsoft.com/office/officeart/2008/layout/BendingPictureBlocks"/>
    <dgm:cxn modelId="{58C208A7-621E-4AFC-B168-F6BF2C216895}" type="presParOf" srcId="{F681D5B2-BB2E-4F2E-8C83-67A934316C77}" destId="{431B98F1-FC12-4D31-AEF6-AB2E0B64C9CA}" srcOrd="10" destOrd="0" presId="urn:microsoft.com/office/officeart/2008/layout/BendingPictureBlocks"/>
    <dgm:cxn modelId="{297E2A34-FBC8-4526-AC51-A24812ECC205}" type="presParOf" srcId="{431B98F1-FC12-4D31-AEF6-AB2E0B64C9CA}" destId="{2886BFA1-F355-4526-9C14-737C77951C48}" srcOrd="0" destOrd="0" presId="urn:microsoft.com/office/officeart/2008/layout/BendingPictureBlocks"/>
    <dgm:cxn modelId="{4D92121D-C2F3-47AE-AE93-060A550B8A22}" type="presParOf" srcId="{431B98F1-FC12-4D31-AEF6-AB2E0B64C9CA}" destId="{06ACCC42-C773-472E-A3D0-C3635CB7D174}" srcOrd="1" destOrd="0" presId="urn:microsoft.com/office/officeart/2008/layout/BendingPictureBlocks"/>
    <dgm:cxn modelId="{423BA279-D5A1-4352-8112-F28AD2A5FE4F}" type="presParOf" srcId="{F681D5B2-BB2E-4F2E-8C83-67A934316C77}" destId="{162CD229-8297-4CF7-97E1-123A1FC68073}" srcOrd="11" destOrd="0" presId="urn:microsoft.com/office/officeart/2008/layout/BendingPictureBlocks"/>
    <dgm:cxn modelId="{7CF567D2-9C08-4497-AF7A-77BEF5D37F0A}" type="presParOf" srcId="{F681D5B2-BB2E-4F2E-8C83-67A934316C77}" destId="{8A34AEEC-AD56-4299-81DA-C75DE8C897B2}" srcOrd="12" destOrd="0" presId="urn:microsoft.com/office/officeart/2008/layout/BendingPictureBlocks"/>
    <dgm:cxn modelId="{28FDD69B-68D5-4E3E-B3ED-E3A6ECC93397}" type="presParOf" srcId="{8A34AEEC-AD56-4299-81DA-C75DE8C897B2}" destId="{09F9F652-7EF0-4A16-B70D-6C16FB4E086F}" srcOrd="0" destOrd="0" presId="urn:microsoft.com/office/officeart/2008/layout/BendingPictureBlocks"/>
    <dgm:cxn modelId="{D8E05079-0010-4E4A-9F57-CCCE1C773AFD}" type="presParOf" srcId="{8A34AEEC-AD56-4299-81DA-C75DE8C897B2}" destId="{1B7537EF-5AB0-4202-8B48-CF04DF306772}" srcOrd="1" destOrd="0" presId="urn:microsoft.com/office/officeart/2008/layout/BendingPictureBlocks"/>
    <dgm:cxn modelId="{16F6AEE4-96F5-4E07-9D17-00300D4CBD30}" type="presParOf" srcId="{F681D5B2-BB2E-4F2E-8C83-67A934316C77}" destId="{0BD52470-8AA2-49B6-AC72-002A73FA290E}" srcOrd="13" destOrd="0" presId="urn:microsoft.com/office/officeart/2008/layout/BendingPictureBlocks"/>
    <dgm:cxn modelId="{BB7BD576-B546-4F62-B60F-9147CA475FC6}" type="presParOf" srcId="{F681D5B2-BB2E-4F2E-8C83-67A934316C77}" destId="{5B3CB032-045E-47B6-ADC1-B9C8054BC055}" srcOrd="14" destOrd="0" presId="urn:microsoft.com/office/officeart/2008/layout/BendingPictureBlocks"/>
    <dgm:cxn modelId="{0909D33D-2B28-4BE3-BB0F-E64F0D8BAB51}" type="presParOf" srcId="{5B3CB032-045E-47B6-ADC1-B9C8054BC055}" destId="{8C62BD15-D95A-473E-84E1-A35724522363}" srcOrd="0" destOrd="0" presId="urn:microsoft.com/office/officeart/2008/layout/BendingPictureBlocks"/>
    <dgm:cxn modelId="{F8906374-99E8-4DF6-85FD-9D9AE412170C}" type="presParOf" srcId="{5B3CB032-045E-47B6-ADC1-B9C8054BC055}" destId="{37C876F7-0A06-420E-8F4B-71F3D7E63879}" srcOrd="1" destOrd="0" presId="urn:microsoft.com/office/officeart/2008/layout/BendingPictureBlocks"/>
    <dgm:cxn modelId="{BF7B9BFD-D31B-4469-B4A1-B265AD0247B5}" type="presParOf" srcId="{F681D5B2-BB2E-4F2E-8C83-67A934316C77}" destId="{90AED08D-DABC-4CBE-B653-9B586A69360F}" srcOrd="15" destOrd="0" presId="urn:microsoft.com/office/officeart/2008/layout/BendingPictureBlocks"/>
    <dgm:cxn modelId="{0AA100F3-31D6-44B9-AFE0-E7E87E084A91}" type="presParOf" srcId="{F681D5B2-BB2E-4F2E-8C83-67A934316C77}" destId="{99452054-98D1-4DB4-962C-BFF7E66D892F}" srcOrd="16" destOrd="0" presId="urn:microsoft.com/office/officeart/2008/layout/BendingPictureBlocks"/>
    <dgm:cxn modelId="{8C48FFDA-E05E-40B7-B43E-D7101493241B}" type="presParOf" srcId="{99452054-98D1-4DB4-962C-BFF7E66D892F}" destId="{FD80E7A8-64CA-45CB-A16D-D4D0ACB2A4C5}" srcOrd="0" destOrd="0" presId="urn:microsoft.com/office/officeart/2008/layout/BendingPictureBlocks"/>
    <dgm:cxn modelId="{434276A1-B85A-46A0-893F-FB3B4B856EB2}" type="presParOf" srcId="{99452054-98D1-4DB4-962C-BFF7E66D892F}" destId="{C4891878-EFF5-49C8-A64E-98DD2EF20951}" srcOrd="1" destOrd="0" presId="urn:microsoft.com/office/officeart/2008/layout/BendingPictureBlocks"/>
    <dgm:cxn modelId="{E4B3FA68-6209-4FC3-B57A-6CCA3E82F410}" type="presParOf" srcId="{F681D5B2-BB2E-4F2E-8C83-67A934316C77}" destId="{84A4CE34-8A0A-4956-B037-6053D982B75D}" srcOrd="17" destOrd="0" presId="urn:microsoft.com/office/officeart/2008/layout/BendingPictureBlocks"/>
    <dgm:cxn modelId="{4B98166C-3182-45CA-A2D8-3BC01E14F75F}" type="presParOf" srcId="{F681D5B2-BB2E-4F2E-8C83-67A934316C77}" destId="{86055CAA-4926-4683-92AF-C1A24BAEC223}" srcOrd="18" destOrd="0" presId="urn:microsoft.com/office/officeart/2008/layout/BendingPictureBlocks"/>
    <dgm:cxn modelId="{84C9F0AD-831E-4FF9-B637-86339BE6D2DD}" type="presParOf" srcId="{86055CAA-4926-4683-92AF-C1A24BAEC223}" destId="{51C777D4-0B53-4D2E-9C4D-B14820C75068}" srcOrd="0" destOrd="0" presId="urn:microsoft.com/office/officeart/2008/layout/BendingPictureBlocks"/>
    <dgm:cxn modelId="{7119B173-38A7-4E1E-B04E-F6FD58544920}" type="presParOf" srcId="{86055CAA-4926-4683-92AF-C1A24BAEC223}" destId="{67D94905-1BBC-4524-AB49-D04690388E31}" srcOrd="1" destOrd="0" presId="urn:microsoft.com/office/officeart/2008/layout/BendingPictureBlocks"/>
    <dgm:cxn modelId="{4728FFA1-B526-435D-A436-2DF8883F589E}" type="presParOf" srcId="{F681D5B2-BB2E-4F2E-8C83-67A934316C77}" destId="{C132A595-D592-4C74-9A9E-EACA35959BC6}" srcOrd="19" destOrd="0" presId="urn:microsoft.com/office/officeart/2008/layout/BendingPictureBlocks"/>
    <dgm:cxn modelId="{BC96F673-6F1D-4850-9564-944508DBA3DC}" type="presParOf" srcId="{F681D5B2-BB2E-4F2E-8C83-67A934316C77}" destId="{ED554566-A6FE-4432-A171-6B0E9C949524}" srcOrd="20" destOrd="0" presId="urn:microsoft.com/office/officeart/2008/layout/BendingPictureBlocks"/>
    <dgm:cxn modelId="{80D18AC2-214A-4C02-AA62-F2A4567D139A}" type="presParOf" srcId="{ED554566-A6FE-4432-A171-6B0E9C949524}" destId="{30F88ECD-4673-4106-ADF2-E26928E147F6}" srcOrd="0" destOrd="0" presId="urn:microsoft.com/office/officeart/2008/layout/BendingPictureBlocks"/>
    <dgm:cxn modelId="{093C9BB1-E311-4D92-8C31-C9BE5A3008D1}" type="presParOf" srcId="{ED554566-A6FE-4432-A171-6B0E9C949524}" destId="{C627E2E4-9163-45F9-813E-9CA0E2590C2D}" srcOrd="1" destOrd="0" presId="urn:microsoft.com/office/officeart/2008/layout/BendingPictureBlocks"/>
    <dgm:cxn modelId="{7438F9BD-6605-44D4-BFFC-313F77F3D7F3}" type="presParOf" srcId="{F681D5B2-BB2E-4F2E-8C83-67A934316C77}" destId="{827E32C3-B1F6-4417-9814-897C3AB57AF4}" srcOrd="21" destOrd="0" presId="urn:microsoft.com/office/officeart/2008/layout/BendingPictureBlocks"/>
    <dgm:cxn modelId="{714BD2F3-B32C-4228-A6AB-6E315C6006A0}" type="presParOf" srcId="{F681D5B2-BB2E-4F2E-8C83-67A934316C77}" destId="{C809E415-7A4F-42C9-BDCE-1141509EA5A8}" srcOrd="22" destOrd="0" presId="urn:microsoft.com/office/officeart/2008/layout/BendingPictureBlocks"/>
    <dgm:cxn modelId="{FD08A33D-C228-47F1-AE33-54BD819CF7E4}" type="presParOf" srcId="{C809E415-7A4F-42C9-BDCE-1141509EA5A8}" destId="{FDF82B98-ACFE-4637-90C8-A86D4E4C835E}" srcOrd="0" destOrd="0" presId="urn:microsoft.com/office/officeart/2008/layout/BendingPictureBlocks"/>
    <dgm:cxn modelId="{F04DC452-32AA-4AF3-BB55-B4553DD01ECA}" type="presParOf" srcId="{C809E415-7A4F-42C9-BDCE-1141509EA5A8}" destId="{CDDF320A-3A2D-4DA4-87ED-F8EF52A1C1F1}" srcOrd="1" destOrd="0" presId="urn:microsoft.com/office/officeart/2008/layout/Bend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5F83C0B-D927-4684-8600-36991496EA3A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1801B72-EB62-4AEA-85F5-43983D2851F3}">
      <dgm:prSet phldrT="[Text]" custT="1"/>
      <dgm:spPr/>
      <dgm:t>
        <a:bodyPr/>
        <a:lstStyle/>
        <a:p>
          <a:r>
            <a:rPr lang="cs-CZ" sz="2000" dirty="0" err="1" smtClean="0">
              <a:solidFill>
                <a:schemeClr val="tx1"/>
              </a:solidFill>
            </a:rPr>
            <a:t>willow</a:t>
          </a:r>
          <a:endParaRPr lang="en-GB" sz="2000" dirty="0">
            <a:solidFill>
              <a:schemeClr val="tx1"/>
            </a:solidFill>
          </a:endParaRPr>
        </a:p>
      </dgm:t>
    </dgm:pt>
    <dgm:pt modelId="{CD25FDEC-7E14-43A0-94B7-CE3759BF3538}" type="sibTrans" cxnId="{A4B70BE0-A697-49C2-AEB7-E6F55042C49F}">
      <dgm:prSet/>
      <dgm:spPr/>
      <dgm:t>
        <a:bodyPr/>
        <a:lstStyle/>
        <a:p>
          <a:endParaRPr lang="en-GB"/>
        </a:p>
      </dgm:t>
    </dgm:pt>
    <dgm:pt modelId="{7E7ED62B-8E04-4A10-BA1E-367F19922532}" type="parTrans" cxnId="{A4B70BE0-A697-49C2-AEB7-E6F55042C49F}">
      <dgm:prSet/>
      <dgm:spPr/>
      <dgm:t>
        <a:bodyPr/>
        <a:lstStyle/>
        <a:p>
          <a:endParaRPr lang="en-GB"/>
        </a:p>
      </dgm:t>
    </dgm:pt>
    <dgm:pt modelId="{2CB9B1F6-29E1-4449-AAE3-528B650DB412}">
      <dgm:prSet phldrT="[Text]" custT="1"/>
      <dgm:spPr/>
      <dgm:t>
        <a:bodyPr/>
        <a:lstStyle/>
        <a:p>
          <a:r>
            <a:rPr lang="cs-CZ" sz="2000" dirty="0" smtClean="0">
              <a:solidFill>
                <a:schemeClr val="tx1"/>
              </a:solidFill>
            </a:rPr>
            <a:t>pine</a:t>
          </a:r>
          <a:endParaRPr lang="en-GB" sz="2000" dirty="0">
            <a:solidFill>
              <a:schemeClr val="tx1"/>
            </a:solidFill>
          </a:endParaRPr>
        </a:p>
      </dgm:t>
    </dgm:pt>
    <dgm:pt modelId="{FF2802B6-48EB-4C15-90E3-0C46BA0D6361}" type="sibTrans" cxnId="{CCD8F2F5-DAA3-4EEA-BDF4-B84679E19B75}">
      <dgm:prSet/>
      <dgm:spPr/>
      <dgm:t>
        <a:bodyPr/>
        <a:lstStyle/>
        <a:p>
          <a:endParaRPr lang="en-GB"/>
        </a:p>
      </dgm:t>
    </dgm:pt>
    <dgm:pt modelId="{735F6484-9EAD-4958-B298-45F902257B92}" type="parTrans" cxnId="{CCD8F2F5-DAA3-4EEA-BDF4-B84679E19B75}">
      <dgm:prSet/>
      <dgm:spPr/>
      <dgm:t>
        <a:bodyPr/>
        <a:lstStyle/>
        <a:p>
          <a:endParaRPr lang="en-GB"/>
        </a:p>
      </dgm:t>
    </dgm:pt>
    <dgm:pt modelId="{5FE69D49-343B-46AB-8992-05256BC5603D}">
      <dgm:prSet phldrT="[Text]" custT="1"/>
      <dgm:spPr/>
      <dgm:t>
        <a:bodyPr/>
        <a:lstStyle/>
        <a:p>
          <a:r>
            <a:rPr lang="cs-CZ" sz="2000" dirty="0" err="1" smtClean="0">
              <a:solidFill>
                <a:schemeClr val="tx1"/>
              </a:solidFill>
            </a:rPr>
            <a:t>badger</a:t>
          </a:r>
          <a:endParaRPr lang="en-GB" sz="2000" dirty="0">
            <a:solidFill>
              <a:schemeClr val="tx1"/>
            </a:solidFill>
          </a:endParaRPr>
        </a:p>
      </dgm:t>
    </dgm:pt>
    <dgm:pt modelId="{938F5367-A8B1-4178-9464-FAACD7DA0D00}" type="sibTrans" cxnId="{63E0605C-4B86-42F0-A876-D51896DDE153}">
      <dgm:prSet/>
      <dgm:spPr/>
      <dgm:t>
        <a:bodyPr/>
        <a:lstStyle/>
        <a:p>
          <a:endParaRPr lang="en-GB"/>
        </a:p>
      </dgm:t>
    </dgm:pt>
    <dgm:pt modelId="{2E13E0B9-90B4-4AE6-AFB9-0CC4E4B688E3}" type="parTrans" cxnId="{63E0605C-4B86-42F0-A876-D51896DDE153}">
      <dgm:prSet/>
      <dgm:spPr/>
      <dgm:t>
        <a:bodyPr/>
        <a:lstStyle/>
        <a:p>
          <a:endParaRPr lang="en-GB"/>
        </a:p>
      </dgm:t>
    </dgm:pt>
    <dgm:pt modelId="{71FCD8AD-A52E-45F6-8D5F-CB5B08E57C34}">
      <dgm:prSet phldrT="[Text]" custT="1"/>
      <dgm:spPr/>
      <dgm:t>
        <a:bodyPr/>
        <a:lstStyle/>
        <a:p>
          <a:r>
            <a:rPr lang="cs-CZ" sz="2000" dirty="0" err="1" smtClean="0">
              <a:solidFill>
                <a:schemeClr val="tx1"/>
              </a:solidFill>
            </a:rPr>
            <a:t>snowdrop</a:t>
          </a:r>
          <a:endParaRPr lang="en-GB" sz="2000" dirty="0">
            <a:solidFill>
              <a:schemeClr val="tx1"/>
            </a:solidFill>
          </a:endParaRPr>
        </a:p>
      </dgm:t>
    </dgm:pt>
    <dgm:pt modelId="{75A8735A-D8B6-459F-A45C-9164D86FD798}" type="sibTrans" cxnId="{3834A88B-EBA3-4B34-B3E6-2A7D6180C9C1}">
      <dgm:prSet/>
      <dgm:spPr/>
      <dgm:t>
        <a:bodyPr/>
        <a:lstStyle/>
        <a:p>
          <a:endParaRPr lang="en-GB"/>
        </a:p>
      </dgm:t>
    </dgm:pt>
    <dgm:pt modelId="{3E3CDF1D-5FE9-491C-99E1-5849C2A2F9AB}" type="parTrans" cxnId="{3834A88B-EBA3-4B34-B3E6-2A7D6180C9C1}">
      <dgm:prSet/>
      <dgm:spPr/>
      <dgm:t>
        <a:bodyPr/>
        <a:lstStyle/>
        <a:p>
          <a:endParaRPr lang="en-GB"/>
        </a:p>
      </dgm:t>
    </dgm:pt>
    <dgm:pt modelId="{059EB978-1288-4783-9256-370912B617F9}">
      <dgm:prSet phldrT="[Text]" custT="1"/>
      <dgm:spPr/>
      <dgm:t>
        <a:bodyPr/>
        <a:lstStyle/>
        <a:p>
          <a:r>
            <a:rPr lang="cs-CZ" sz="2000" dirty="0" err="1" smtClean="0">
              <a:solidFill>
                <a:schemeClr val="tx1"/>
              </a:solidFill>
            </a:rPr>
            <a:t>oak</a:t>
          </a:r>
          <a:endParaRPr lang="en-GB" sz="2000" dirty="0">
            <a:solidFill>
              <a:schemeClr val="tx1"/>
            </a:solidFill>
          </a:endParaRPr>
        </a:p>
      </dgm:t>
    </dgm:pt>
    <dgm:pt modelId="{A4B9A3B2-70E4-410D-8FE6-BE4F3C4D36B5}" type="sibTrans" cxnId="{9C0D9DAC-4F5B-478A-841A-D102FA93C2FE}">
      <dgm:prSet/>
      <dgm:spPr/>
      <dgm:t>
        <a:bodyPr/>
        <a:lstStyle/>
        <a:p>
          <a:endParaRPr lang="en-GB"/>
        </a:p>
      </dgm:t>
    </dgm:pt>
    <dgm:pt modelId="{8A2D1BC3-3F08-426E-B298-89B4FA9E7FE9}" type="parTrans" cxnId="{9C0D9DAC-4F5B-478A-841A-D102FA93C2FE}">
      <dgm:prSet/>
      <dgm:spPr/>
      <dgm:t>
        <a:bodyPr/>
        <a:lstStyle/>
        <a:p>
          <a:endParaRPr lang="en-GB"/>
        </a:p>
      </dgm:t>
    </dgm:pt>
    <dgm:pt modelId="{E430C0C8-4C8E-4D53-B5BA-124196E2724B}">
      <dgm:prSet phldrT="[Text]" custT="1"/>
      <dgm:spPr/>
      <dgm:t>
        <a:bodyPr/>
        <a:lstStyle/>
        <a:p>
          <a:r>
            <a:rPr lang="cs-CZ" sz="2000" dirty="0" err="1" smtClean="0">
              <a:solidFill>
                <a:schemeClr val="tx1"/>
              </a:solidFill>
            </a:rPr>
            <a:t>viper</a:t>
          </a:r>
          <a:endParaRPr lang="en-GB" sz="2000" dirty="0">
            <a:solidFill>
              <a:schemeClr val="tx1"/>
            </a:solidFill>
          </a:endParaRPr>
        </a:p>
      </dgm:t>
    </dgm:pt>
    <dgm:pt modelId="{3D6A414D-F57D-44DD-BB14-9E8D503CCB59}" type="sibTrans" cxnId="{796F84CB-6101-414D-8CAC-1BA01B5C5BE4}">
      <dgm:prSet/>
      <dgm:spPr/>
      <dgm:t>
        <a:bodyPr/>
        <a:lstStyle/>
        <a:p>
          <a:endParaRPr lang="en-GB"/>
        </a:p>
      </dgm:t>
    </dgm:pt>
    <dgm:pt modelId="{08DF13F4-921E-4195-A0A6-89863EAB18EE}" type="parTrans" cxnId="{796F84CB-6101-414D-8CAC-1BA01B5C5BE4}">
      <dgm:prSet/>
      <dgm:spPr/>
      <dgm:t>
        <a:bodyPr/>
        <a:lstStyle/>
        <a:p>
          <a:endParaRPr lang="en-GB"/>
        </a:p>
      </dgm:t>
    </dgm:pt>
    <dgm:pt modelId="{FD7F40CA-616F-4785-9741-6122419274D4}">
      <dgm:prSet phldrT="[Text]" custT="1"/>
      <dgm:spPr/>
      <dgm:t>
        <a:bodyPr/>
        <a:lstStyle/>
        <a:p>
          <a:r>
            <a:rPr lang="cs-CZ" sz="2000" dirty="0" err="1" smtClean="0">
              <a:solidFill>
                <a:schemeClr val="tx1"/>
              </a:solidFill>
            </a:rPr>
            <a:t>dandelion</a:t>
          </a:r>
          <a:endParaRPr lang="en-GB" sz="2000" dirty="0">
            <a:solidFill>
              <a:schemeClr val="tx1"/>
            </a:solidFill>
          </a:endParaRPr>
        </a:p>
      </dgm:t>
    </dgm:pt>
    <dgm:pt modelId="{23EA1439-0861-4544-ABC6-7E00CF9EFAFA}" type="sibTrans" cxnId="{457489E3-20B1-4475-A1E9-3F77F0B2973F}">
      <dgm:prSet/>
      <dgm:spPr/>
      <dgm:t>
        <a:bodyPr/>
        <a:lstStyle/>
        <a:p>
          <a:endParaRPr lang="en-GB"/>
        </a:p>
      </dgm:t>
    </dgm:pt>
    <dgm:pt modelId="{4A21DA67-E673-4F14-B8CA-2316B458FD91}" type="parTrans" cxnId="{457489E3-20B1-4475-A1E9-3F77F0B2973F}">
      <dgm:prSet/>
      <dgm:spPr/>
      <dgm:t>
        <a:bodyPr/>
        <a:lstStyle/>
        <a:p>
          <a:endParaRPr lang="en-GB"/>
        </a:p>
      </dgm:t>
    </dgm:pt>
    <dgm:pt modelId="{361D5B20-93ED-49A2-9D97-50AFF28A6BC6}">
      <dgm:prSet phldrT="[Text]" custT="1"/>
      <dgm:spPr/>
      <dgm:t>
        <a:bodyPr/>
        <a:lstStyle/>
        <a:p>
          <a:r>
            <a:rPr lang="cs-CZ" sz="2000" dirty="0" err="1" smtClean="0">
              <a:solidFill>
                <a:schemeClr val="tx1"/>
              </a:solidFill>
            </a:rPr>
            <a:t>cheetah</a:t>
          </a:r>
          <a:endParaRPr lang="en-GB" sz="2000" dirty="0">
            <a:solidFill>
              <a:schemeClr val="tx1"/>
            </a:solidFill>
          </a:endParaRPr>
        </a:p>
      </dgm:t>
    </dgm:pt>
    <dgm:pt modelId="{781F13A2-C8B5-4447-9C7F-D6CD51101A2F}" type="sibTrans" cxnId="{CD1CA6CC-4992-4ECB-9F79-E0BF5795A80D}">
      <dgm:prSet/>
      <dgm:spPr/>
      <dgm:t>
        <a:bodyPr/>
        <a:lstStyle/>
        <a:p>
          <a:endParaRPr lang="en-GB"/>
        </a:p>
      </dgm:t>
    </dgm:pt>
    <dgm:pt modelId="{B29C107C-C693-4F13-95B7-26C9455F762D}" type="parTrans" cxnId="{CD1CA6CC-4992-4ECB-9F79-E0BF5795A80D}">
      <dgm:prSet/>
      <dgm:spPr/>
      <dgm:t>
        <a:bodyPr/>
        <a:lstStyle/>
        <a:p>
          <a:endParaRPr lang="en-GB"/>
        </a:p>
      </dgm:t>
    </dgm:pt>
    <dgm:pt modelId="{824A5967-98B6-454B-A35C-3812CFF822B2}">
      <dgm:prSet phldrT="[Text]" custT="1"/>
      <dgm:spPr/>
      <dgm:t>
        <a:bodyPr/>
        <a:lstStyle/>
        <a:p>
          <a:r>
            <a:rPr lang="cs-CZ" sz="2000" dirty="0" err="1" smtClean="0">
              <a:solidFill>
                <a:schemeClr val="tx1"/>
              </a:solidFill>
            </a:rPr>
            <a:t>magpie</a:t>
          </a:r>
          <a:endParaRPr lang="en-GB" sz="2000" dirty="0">
            <a:solidFill>
              <a:schemeClr val="tx1"/>
            </a:solidFill>
          </a:endParaRPr>
        </a:p>
      </dgm:t>
    </dgm:pt>
    <dgm:pt modelId="{D64F4E58-3164-4FF3-BEAD-67B4BDD35EFA}" type="sibTrans" cxnId="{BCE6E07A-5317-4886-A810-2114CBD25796}">
      <dgm:prSet/>
      <dgm:spPr/>
      <dgm:t>
        <a:bodyPr/>
        <a:lstStyle/>
        <a:p>
          <a:endParaRPr lang="en-GB"/>
        </a:p>
      </dgm:t>
    </dgm:pt>
    <dgm:pt modelId="{50A4C2A6-8DF9-471E-88DA-C9F1D7A7C411}" type="parTrans" cxnId="{BCE6E07A-5317-4886-A810-2114CBD25796}">
      <dgm:prSet/>
      <dgm:spPr/>
      <dgm:t>
        <a:bodyPr/>
        <a:lstStyle/>
        <a:p>
          <a:endParaRPr lang="en-GB"/>
        </a:p>
      </dgm:t>
    </dgm:pt>
    <dgm:pt modelId="{948809D7-B4DD-4517-AC24-333C51131C43}">
      <dgm:prSet phldrT="[Text]" custT="1"/>
      <dgm:spPr/>
      <dgm:t>
        <a:bodyPr/>
        <a:lstStyle/>
        <a:p>
          <a:r>
            <a:rPr lang="cs-CZ" sz="2000" dirty="0" err="1" smtClean="0">
              <a:solidFill>
                <a:schemeClr val="tx1"/>
              </a:solidFill>
            </a:rPr>
            <a:t>maple</a:t>
          </a:r>
          <a:endParaRPr lang="en-GB" sz="2000" dirty="0">
            <a:solidFill>
              <a:schemeClr val="tx1"/>
            </a:solidFill>
          </a:endParaRPr>
        </a:p>
      </dgm:t>
    </dgm:pt>
    <dgm:pt modelId="{2D39835B-879E-4419-A8D2-06F14DA0AC7B}" type="sibTrans" cxnId="{408A6D71-255C-45AC-AF83-CB5B0647AA1D}">
      <dgm:prSet/>
      <dgm:spPr/>
      <dgm:t>
        <a:bodyPr/>
        <a:lstStyle/>
        <a:p>
          <a:endParaRPr lang="en-GB"/>
        </a:p>
      </dgm:t>
    </dgm:pt>
    <dgm:pt modelId="{2655A128-DF7B-40ED-B3A9-BC850EE226A7}" type="parTrans" cxnId="{408A6D71-255C-45AC-AF83-CB5B0647AA1D}">
      <dgm:prSet/>
      <dgm:spPr/>
      <dgm:t>
        <a:bodyPr/>
        <a:lstStyle/>
        <a:p>
          <a:endParaRPr lang="en-GB"/>
        </a:p>
      </dgm:t>
    </dgm:pt>
    <dgm:pt modelId="{8A3860AE-E7C4-4AD6-AA27-09ECA72C5F1E}">
      <dgm:prSet phldrT="[Text]" custT="1"/>
      <dgm:spPr/>
      <dgm:t>
        <a:bodyPr/>
        <a:lstStyle/>
        <a:p>
          <a:r>
            <a:rPr lang="cs-CZ" sz="2000" dirty="0" smtClean="0">
              <a:solidFill>
                <a:schemeClr val="tx1"/>
              </a:solidFill>
            </a:rPr>
            <a:t>ant</a:t>
          </a:r>
          <a:endParaRPr lang="en-GB" sz="2000" dirty="0">
            <a:solidFill>
              <a:schemeClr val="tx1"/>
            </a:solidFill>
          </a:endParaRPr>
        </a:p>
      </dgm:t>
    </dgm:pt>
    <dgm:pt modelId="{CE2B88F9-7A12-4D28-A75B-75C391DBB489}" type="sibTrans" cxnId="{13C8A52D-FBAB-43DC-AC98-EABE269D54BF}">
      <dgm:prSet/>
      <dgm:spPr/>
      <dgm:t>
        <a:bodyPr/>
        <a:lstStyle/>
        <a:p>
          <a:endParaRPr lang="en-GB"/>
        </a:p>
      </dgm:t>
    </dgm:pt>
    <dgm:pt modelId="{B9306780-9536-432C-A054-B7AF4811030C}" type="parTrans" cxnId="{13C8A52D-FBAB-43DC-AC98-EABE269D54BF}">
      <dgm:prSet/>
      <dgm:spPr/>
      <dgm:t>
        <a:bodyPr/>
        <a:lstStyle/>
        <a:p>
          <a:endParaRPr lang="en-GB"/>
        </a:p>
      </dgm:t>
    </dgm:pt>
    <dgm:pt modelId="{BC3FE0E6-B75F-4010-808E-CEAFB61B984C}">
      <dgm:prSet phldrT="[Text]" custT="1"/>
      <dgm:spPr/>
      <dgm:t>
        <a:bodyPr/>
        <a:lstStyle/>
        <a:p>
          <a:r>
            <a:rPr lang="cs-CZ" sz="2000" dirty="0" err="1" smtClean="0">
              <a:solidFill>
                <a:schemeClr val="tx1"/>
              </a:solidFill>
            </a:rPr>
            <a:t>beaver</a:t>
          </a:r>
          <a:endParaRPr lang="en-GB" sz="2000" dirty="0">
            <a:solidFill>
              <a:schemeClr val="tx1"/>
            </a:solidFill>
          </a:endParaRPr>
        </a:p>
      </dgm:t>
    </dgm:pt>
    <dgm:pt modelId="{5876419F-C393-433D-9BFE-827E24BC34B8}" type="sibTrans" cxnId="{5BB20EAF-1715-44D4-B610-37CBBCAFFA93}">
      <dgm:prSet/>
      <dgm:spPr/>
      <dgm:t>
        <a:bodyPr/>
        <a:lstStyle/>
        <a:p>
          <a:endParaRPr lang="en-GB"/>
        </a:p>
      </dgm:t>
    </dgm:pt>
    <dgm:pt modelId="{68A38EAD-2DED-42B7-80D2-A078EFAC68AD}" type="parTrans" cxnId="{5BB20EAF-1715-44D4-B610-37CBBCAFFA93}">
      <dgm:prSet/>
      <dgm:spPr/>
      <dgm:t>
        <a:bodyPr/>
        <a:lstStyle/>
        <a:p>
          <a:endParaRPr lang="en-GB"/>
        </a:p>
      </dgm:t>
    </dgm:pt>
    <dgm:pt modelId="{F681D5B2-BB2E-4F2E-8C83-67A934316C77}" type="pres">
      <dgm:prSet presAssocID="{55F83C0B-D927-4684-8600-36991496EA3A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GB"/>
        </a:p>
      </dgm:t>
    </dgm:pt>
    <dgm:pt modelId="{873F7905-6356-46C4-A39C-79D7193F8BDD}" type="pres">
      <dgm:prSet presAssocID="{BC3FE0E6-B75F-4010-808E-CEAFB61B984C}" presName="composite" presStyleCnt="0"/>
      <dgm:spPr/>
    </dgm:pt>
    <dgm:pt modelId="{C79BB2BE-13A1-41F4-85FF-F02F001CEC3D}" type="pres">
      <dgm:prSet presAssocID="{BC3FE0E6-B75F-4010-808E-CEAFB61B984C}" presName="rect1" presStyleLbl="bgImgPlace1" presStyleIdx="0" presStyleCnt="1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en-GB"/>
        </a:p>
      </dgm:t>
    </dgm:pt>
    <dgm:pt modelId="{47EE6970-8204-4C18-9536-8C4788CE90A3}" type="pres">
      <dgm:prSet presAssocID="{BC3FE0E6-B75F-4010-808E-CEAFB61B984C}" presName="rect2" presStyleLbl="node1" presStyleIdx="0" presStyleCnt="12" custScaleX="175093" custScaleY="5563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201C602-8195-4C21-BCC2-B7ED28A4EC8F}" type="pres">
      <dgm:prSet presAssocID="{5876419F-C393-433D-9BFE-827E24BC34B8}" presName="sibTrans" presStyleCnt="0"/>
      <dgm:spPr/>
    </dgm:pt>
    <dgm:pt modelId="{CEE8557E-6B70-46D5-976C-736818D4C1CD}" type="pres">
      <dgm:prSet presAssocID="{8A3860AE-E7C4-4AD6-AA27-09ECA72C5F1E}" presName="composite" presStyleCnt="0"/>
      <dgm:spPr/>
    </dgm:pt>
    <dgm:pt modelId="{D668A877-328F-43C7-96C7-A7CACC006C1C}" type="pres">
      <dgm:prSet presAssocID="{8A3860AE-E7C4-4AD6-AA27-09ECA72C5F1E}" presName="rect1" presStyleLbl="bgImgPlace1" presStyleIdx="1" presStyleCnt="1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en-GB"/>
        </a:p>
      </dgm:t>
    </dgm:pt>
    <dgm:pt modelId="{D78A8E89-C0B8-405F-9BB3-7CE2AB4A2FD6}" type="pres">
      <dgm:prSet presAssocID="{8A3860AE-E7C4-4AD6-AA27-09ECA72C5F1E}" presName="rect2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8D5CA3D-B0E8-4B38-A1FD-052204A5181A}" type="pres">
      <dgm:prSet presAssocID="{CE2B88F9-7A12-4D28-A75B-75C391DBB489}" presName="sibTrans" presStyleCnt="0"/>
      <dgm:spPr/>
    </dgm:pt>
    <dgm:pt modelId="{8C371752-4C85-4327-B7D6-6365989EAF71}" type="pres">
      <dgm:prSet presAssocID="{948809D7-B4DD-4517-AC24-333C51131C43}" presName="composite" presStyleCnt="0"/>
      <dgm:spPr/>
    </dgm:pt>
    <dgm:pt modelId="{FDF4E580-A469-4C8F-8F03-FAC158566C8A}" type="pres">
      <dgm:prSet presAssocID="{948809D7-B4DD-4517-AC24-333C51131C43}" presName="rect1" presStyleLbl="bgImgPlace1" presStyleIdx="2" presStyleCnt="12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  <dgm:t>
        <a:bodyPr/>
        <a:lstStyle/>
        <a:p>
          <a:endParaRPr lang="en-GB"/>
        </a:p>
      </dgm:t>
    </dgm:pt>
    <dgm:pt modelId="{8A14268A-3FA3-46C6-B4F4-F1A7D6AC7E8E}" type="pres">
      <dgm:prSet presAssocID="{948809D7-B4DD-4517-AC24-333C51131C43}" presName="rect2" presStyleLbl="node1" presStyleIdx="2" presStyleCnt="12" custScaleX="142307" custScaleY="8175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3846B9-090E-4CFB-853C-76080465A723}" type="pres">
      <dgm:prSet presAssocID="{2D39835B-879E-4419-A8D2-06F14DA0AC7B}" presName="sibTrans" presStyleCnt="0"/>
      <dgm:spPr/>
    </dgm:pt>
    <dgm:pt modelId="{6B7306DC-2113-4883-80EB-A6567347294F}" type="pres">
      <dgm:prSet presAssocID="{824A5967-98B6-454B-A35C-3812CFF822B2}" presName="composite" presStyleCnt="0"/>
      <dgm:spPr/>
    </dgm:pt>
    <dgm:pt modelId="{5745A27B-2B18-4205-80A8-95DCF3622B09}" type="pres">
      <dgm:prSet presAssocID="{824A5967-98B6-454B-A35C-3812CFF822B2}" presName="rect1" presStyleLbl="bgImgPlace1" presStyleIdx="3" presStyleCnt="1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en-GB"/>
        </a:p>
      </dgm:t>
    </dgm:pt>
    <dgm:pt modelId="{74DC8956-2EB3-48D4-B782-953E741F9C9B}" type="pres">
      <dgm:prSet presAssocID="{824A5967-98B6-454B-A35C-3812CFF822B2}" presName="rect2" presStyleLbl="node1" presStyleIdx="3" presStyleCnt="12" custScaleX="183256" custScaleY="6055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C4BC82C-8D73-45AA-88BD-D83C5D22EDBE}" type="pres">
      <dgm:prSet presAssocID="{D64F4E58-3164-4FF3-BEAD-67B4BDD35EFA}" presName="sibTrans" presStyleCnt="0"/>
      <dgm:spPr/>
    </dgm:pt>
    <dgm:pt modelId="{A04B4810-949A-487A-A688-F0713938CE5C}" type="pres">
      <dgm:prSet presAssocID="{361D5B20-93ED-49A2-9D97-50AFF28A6BC6}" presName="composite" presStyleCnt="0"/>
      <dgm:spPr/>
    </dgm:pt>
    <dgm:pt modelId="{E8D66A15-238C-4F2F-9654-1435D2EA748A}" type="pres">
      <dgm:prSet presAssocID="{361D5B20-93ED-49A2-9D97-50AFF28A6BC6}" presName="rect1" presStyleLbl="bgImgPlace1" presStyleIdx="4" presStyleCnt="12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en-GB"/>
        </a:p>
      </dgm:t>
    </dgm:pt>
    <dgm:pt modelId="{E3608C20-4021-459E-91A2-516CDC6969CF}" type="pres">
      <dgm:prSet presAssocID="{361D5B20-93ED-49A2-9D97-50AFF28A6BC6}" presName="rect2" presStyleLbl="node1" presStyleIdx="4" presStyleCnt="12" custScaleX="158292" custScaleY="4455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504DCD1-3EBF-410A-B31B-E4A6A853DF89}" type="pres">
      <dgm:prSet presAssocID="{781F13A2-C8B5-4447-9C7F-D6CD51101A2F}" presName="sibTrans" presStyleCnt="0"/>
      <dgm:spPr/>
    </dgm:pt>
    <dgm:pt modelId="{431B98F1-FC12-4D31-AEF6-AB2E0B64C9CA}" type="pres">
      <dgm:prSet presAssocID="{FD7F40CA-616F-4785-9741-6122419274D4}" presName="composite" presStyleCnt="0"/>
      <dgm:spPr/>
    </dgm:pt>
    <dgm:pt modelId="{2886BFA1-F355-4526-9C14-737C77951C48}" type="pres">
      <dgm:prSet presAssocID="{FD7F40CA-616F-4785-9741-6122419274D4}" presName="rect1" presStyleLbl="bgImgPlace1" presStyleIdx="5" presStyleCnt="12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1000" b="-71000"/>
          </a:stretch>
        </a:blipFill>
      </dgm:spPr>
      <dgm:t>
        <a:bodyPr/>
        <a:lstStyle/>
        <a:p>
          <a:endParaRPr lang="en-GB"/>
        </a:p>
      </dgm:t>
    </dgm:pt>
    <dgm:pt modelId="{06ACCC42-C773-472E-A3D0-C3635CB7D174}" type="pres">
      <dgm:prSet presAssocID="{FD7F40CA-616F-4785-9741-6122419274D4}" presName="rect2" presStyleLbl="node1" presStyleIdx="5" presStyleCnt="12" custScaleX="227590" custScaleY="5809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2CD229-8297-4CF7-97E1-123A1FC68073}" type="pres">
      <dgm:prSet presAssocID="{23EA1439-0861-4544-ABC6-7E00CF9EFAFA}" presName="sibTrans" presStyleCnt="0"/>
      <dgm:spPr/>
    </dgm:pt>
    <dgm:pt modelId="{8A34AEEC-AD56-4299-81DA-C75DE8C897B2}" type="pres">
      <dgm:prSet presAssocID="{E430C0C8-4C8E-4D53-B5BA-124196E2724B}" presName="composite" presStyleCnt="0"/>
      <dgm:spPr/>
    </dgm:pt>
    <dgm:pt modelId="{09F9F652-7EF0-4A16-B70D-6C16FB4E086F}" type="pres">
      <dgm:prSet presAssocID="{E430C0C8-4C8E-4D53-B5BA-124196E2724B}" presName="rect1" presStyleLbl="bgImgPlace1" presStyleIdx="6" presStyleCnt="12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GB"/>
        </a:p>
      </dgm:t>
    </dgm:pt>
    <dgm:pt modelId="{1B7537EF-5AB0-4202-8B48-CF04DF306772}" type="pres">
      <dgm:prSet presAssocID="{E430C0C8-4C8E-4D53-B5BA-124196E2724B}" presName="rect2" presStyleLbl="node1" presStyleIdx="6" presStyleCnt="12" custScaleX="12167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D52470-8AA2-49B6-AC72-002A73FA290E}" type="pres">
      <dgm:prSet presAssocID="{3D6A414D-F57D-44DD-BB14-9E8D503CCB59}" presName="sibTrans" presStyleCnt="0"/>
      <dgm:spPr/>
    </dgm:pt>
    <dgm:pt modelId="{5B3CB032-045E-47B6-ADC1-B9C8054BC055}" type="pres">
      <dgm:prSet presAssocID="{059EB978-1288-4783-9256-370912B617F9}" presName="composite" presStyleCnt="0"/>
      <dgm:spPr/>
    </dgm:pt>
    <dgm:pt modelId="{8C62BD15-D95A-473E-84E1-A35724522363}" type="pres">
      <dgm:prSet presAssocID="{059EB978-1288-4783-9256-370912B617F9}" presName="rect1" presStyleLbl="bgImgPlace1" presStyleIdx="7" presStyleCnt="12"/>
      <dgm:spPr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GB"/>
        </a:p>
      </dgm:t>
    </dgm:pt>
    <dgm:pt modelId="{37C876F7-0A06-420E-8F4B-71F3D7E63879}" type="pres">
      <dgm:prSet presAssocID="{059EB978-1288-4783-9256-370912B617F9}" presName="rect2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0AED08D-DABC-4CBE-B653-9B586A69360F}" type="pres">
      <dgm:prSet presAssocID="{A4B9A3B2-70E4-410D-8FE6-BE4F3C4D36B5}" presName="sibTrans" presStyleCnt="0"/>
      <dgm:spPr/>
    </dgm:pt>
    <dgm:pt modelId="{99452054-98D1-4DB4-962C-BFF7E66D892F}" type="pres">
      <dgm:prSet presAssocID="{71FCD8AD-A52E-45F6-8D5F-CB5B08E57C34}" presName="composite" presStyleCnt="0"/>
      <dgm:spPr/>
    </dgm:pt>
    <dgm:pt modelId="{FD80E7A8-64CA-45CB-A16D-D4D0ACB2A4C5}" type="pres">
      <dgm:prSet presAssocID="{71FCD8AD-A52E-45F6-8D5F-CB5B08E57C34}" presName="rect1" presStyleLbl="bgImgPlace1" presStyleIdx="8" presStyleCnt="12"/>
      <dgm:spPr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en-GB"/>
        </a:p>
      </dgm:t>
    </dgm:pt>
    <dgm:pt modelId="{C4891878-EFF5-49C8-A64E-98DD2EF20951}" type="pres">
      <dgm:prSet presAssocID="{71FCD8AD-A52E-45F6-8D5F-CB5B08E57C34}" presName="rect2" presStyleLbl="node1" presStyleIdx="8" presStyleCnt="12" custScaleX="201606" custScaleY="6493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A4CE34-8A0A-4956-B037-6053D982B75D}" type="pres">
      <dgm:prSet presAssocID="{75A8735A-D8B6-459F-A45C-9164D86FD798}" presName="sibTrans" presStyleCnt="0"/>
      <dgm:spPr/>
    </dgm:pt>
    <dgm:pt modelId="{86055CAA-4926-4683-92AF-C1A24BAEC223}" type="pres">
      <dgm:prSet presAssocID="{5FE69D49-343B-46AB-8992-05256BC5603D}" presName="composite" presStyleCnt="0"/>
      <dgm:spPr/>
    </dgm:pt>
    <dgm:pt modelId="{51C777D4-0B53-4D2E-9C4D-B14820C75068}" type="pres">
      <dgm:prSet presAssocID="{5FE69D49-343B-46AB-8992-05256BC5603D}" presName="rect1" presStyleLbl="bgImgPlace1" presStyleIdx="9" presStyleCnt="12"/>
      <dgm:spPr>
        <a:blipFill>
          <a:blip xmlns:r="http://schemas.openxmlformats.org/officeDocument/2006/relationships"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GB"/>
        </a:p>
      </dgm:t>
    </dgm:pt>
    <dgm:pt modelId="{67D94905-1BBC-4524-AB49-D04690388E31}" type="pres">
      <dgm:prSet presAssocID="{5FE69D49-343B-46AB-8992-05256BC5603D}" presName="rect2" presStyleLbl="node1" presStyleIdx="9" presStyleCnt="12" custScaleX="160084" custScaleY="6992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132A595-D592-4C74-9A9E-EACA35959BC6}" type="pres">
      <dgm:prSet presAssocID="{938F5367-A8B1-4178-9464-FAACD7DA0D00}" presName="sibTrans" presStyleCnt="0"/>
      <dgm:spPr/>
    </dgm:pt>
    <dgm:pt modelId="{ED554566-A6FE-4432-A171-6B0E9C949524}" type="pres">
      <dgm:prSet presAssocID="{2CB9B1F6-29E1-4449-AAE3-528B650DB412}" presName="composite" presStyleCnt="0"/>
      <dgm:spPr/>
    </dgm:pt>
    <dgm:pt modelId="{30F88ECD-4673-4106-ADF2-E26928E147F6}" type="pres">
      <dgm:prSet presAssocID="{2CB9B1F6-29E1-4449-AAE3-528B650DB412}" presName="rect1" presStyleLbl="bgImgPlace1" presStyleIdx="10" presStyleCnt="12"/>
      <dgm:spPr>
        <a:blipFill>
          <a:blip xmlns:r="http://schemas.openxmlformats.org/officeDocument/2006/relationships"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  <dgm:t>
        <a:bodyPr/>
        <a:lstStyle/>
        <a:p>
          <a:endParaRPr lang="en-GB"/>
        </a:p>
      </dgm:t>
    </dgm:pt>
    <dgm:pt modelId="{C627E2E4-9163-45F9-813E-9CA0E2590C2D}" type="pres">
      <dgm:prSet presAssocID="{2CB9B1F6-29E1-4449-AAE3-528B650DB412}" presName="rect2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7E32C3-B1F6-4417-9814-897C3AB57AF4}" type="pres">
      <dgm:prSet presAssocID="{FF2802B6-48EB-4C15-90E3-0C46BA0D6361}" presName="sibTrans" presStyleCnt="0"/>
      <dgm:spPr/>
    </dgm:pt>
    <dgm:pt modelId="{C809E415-7A4F-42C9-BDCE-1141509EA5A8}" type="pres">
      <dgm:prSet presAssocID="{B1801B72-EB62-4AEA-85F5-43983D2851F3}" presName="composite" presStyleCnt="0"/>
      <dgm:spPr/>
    </dgm:pt>
    <dgm:pt modelId="{FDF82B98-ACFE-4637-90C8-A86D4E4C835E}" type="pres">
      <dgm:prSet presAssocID="{B1801B72-EB62-4AEA-85F5-43983D2851F3}" presName="rect1" presStyleLbl="bgImgPlace1" presStyleIdx="11" presStyleCnt="12"/>
      <dgm:spPr>
        <a:blipFill>
          <a:blip xmlns:r="http://schemas.openxmlformats.org/officeDocument/2006/relationships"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GB"/>
        </a:p>
      </dgm:t>
    </dgm:pt>
    <dgm:pt modelId="{CDDF320A-3A2D-4DA4-87ED-F8EF52A1C1F1}" type="pres">
      <dgm:prSet presAssocID="{B1801B72-EB62-4AEA-85F5-43983D2851F3}" presName="rect2" presStyleLbl="node1" presStyleIdx="11" presStyleCnt="12" custScaleX="159060" custScaleY="6992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BB20EAF-1715-44D4-B610-37CBBCAFFA93}" srcId="{55F83C0B-D927-4684-8600-36991496EA3A}" destId="{BC3FE0E6-B75F-4010-808E-CEAFB61B984C}" srcOrd="0" destOrd="0" parTransId="{68A38EAD-2DED-42B7-80D2-A078EFAC68AD}" sibTransId="{5876419F-C393-433D-9BFE-827E24BC34B8}"/>
    <dgm:cxn modelId="{63E0605C-4B86-42F0-A876-D51896DDE153}" srcId="{55F83C0B-D927-4684-8600-36991496EA3A}" destId="{5FE69D49-343B-46AB-8992-05256BC5603D}" srcOrd="9" destOrd="0" parTransId="{2E13E0B9-90B4-4AE6-AFB9-0CC4E4B688E3}" sibTransId="{938F5367-A8B1-4178-9464-FAACD7DA0D00}"/>
    <dgm:cxn modelId="{CCD8F2F5-DAA3-4EEA-BDF4-B84679E19B75}" srcId="{55F83C0B-D927-4684-8600-36991496EA3A}" destId="{2CB9B1F6-29E1-4449-AAE3-528B650DB412}" srcOrd="10" destOrd="0" parTransId="{735F6484-9EAD-4958-B298-45F902257B92}" sibTransId="{FF2802B6-48EB-4C15-90E3-0C46BA0D6361}"/>
    <dgm:cxn modelId="{BCE6E07A-5317-4886-A810-2114CBD25796}" srcId="{55F83C0B-D927-4684-8600-36991496EA3A}" destId="{824A5967-98B6-454B-A35C-3812CFF822B2}" srcOrd="3" destOrd="0" parTransId="{50A4C2A6-8DF9-471E-88DA-C9F1D7A7C411}" sibTransId="{D64F4E58-3164-4FF3-BEAD-67B4BDD35EFA}"/>
    <dgm:cxn modelId="{EB154445-BC52-4D64-99AD-18A2097D3DD0}" type="presOf" srcId="{E430C0C8-4C8E-4D53-B5BA-124196E2724B}" destId="{1B7537EF-5AB0-4202-8B48-CF04DF306772}" srcOrd="0" destOrd="0" presId="urn:microsoft.com/office/officeart/2008/layout/BendingPictureBlocks"/>
    <dgm:cxn modelId="{13C8A52D-FBAB-43DC-AC98-EABE269D54BF}" srcId="{55F83C0B-D927-4684-8600-36991496EA3A}" destId="{8A3860AE-E7C4-4AD6-AA27-09ECA72C5F1E}" srcOrd="1" destOrd="0" parTransId="{B9306780-9536-432C-A054-B7AF4811030C}" sibTransId="{CE2B88F9-7A12-4D28-A75B-75C391DBB489}"/>
    <dgm:cxn modelId="{37D5D81F-C36C-473B-812F-FD1B97C99C46}" type="presOf" srcId="{948809D7-B4DD-4517-AC24-333C51131C43}" destId="{8A14268A-3FA3-46C6-B4F4-F1A7D6AC7E8E}" srcOrd="0" destOrd="0" presId="urn:microsoft.com/office/officeart/2008/layout/BendingPictureBlocks"/>
    <dgm:cxn modelId="{408A6D71-255C-45AC-AF83-CB5B0647AA1D}" srcId="{55F83C0B-D927-4684-8600-36991496EA3A}" destId="{948809D7-B4DD-4517-AC24-333C51131C43}" srcOrd="2" destOrd="0" parTransId="{2655A128-DF7B-40ED-B3A9-BC850EE226A7}" sibTransId="{2D39835B-879E-4419-A8D2-06F14DA0AC7B}"/>
    <dgm:cxn modelId="{1A8AAE8B-2001-4E11-BF75-935EC9100BE0}" type="presOf" srcId="{FD7F40CA-616F-4785-9741-6122419274D4}" destId="{06ACCC42-C773-472E-A3D0-C3635CB7D174}" srcOrd="0" destOrd="0" presId="urn:microsoft.com/office/officeart/2008/layout/BendingPictureBlocks"/>
    <dgm:cxn modelId="{796F84CB-6101-414D-8CAC-1BA01B5C5BE4}" srcId="{55F83C0B-D927-4684-8600-36991496EA3A}" destId="{E430C0C8-4C8E-4D53-B5BA-124196E2724B}" srcOrd="6" destOrd="0" parTransId="{08DF13F4-921E-4195-A0A6-89863EAB18EE}" sibTransId="{3D6A414D-F57D-44DD-BB14-9E8D503CCB59}"/>
    <dgm:cxn modelId="{7167D741-9314-49E7-962D-AE694FB3556B}" type="presOf" srcId="{5FE69D49-343B-46AB-8992-05256BC5603D}" destId="{67D94905-1BBC-4524-AB49-D04690388E31}" srcOrd="0" destOrd="0" presId="urn:microsoft.com/office/officeart/2008/layout/BendingPictureBlocks"/>
    <dgm:cxn modelId="{7D484F0E-1607-4E86-8B17-F32ADC36237C}" type="presOf" srcId="{B1801B72-EB62-4AEA-85F5-43983D2851F3}" destId="{CDDF320A-3A2D-4DA4-87ED-F8EF52A1C1F1}" srcOrd="0" destOrd="0" presId="urn:microsoft.com/office/officeart/2008/layout/BendingPictureBlocks"/>
    <dgm:cxn modelId="{3834A88B-EBA3-4B34-B3E6-2A7D6180C9C1}" srcId="{55F83C0B-D927-4684-8600-36991496EA3A}" destId="{71FCD8AD-A52E-45F6-8D5F-CB5B08E57C34}" srcOrd="8" destOrd="0" parTransId="{3E3CDF1D-5FE9-491C-99E1-5849C2A2F9AB}" sibTransId="{75A8735A-D8B6-459F-A45C-9164D86FD798}"/>
    <dgm:cxn modelId="{05D2D708-A85A-492A-8563-CA8BFCB3CEA2}" type="presOf" srcId="{2CB9B1F6-29E1-4449-AAE3-528B650DB412}" destId="{C627E2E4-9163-45F9-813E-9CA0E2590C2D}" srcOrd="0" destOrd="0" presId="urn:microsoft.com/office/officeart/2008/layout/BendingPictureBlocks"/>
    <dgm:cxn modelId="{A3921D83-E28F-4037-A2C8-D49FC302F1C5}" type="presOf" srcId="{71FCD8AD-A52E-45F6-8D5F-CB5B08E57C34}" destId="{C4891878-EFF5-49C8-A64E-98DD2EF20951}" srcOrd="0" destOrd="0" presId="urn:microsoft.com/office/officeart/2008/layout/BendingPictureBlocks"/>
    <dgm:cxn modelId="{457489E3-20B1-4475-A1E9-3F77F0B2973F}" srcId="{55F83C0B-D927-4684-8600-36991496EA3A}" destId="{FD7F40CA-616F-4785-9741-6122419274D4}" srcOrd="5" destOrd="0" parTransId="{4A21DA67-E673-4F14-B8CA-2316B458FD91}" sibTransId="{23EA1439-0861-4544-ABC6-7E00CF9EFAFA}"/>
    <dgm:cxn modelId="{AAC089B7-3D52-4C5F-9F5B-3B23700278F5}" type="presOf" srcId="{361D5B20-93ED-49A2-9D97-50AFF28A6BC6}" destId="{E3608C20-4021-459E-91A2-516CDC6969CF}" srcOrd="0" destOrd="0" presId="urn:microsoft.com/office/officeart/2008/layout/BendingPictureBlocks"/>
    <dgm:cxn modelId="{9C0D9DAC-4F5B-478A-841A-D102FA93C2FE}" srcId="{55F83C0B-D927-4684-8600-36991496EA3A}" destId="{059EB978-1288-4783-9256-370912B617F9}" srcOrd="7" destOrd="0" parTransId="{8A2D1BC3-3F08-426E-B298-89B4FA9E7FE9}" sibTransId="{A4B9A3B2-70E4-410D-8FE6-BE4F3C4D36B5}"/>
    <dgm:cxn modelId="{CBDEBEC3-F0A2-492F-8450-474A7CD5463F}" type="presOf" srcId="{55F83C0B-D927-4684-8600-36991496EA3A}" destId="{F681D5B2-BB2E-4F2E-8C83-67A934316C77}" srcOrd="0" destOrd="0" presId="urn:microsoft.com/office/officeart/2008/layout/BendingPictureBlocks"/>
    <dgm:cxn modelId="{21D24F0F-8414-41FB-A800-D3F43905C941}" type="presOf" srcId="{824A5967-98B6-454B-A35C-3812CFF822B2}" destId="{74DC8956-2EB3-48D4-B782-953E741F9C9B}" srcOrd="0" destOrd="0" presId="urn:microsoft.com/office/officeart/2008/layout/BendingPictureBlocks"/>
    <dgm:cxn modelId="{A4B70BE0-A697-49C2-AEB7-E6F55042C49F}" srcId="{55F83C0B-D927-4684-8600-36991496EA3A}" destId="{B1801B72-EB62-4AEA-85F5-43983D2851F3}" srcOrd="11" destOrd="0" parTransId="{7E7ED62B-8E04-4A10-BA1E-367F19922532}" sibTransId="{CD25FDEC-7E14-43A0-94B7-CE3759BF3538}"/>
    <dgm:cxn modelId="{0FF46028-A189-4482-A9DE-0A0CD5517CC0}" type="presOf" srcId="{8A3860AE-E7C4-4AD6-AA27-09ECA72C5F1E}" destId="{D78A8E89-C0B8-405F-9BB3-7CE2AB4A2FD6}" srcOrd="0" destOrd="0" presId="urn:microsoft.com/office/officeart/2008/layout/BendingPictureBlocks"/>
    <dgm:cxn modelId="{9E1E6474-A09B-4B45-8E41-C2E29BA7672D}" type="presOf" srcId="{059EB978-1288-4783-9256-370912B617F9}" destId="{37C876F7-0A06-420E-8F4B-71F3D7E63879}" srcOrd="0" destOrd="0" presId="urn:microsoft.com/office/officeart/2008/layout/BendingPictureBlocks"/>
    <dgm:cxn modelId="{0C713FFD-EE42-4D6A-BF71-BBAFCB6BD40B}" type="presOf" srcId="{BC3FE0E6-B75F-4010-808E-CEAFB61B984C}" destId="{47EE6970-8204-4C18-9536-8C4788CE90A3}" srcOrd="0" destOrd="0" presId="urn:microsoft.com/office/officeart/2008/layout/BendingPictureBlocks"/>
    <dgm:cxn modelId="{CD1CA6CC-4992-4ECB-9F79-E0BF5795A80D}" srcId="{55F83C0B-D927-4684-8600-36991496EA3A}" destId="{361D5B20-93ED-49A2-9D97-50AFF28A6BC6}" srcOrd="4" destOrd="0" parTransId="{B29C107C-C693-4F13-95B7-26C9455F762D}" sibTransId="{781F13A2-C8B5-4447-9C7F-D6CD51101A2F}"/>
    <dgm:cxn modelId="{6D52E356-D0D4-489E-96F3-55ADB31958BD}" type="presParOf" srcId="{F681D5B2-BB2E-4F2E-8C83-67A934316C77}" destId="{873F7905-6356-46C4-A39C-79D7193F8BDD}" srcOrd="0" destOrd="0" presId="urn:microsoft.com/office/officeart/2008/layout/BendingPictureBlocks"/>
    <dgm:cxn modelId="{037C67F0-6523-4AE6-8FED-0D21E8686D63}" type="presParOf" srcId="{873F7905-6356-46C4-A39C-79D7193F8BDD}" destId="{C79BB2BE-13A1-41F4-85FF-F02F001CEC3D}" srcOrd="0" destOrd="0" presId="urn:microsoft.com/office/officeart/2008/layout/BendingPictureBlocks"/>
    <dgm:cxn modelId="{A16BD0A6-7E6D-469C-97BE-EAA1F5E96E05}" type="presParOf" srcId="{873F7905-6356-46C4-A39C-79D7193F8BDD}" destId="{47EE6970-8204-4C18-9536-8C4788CE90A3}" srcOrd="1" destOrd="0" presId="urn:microsoft.com/office/officeart/2008/layout/BendingPictureBlocks"/>
    <dgm:cxn modelId="{820465F5-AECA-46BB-AA9E-55FCF118C7BC}" type="presParOf" srcId="{F681D5B2-BB2E-4F2E-8C83-67A934316C77}" destId="{E201C602-8195-4C21-BCC2-B7ED28A4EC8F}" srcOrd="1" destOrd="0" presId="urn:microsoft.com/office/officeart/2008/layout/BendingPictureBlocks"/>
    <dgm:cxn modelId="{6E449134-E8DE-454F-B056-C9A35D94DEE2}" type="presParOf" srcId="{F681D5B2-BB2E-4F2E-8C83-67A934316C77}" destId="{CEE8557E-6B70-46D5-976C-736818D4C1CD}" srcOrd="2" destOrd="0" presId="urn:microsoft.com/office/officeart/2008/layout/BendingPictureBlocks"/>
    <dgm:cxn modelId="{349AE1E5-D027-4337-A6BA-FC2F1C80FBC8}" type="presParOf" srcId="{CEE8557E-6B70-46D5-976C-736818D4C1CD}" destId="{D668A877-328F-43C7-96C7-A7CACC006C1C}" srcOrd="0" destOrd="0" presId="urn:microsoft.com/office/officeart/2008/layout/BendingPictureBlocks"/>
    <dgm:cxn modelId="{09997943-CCD5-4564-91BA-CCB35DCA6870}" type="presParOf" srcId="{CEE8557E-6B70-46D5-976C-736818D4C1CD}" destId="{D78A8E89-C0B8-405F-9BB3-7CE2AB4A2FD6}" srcOrd="1" destOrd="0" presId="urn:microsoft.com/office/officeart/2008/layout/BendingPictureBlocks"/>
    <dgm:cxn modelId="{A6510F54-54AB-4EA8-A355-CD66437D4A64}" type="presParOf" srcId="{F681D5B2-BB2E-4F2E-8C83-67A934316C77}" destId="{88D5CA3D-B0E8-4B38-A1FD-052204A5181A}" srcOrd="3" destOrd="0" presId="urn:microsoft.com/office/officeart/2008/layout/BendingPictureBlocks"/>
    <dgm:cxn modelId="{9AAF5E23-9741-4EF5-B8A7-DAB055A38E8B}" type="presParOf" srcId="{F681D5B2-BB2E-4F2E-8C83-67A934316C77}" destId="{8C371752-4C85-4327-B7D6-6365989EAF71}" srcOrd="4" destOrd="0" presId="urn:microsoft.com/office/officeart/2008/layout/BendingPictureBlocks"/>
    <dgm:cxn modelId="{6EB77A2A-CA3D-4E5C-8B73-4EC14A843190}" type="presParOf" srcId="{8C371752-4C85-4327-B7D6-6365989EAF71}" destId="{FDF4E580-A469-4C8F-8F03-FAC158566C8A}" srcOrd="0" destOrd="0" presId="urn:microsoft.com/office/officeart/2008/layout/BendingPictureBlocks"/>
    <dgm:cxn modelId="{A8765948-790C-41B0-9CC2-41EA843D9939}" type="presParOf" srcId="{8C371752-4C85-4327-B7D6-6365989EAF71}" destId="{8A14268A-3FA3-46C6-B4F4-F1A7D6AC7E8E}" srcOrd="1" destOrd="0" presId="urn:microsoft.com/office/officeart/2008/layout/BendingPictureBlocks"/>
    <dgm:cxn modelId="{D0671EF6-B050-4048-8E29-52327A0B5B49}" type="presParOf" srcId="{F681D5B2-BB2E-4F2E-8C83-67A934316C77}" destId="{773846B9-090E-4CFB-853C-76080465A723}" srcOrd="5" destOrd="0" presId="urn:microsoft.com/office/officeart/2008/layout/BendingPictureBlocks"/>
    <dgm:cxn modelId="{7D3AD2F2-16FA-469D-9CFE-C74941BBDD44}" type="presParOf" srcId="{F681D5B2-BB2E-4F2E-8C83-67A934316C77}" destId="{6B7306DC-2113-4883-80EB-A6567347294F}" srcOrd="6" destOrd="0" presId="urn:microsoft.com/office/officeart/2008/layout/BendingPictureBlocks"/>
    <dgm:cxn modelId="{B312C665-CF42-4F08-B1E9-F5D0E2C76A86}" type="presParOf" srcId="{6B7306DC-2113-4883-80EB-A6567347294F}" destId="{5745A27B-2B18-4205-80A8-95DCF3622B09}" srcOrd="0" destOrd="0" presId="urn:microsoft.com/office/officeart/2008/layout/BendingPictureBlocks"/>
    <dgm:cxn modelId="{1448F6AC-E8DA-4993-A148-5C7C6E122D10}" type="presParOf" srcId="{6B7306DC-2113-4883-80EB-A6567347294F}" destId="{74DC8956-2EB3-48D4-B782-953E741F9C9B}" srcOrd="1" destOrd="0" presId="urn:microsoft.com/office/officeart/2008/layout/BendingPictureBlocks"/>
    <dgm:cxn modelId="{2199D8D5-39E1-4069-B656-5381974232C7}" type="presParOf" srcId="{F681D5B2-BB2E-4F2E-8C83-67A934316C77}" destId="{AC4BC82C-8D73-45AA-88BD-D83C5D22EDBE}" srcOrd="7" destOrd="0" presId="urn:microsoft.com/office/officeart/2008/layout/BendingPictureBlocks"/>
    <dgm:cxn modelId="{100A8856-2162-45B7-AEFC-12EA26A69249}" type="presParOf" srcId="{F681D5B2-BB2E-4F2E-8C83-67A934316C77}" destId="{A04B4810-949A-487A-A688-F0713938CE5C}" srcOrd="8" destOrd="0" presId="urn:microsoft.com/office/officeart/2008/layout/BendingPictureBlocks"/>
    <dgm:cxn modelId="{B15E570B-0618-4246-AEBE-C70667E87921}" type="presParOf" srcId="{A04B4810-949A-487A-A688-F0713938CE5C}" destId="{E8D66A15-238C-4F2F-9654-1435D2EA748A}" srcOrd="0" destOrd="0" presId="urn:microsoft.com/office/officeart/2008/layout/BendingPictureBlocks"/>
    <dgm:cxn modelId="{893C7457-793F-401A-8599-4E90885FD2C9}" type="presParOf" srcId="{A04B4810-949A-487A-A688-F0713938CE5C}" destId="{E3608C20-4021-459E-91A2-516CDC6969CF}" srcOrd="1" destOrd="0" presId="urn:microsoft.com/office/officeart/2008/layout/BendingPictureBlocks"/>
    <dgm:cxn modelId="{411964C7-3753-4C47-8EA2-86809EF928CE}" type="presParOf" srcId="{F681D5B2-BB2E-4F2E-8C83-67A934316C77}" destId="{F504DCD1-3EBF-410A-B31B-E4A6A853DF89}" srcOrd="9" destOrd="0" presId="urn:microsoft.com/office/officeart/2008/layout/BendingPictureBlocks"/>
    <dgm:cxn modelId="{2E303B10-CFCA-4686-B311-26D9A36922B3}" type="presParOf" srcId="{F681D5B2-BB2E-4F2E-8C83-67A934316C77}" destId="{431B98F1-FC12-4D31-AEF6-AB2E0B64C9CA}" srcOrd="10" destOrd="0" presId="urn:microsoft.com/office/officeart/2008/layout/BendingPictureBlocks"/>
    <dgm:cxn modelId="{24A522DC-747F-4F49-B331-D6B061EDDA40}" type="presParOf" srcId="{431B98F1-FC12-4D31-AEF6-AB2E0B64C9CA}" destId="{2886BFA1-F355-4526-9C14-737C77951C48}" srcOrd="0" destOrd="0" presId="urn:microsoft.com/office/officeart/2008/layout/BendingPictureBlocks"/>
    <dgm:cxn modelId="{E67B385F-0436-4DE3-8C30-CA54E6FC075B}" type="presParOf" srcId="{431B98F1-FC12-4D31-AEF6-AB2E0B64C9CA}" destId="{06ACCC42-C773-472E-A3D0-C3635CB7D174}" srcOrd="1" destOrd="0" presId="urn:microsoft.com/office/officeart/2008/layout/BendingPictureBlocks"/>
    <dgm:cxn modelId="{C1ABB60E-F9B5-4462-8DAF-6AA957B6E122}" type="presParOf" srcId="{F681D5B2-BB2E-4F2E-8C83-67A934316C77}" destId="{162CD229-8297-4CF7-97E1-123A1FC68073}" srcOrd="11" destOrd="0" presId="urn:microsoft.com/office/officeart/2008/layout/BendingPictureBlocks"/>
    <dgm:cxn modelId="{AABF7048-E814-4A52-94BB-AE2A4BCE1E2B}" type="presParOf" srcId="{F681D5B2-BB2E-4F2E-8C83-67A934316C77}" destId="{8A34AEEC-AD56-4299-81DA-C75DE8C897B2}" srcOrd="12" destOrd="0" presId="urn:microsoft.com/office/officeart/2008/layout/BendingPictureBlocks"/>
    <dgm:cxn modelId="{533C08D1-F47F-4657-ADA0-D52F86F7273A}" type="presParOf" srcId="{8A34AEEC-AD56-4299-81DA-C75DE8C897B2}" destId="{09F9F652-7EF0-4A16-B70D-6C16FB4E086F}" srcOrd="0" destOrd="0" presId="urn:microsoft.com/office/officeart/2008/layout/BendingPictureBlocks"/>
    <dgm:cxn modelId="{6AEB0AF0-192C-43B1-B47A-AAE9D79F9358}" type="presParOf" srcId="{8A34AEEC-AD56-4299-81DA-C75DE8C897B2}" destId="{1B7537EF-5AB0-4202-8B48-CF04DF306772}" srcOrd="1" destOrd="0" presId="urn:microsoft.com/office/officeart/2008/layout/BendingPictureBlocks"/>
    <dgm:cxn modelId="{697700DD-43FD-4867-AAF9-78FDA80A09A5}" type="presParOf" srcId="{F681D5B2-BB2E-4F2E-8C83-67A934316C77}" destId="{0BD52470-8AA2-49B6-AC72-002A73FA290E}" srcOrd="13" destOrd="0" presId="urn:microsoft.com/office/officeart/2008/layout/BendingPictureBlocks"/>
    <dgm:cxn modelId="{604A82A3-A19B-47B2-9E77-AF74B612FB26}" type="presParOf" srcId="{F681D5B2-BB2E-4F2E-8C83-67A934316C77}" destId="{5B3CB032-045E-47B6-ADC1-B9C8054BC055}" srcOrd="14" destOrd="0" presId="urn:microsoft.com/office/officeart/2008/layout/BendingPictureBlocks"/>
    <dgm:cxn modelId="{41884798-3D21-44B5-B63D-F220BCE9DD2C}" type="presParOf" srcId="{5B3CB032-045E-47B6-ADC1-B9C8054BC055}" destId="{8C62BD15-D95A-473E-84E1-A35724522363}" srcOrd="0" destOrd="0" presId="urn:microsoft.com/office/officeart/2008/layout/BendingPictureBlocks"/>
    <dgm:cxn modelId="{56571996-8FCE-4E9D-BC3F-DD7559CDAE32}" type="presParOf" srcId="{5B3CB032-045E-47B6-ADC1-B9C8054BC055}" destId="{37C876F7-0A06-420E-8F4B-71F3D7E63879}" srcOrd="1" destOrd="0" presId="urn:microsoft.com/office/officeart/2008/layout/BendingPictureBlocks"/>
    <dgm:cxn modelId="{65B06700-DB03-40E5-AB1B-0DB59D3763CE}" type="presParOf" srcId="{F681D5B2-BB2E-4F2E-8C83-67A934316C77}" destId="{90AED08D-DABC-4CBE-B653-9B586A69360F}" srcOrd="15" destOrd="0" presId="urn:microsoft.com/office/officeart/2008/layout/BendingPictureBlocks"/>
    <dgm:cxn modelId="{89D2EBC8-5D01-4DF9-B488-A3DFAB888365}" type="presParOf" srcId="{F681D5B2-BB2E-4F2E-8C83-67A934316C77}" destId="{99452054-98D1-4DB4-962C-BFF7E66D892F}" srcOrd="16" destOrd="0" presId="urn:microsoft.com/office/officeart/2008/layout/BendingPictureBlocks"/>
    <dgm:cxn modelId="{36F6D28F-5D9B-484E-A494-0E78FC4A43D7}" type="presParOf" srcId="{99452054-98D1-4DB4-962C-BFF7E66D892F}" destId="{FD80E7A8-64CA-45CB-A16D-D4D0ACB2A4C5}" srcOrd="0" destOrd="0" presId="urn:microsoft.com/office/officeart/2008/layout/BendingPictureBlocks"/>
    <dgm:cxn modelId="{C2D76B7B-2CDB-403E-9CB7-05ABC0F114CE}" type="presParOf" srcId="{99452054-98D1-4DB4-962C-BFF7E66D892F}" destId="{C4891878-EFF5-49C8-A64E-98DD2EF20951}" srcOrd="1" destOrd="0" presId="urn:microsoft.com/office/officeart/2008/layout/BendingPictureBlocks"/>
    <dgm:cxn modelId="{3ECBF051-DA16-479D-BD39-44878222D7E0}" type="presParOf" srcId="{F681D5B2-BB2E-4F2E-8C83-67A934316C77}" destId="{84A4CE34-8A0A-4956-B037-6053D982B75D}" srcOrd="17" destOrd="0" presId="urn:microsoft.com/office/officeart/2008/layout/BendingPictureBlocks"/>
    <dgm:cxn modelId="{4565346D-11F1-4BE6-8D5D-2D616D2043EB}" type="presParOf" srcId="{F681D5B2-BB2E-4F2E-8C83-67A934316C77}" destId="{86055CAA-4926-4683-92AF-C1A24BAEC223}" srcOrd="18" destOrd="0" presId="urn:microsoft.com/office/officeart/2008/layout/BendingPictureBlocks"/>
    <dgm:cxn modelId="{66A065A6-CD01-4E2C-84D7-0F891E5E31E5}" type="presParOf" srcId="{86055CAA-4926-4683-92AF-C1A24BAEC223}" destId="{51C777D4-0B53-4D2E-9C4D-B14820C75068}" srcOrd="0" destOrd="0" presId="urn:microsoft.com/office/officeart/2008/layout/BendingPictureBlocks"/>
    <dgm:cxn modelId="{179EA086-AAF3-4B39-BEF4-CD5E3C5A2D25}" type="presParOf" srcId="{86055CAA-4926-4683-92AF-C1A24BAEC223}" destId="{67D94905-1BBC-4524-AB49-D04690388E31}" srcOrd="1" destOrd="0" presId="urn:microsoft.com/office/officeart/2008/layout/BendingPictureBlocks"/>
    <dgm:cxn modelId="{924ECB05-DA95-4ECD-8CC6-F1D1791170F9}" type="presParOf" srcId="{F681D5B2-BB2E-4F2E-8C83-67A934316C77}" destId="{C132A595-D592-4C74-9A9E-EACA35959BC6}" srcOrd="19" destOrd="0" presId="urn:microsoft.com/office/officeart/2008/layout/BendingPictureBlocks"/>
    <dgm:cxn modelId="{96E1ACD3-FE19-4598-B63D-595F6388F4A9}" type="presParOf" srcId="{F681D5B2-BB2E-4F2E-8C83-67A934316C77}" destId="{ED554566-A6FE-4432-A171-6B0E9C949524}" srcOrd="20" destOrd="0" presId="urn:microsoft.com/office/officeart/2008/layout/BendingPictureBlocks"/>
    <dgm:cxn modelId="{C827E2E2-481C-4241-A783-DE1AEE074997}" type="presParOf" srcId="{ED554566-A6FE-4432-A171-6B0E9C949524}" destId="{30F88ECD-4673-4106-ADF2-E26928E147F6}" srcOrd="0" destOrd="0" presId="urn:microsoft.com/office/officeart/2008/layout/BendingPictureBlocks"/>
    <dgm:cxn modelId="{E36644AB-8D07-4944-B8D0-EC1BB70E873F}" type="presParOf" srcId="{ED554566-A6FE-4432-A171-6B0E9C949524}" destId="{C627E2E4-9163-45F9-813E-9CA0E2590C2D}" srcOrd="1" destOrd="0" presId="urn:microsoft.com/office/officeart/2008/layout/BendingPictureBlocks"/>
    <dgm:cxn modelId="{C0E2A0A1-718C-4651-96DE-34AC40F289C0}" type="presParOf" srcId="{F681D5B2-BB2E-4F2E-8C83-67A934316C77}" destId="{827E32C3-B1F6-4417-9814-897C3AB57AF4}" srcOrd="21" destOrd="0" presId="urn:microsoft.com/office/officeart/2008/layout/BendingPictureBlocks"/>
    <dgm:cxn modelId="{AA9DAD16-2166-42CE-B118-1EB7A93A8D02}" type="presParOf" srcId="{F681D5B2-BB2E-4F2E-8C83-67A934316C77}" destId="{C809E415-7A4F-42C9-BDCE-1141509EA5A8}" srcOrd="22" destOrd="0" presId="urn:microsoft.com/office/officeart/2008/layout/BendingPictureBlocks"/>
    <dgm:cxn modelId="{B39EC36A-C7A0-47E8-93AD-48BE4363DBB7}" type="presParOf" srcId="{C809E415-7A4F-42C9-BDCE-1141509EA5A8}" destId="{FDF82B98-ACFE-4637-90C8-A86D4E4C835E}" srcOrd="0" destOrd="0" presId="urn:microsoft.com/office/officeart/2008/layout/BendingPictureBlocks"/>
    <dgm:cxn modelId="{5E1B5777-2AFD-47DF-8788-EA0E451BA510}" type="presParOf" srcId="{C809E415-7A4F-42C9-BDCE-1141509EA5A8}" destId="{CDDF320A-3A2D-4DA4-87ED-F8EF52A1C1F1}" srcOrd="1" destOrd="0" presId="urn:microsoft.com/office/officeart/2008/layout/Bend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EA8BBF-0349-40E6-99C3-47F01522C045}">
      <dsp:nvSpPr>
        <dsp:cNvPr id="0" name=""/>
        <dsp:cNvSpPr/>
      </dsp:nvSpPr>
      <dsp:spPr>
        <a:xfrm>
          <a:off x="-237397" y="106259"/>
          <a:ext cx="3962394" cy="371610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>
              <a:solidFill>
                <a:schemeClr val="tx1"/>
              </a:solidFill>
            </a:rPr>
            <a:t>CEREALS/GRAINS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/>
            <a:t>wheat</a:t>
          </a:r>
          <a:r>
            <a:rPr lang="cs-CZ" sz="2400" kern="1200" dirty="0" smtClean="0"/>
            <a:t> </a:t>
          </a:r>
          <a:endParaRPr lang="en-GB" sz="2400" kern="1200" dirty="0"/>
        </a:p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/>
            <a:t>barley</a:t>
          </a:r>
          <a:endParaRPr lang="en-GB" sz="2400" kern="1200" dirty="0"/>
        </a:p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/>
            <a:t>rye</a:t>
          </a:r>
          <a:endParaRPr lang="en-GB" sz="2400" kern="1200" dirty="0"/>
        </a:p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/>
            <a:t>oats</a:t>
          </a:r>
          <a:endParaRPr lang="en-GB" sz="2400" kern="1200" dirty="0"/>
        </a:p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/>
            <a:t>corn</a:t>
          </a:r>
          <a:endParaRPr lang="en-GB" sz="2400" kern="1200" dirty="0"/>
        </a:p>
      </dsp:txBody>
      <dsp:txXfrm>
        <a:off x="342882" y="650470"/>
        <a:ext cx="2801836" cy="2627686"/>
      </dsp:txXfrm>
    </dsp:sp>
    <dsp:sp modelId="{93768A1F-66E7-4A41-85E7-2999B320ECF9}">
      <dsp:nvSpPr>
        <dsp:cNvPr id="0" name=""/>
        <dsp:cNvSpPr/>
      </dsp:nvSpPr>
      <dsp:spPr>
        <a:xfrm>
          <a:off x="2448257" y="648089"/>
          <a:ext cx="3050553" cy="314176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400" kern="1200" dirty="0" smtClean="0">
            <a:solidFill>
              <a:schemeClr val="tx1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>
              <a:solidFill>
                <a:schemeClr val="tx1"/>
              </a:solidFill>
            </a:rPr>
            <a:t>ROOT CROP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/>
            <a:t>potatoes</a:t>
          </a:r>
          <a:endParaRPr lang="en-GB" sz="2400" kern="1200" dirty="0"/>
        </a:p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/>
            <a:t>sugar</a:t>
          </a:r>
          <a:r>
            <a:rPr lang="cs-CZ" sz="2400" kern="1200" dirty="0" smtClean="0"/>
            <a:t> </a:t>
          </a:r>
          <a:r>
            <a:rPr lang="cs-CZ" sz="2400" kern="1200" dirty="0" err="1" smtClean="0"/>
            <a:t>beet</a:t>
          </a:r>
          <a:endParaRPr lang="en-GB" sz="2400" kern="1200" dirty="0"/>
        </a:p>
      </dsp:txBody>
      <dsp:txXfrm>
        <a:off x="2895000" y="1108190"/>
        <a:ext cx="2157067" cy="2221561"/>
      </dsp:txXfrm>
    </dsp:sp>
    <dsp:sp modelId="{5CB69C13-F5E9-4651-9422-F061DC19CAE8}">
      <dsp:nvSpPr>
        <dsp:cNvPr id="0" name=""/>
        <dsp:cNvSpPr/>
      </dsp:nvSpPr>
      <dsp:spPr>
        <a:xfrm>
          <a:off x="1440166" y="3240377"/>
          <a:ext cx="2993161" cy="314172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>
              <a:solidFill>
                <a:schemeClr val="tx1"/>
              </a:solidFill>
            </a:rPr>
            <a:t>OIL PLANTS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/>
            <a:t>oilseed</a:t>
          </a:r>
          <a:r>
            <a:rPr lang="cs-CZ" sz="2400" kern="1200" dirty="0" smtClean="0"/>
            <a:t> rape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/>
            <a:t>poppy</a:t>
          </a:r>
          <a:r>
            <a:rPr lang="cs-CZ" sz="2400" kern="1200" dirty="0" smtClean="0"/>
            <a:t> </a:t>
          </a:r>
          <a:endParaRPr lang="en-GB" sz="2400" kern="1200" dirty="0" smtClean="0"/>
        </a:p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/>
            <a:t>sunflower</a:t>
          </a:r>
          <a:endParaRPr lang="en-GB" sz="2400" kern="1200" dirty="0" smtClean="0"/>
        </a:p>
        <a:p>
          <a:pPr marL="228600" lvl="1" indent="-228600" algn="ctr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2100" kern="1200" dirty="0" smtClean="0">
            <a:solidFill>
              <a:schemeClr val="tx1"/>
            </a:solidFill>
          </a:endParaRPr>
        </a:p>
        <a:p>
          <a:pPr marL="228600" lvl="1" indent="-228600" algn="ctr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100" kern="1200" dirty="0" smtClean="0"/>
        </a:p>
      </dsp:txBody>
      <dsp:txXfrm>
        <a:off x="1878504" y="3700472"/>
        <a:ext cx="2116485" cy="2221538"/>
      </dsp:txXfrm>
    </dsp:sp>
    <dsp:sp modelId="{10CF8B1F-EE14-4C6B-8759-DBB1995F9BC7}">
      <dsp:nvSpPr>
        <dsp:cNvPr id="0" name=""/>
        <dsp:cNvSpPr/>
      </dsp:nvSpPr>
      <dsp:spPr>
        <a:xfrm>
          <a:off x="4608523" y="1584160"/>
          <a:ext cx="4629340" cy="4851181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>
              <a:solidFill>
                <a:schemeClr val="tx1"/>
              </a:solidFill>
            </a:rPr>
            <a:t>OTHER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hops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smtClean="0">
              <a:solidFill>
                <a:schemeClr val="tx1"/>
              </a:solidFill>
            </a:rPr>
            <a:t>vine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fodder</a:t>
          </a:r>
          <a:r>
            <a:rPr lang="cs-CZ" sz="2400" kern="1200" dirty="0" smtClean="0">
              <a:solidFill>
                <a:schemeClr val="tx1"/>
              </a:solidFill>
            </a:rPr>
            <a:t> </a:t>
          </a:r>
          <a:r>
            <a:rPr lang="cs-CZ" sz="2400" kern="1200" dirty="0" err="1" smtClean="0">
              <a:solidFill>
                <a:schemeClr val="tx1"/>
              </a:solidFill>
            </a:rPr>
            <a:t>crops</a:t>
          </a:r>
          <a:r>
            <a:rPr lang="cs-CZ" sz="2400" kern="1200" dirty="0" smtClean="0">
              <a:solidFill>
                <a:schemeClr val="tx1"/>
              </a:solidFill>
            </a:rPr>
            <a:t> (</a:t>
          </a:r>
          <a:r>
            <a:rPr lang="cs-CZ" sz="2400" kern="1200" dirty="0" err="1" smtClean="0">
              <a:solidFill>
                <a:schemeClr val="tx1"/>
              </a:solidFill>
            </a:rPr>
            <a:t>clover</a:t>
          </a:r>
          <a:r>
            <a:rPr lang="cs-CZ" sz="2400" kern="1200" dirty="0" smtClean="0">
              <a:solidFill>
                <a:schemeClr val="tx1"/>
              </a:solidFill>
            </a:rPr>
            <a:t>)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vegetables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fruit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smtClean="0">
              <a:solidFill>
                <a:schemeClr val="tx1"/>
              </a:solidFill>
            </a:rPr>
            <a:t>pulse </a:t>
          </a:r>
          <a:r>
            <a:rPr lang="cs-CZ" sz="2400" kern="1200" dirty="0" err="1" smtClean="0">
              <a:solidFill>
                <a:schemeClr val="tx1"/>
              </a:solidFill>
            </a:rPr>
            <a:t>crops</a:t>
          </a:r>
          <a:r>
            <a:rPr lang="cs-CZ" sz="2400" kern="1200" dirty="0" smtClean="0">
              <a:solidFill>
                <a:schemeClr val="tx1"/>
              </a:solidFill>
            </a:rPr>
            <a:t> (</a:t>
          </a:r>
          <a:r>
            <a:rPr lang="cs-CZ" sz="2400" kern="1200" dirty="0" err="1" smtClean="0">
              <a:solidFill>
                <a:schemeClr val="tx1"/>
              </a:solidFill>
            </a:rPr>
            <a:t>peas</a:t>
          </a:r>
          <a:r>
            <a:rPr lang="cs-CZ" sz="2400" kern="1200" dirty="0" smtClean="0">
              <a:solidFill>
                <a:schemeClr val="tx1"/>
              </a:solidFill>
            </a:rPr>
            <a:t>, </a:t>
          </a:r>
          <a:r>
            <a:rPr lang="cs-CZ" sz="2400" kern="1200" dirty="0" err="1" smtClean="0">
              <a:solidFill>
                <a:schemeClr val="tx1"/>
              </a:solidFill>
            </a:rPr>
            <a:t>lentils</a:t>
          </a:r>
          <a:r>
            <a:rPr lang="cs-CZ" sz="2400" kern="1200" dirty="0" smtClean="0">
              <a:solidFill>
                <a:schemeClr val="tx1"/>
              </a:solidFill>
            </a:rPr>
            <a:t>, </a:t>
          </a:r>
          <a:r>
            <a:rPr lang="cs-CZ" sz="2400" kern="1200" dirty="0" err="1" smtClean="0">
              <a:solidFill>
                <a:schemeClr val="tx1"/>
              </a:solidFill>
            </a:rPr>
            <a:t>beans</a:t>
          </a:r>
          <a:r>
            <a:rPr lang="cs-CZ" sz="2400" kern="1200" dirty="0" smtClean="0">
              <a:solidFill>
                <a:schemeClr val="tx1"/>
              </a:solidFill>
            </a:rPr>
            <a:t>)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flax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5286474" y="2294599"/>
        <a:ext cx="3273438" cy="34303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9BB2BE-13A1-41F4-85FF-F02F001CEC3D}">
      <dsp:nvSpPr>
        <dsp:cNvPr id="0" name=""/>
        <dsp:cNvSpPr/>
      </dsp:nvSpPr>
      <dsp:spPr>
        <a:xfrm>
          <a:off x="890003" y="801747"/>
          <a:ext cx="1342367" cy="11290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EE6970-8204-4C18-9536-8C4788CE90A3}">
      <dsp:nvSpPr>
        <dsp:cNvPr id="0" name=""/>
        <dsp:cNvSpPr/>
      </dsp:nvSpPr>
      <dsp:spPr>
        <a:xfrm>
          <a:off x="389923" y="1276370"/>
          <a:ext cx="727515" cy="7275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A</a:t>
          </a:r>
          <a:endParaRPr lang="en-GB" sz="3300" kern="1200" dirty="0"/>
        </a:p>
      </dsp:txBody>
      <dsp:txXfrm>
        <a:off x="389923" y="1276370"/>
        <a:ext cx="727515" cy="727515"/>
      </dsp:txXfrm>
    </dsp:sp>
    <dsp:sp modelId="{D668A877-328F-43C7-96C7-A7CACC006C1C}">
      <dsp:nvSpPr>
        <dsp:cNvPr id="0" name=""/>
        <dsp:cNvSpPr/>
      </dsp:nvSpPr>
      <dsp:spPr>
        <a:xfrm>
          <a:off x="2968233" y="801747"/>
          <a:ext cx="1342367" cy="1129026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8A8E89-C0B8-405F-9BB3-7CE2AB4A2FD6}">
      <dsp:nvSpPr>
        <dsp:cNvPr id="0" name=""/>
        <dsp:cNvSpPr/>
      </dsp:nvSpPr>
      <dsp:spPr>
        <a:xfrm>
          <a:off x="2468153" y="1276370"/>
          <a:ext cx="727515" cy="7275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B</a:t>
          </a:r>
          <a:endParaRPr lang="en-GB" sz="3300" kern="1200" dirty="0"/>
        </a:p>
      </dsp:txBody>
      <dsp:txXfrm>
        <a:off x="2468153" y="1276370"/>
        <a:ext cx="727515" cy="727515"/>
      </dsp:txXfrm>
    </dsp:sp>
    <dsp:sp modelId="{FDF4E580-A469-4C8F-8F03-FAC158566C8A}">
      <dsp:nvSpPr>
        <dsp:cNvPr id="0" name=""/>
        <dsp:cNvSpPr/>
      </dsp:nvSpPr>
      <dsp:spPr>
        <a:xfrm>
          <a:off x="5046463" y="801747"/>
          <a:ext cx="1342367" cy="1129026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14268A-3FA3-46C6-B4F4-F1A7D6AC7E8E}">
      <dsp:nvSpPr>
        <dsp:cNvPr id="0" name=""/>
        <dsp:cNvSpPr/>
      </dsp:nvSpPr>
      <dsp:spPr>
        <a:xfrm>
          <a:off x="4546383" y="1276370"/>
          <a:ext cx="727515" cy="7275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C</a:t>
          </a:r>
          <a:endParaRPr lang="en-GB" sz="3300" kern="1200" dirty="0"/>
        </a:p>
      </dsp:txBody>
      <dsp:txXfrm>
        <a:off x="4546383" y="1276370"/>
        <a:ext cx="727515" cy="727515"/>
      </dsp:txXfrm>
    </dsp:sp>
    <dsp:sp modelId="{5745A27B-2B18-4205-80A8-95DCF3622B09}">
      <dsp:nvSpPr>
        <dsp:cNvPr id="0" name=""/>
        <dsp:cNvSpPr/>
      </dsp:nvSpPr>
      <dsp:spPr>
        <a:xfrm>
          <a:off x="7124693" y="801747"/>
          <a:ext cx="1342367" cy="1129026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DC8956-2EB3-48D4-B782-953E741F9C9B}">
      <dsp:nvSpPr>
        <dsp:cNvPr id="0" name=""/>
        <dsp:cNvSpPr/>
      </dsp:nvSpPr>
      <dsp:spPr>
        <a:xfrm>
          <a:off x="6624613" y="1276370"/>
          <a:ext cx="727515" cy="7275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D</a:t>
          </a:r>
          <a:endParaRPr lang="en-GB" sz="3300" kern="1200" dirty="0"/>
        </a:p>
      </dsp:txBody>
      <dsp:txXfrm>
        <a:off x="6624613" y="1276370"/>
        <a:ext cx="727515" cy="727515"/>
      </dsp:txXfrm>
    </dsp:sp>
    <dsp:sp modelId="{E8D66A15-238C-4F2F-9654-1435D2EA748A}">
      <dsp:nvSpPr>
        <dsp:cNvPr id="0" name=""/>
        <dsp:cNvSpPr/>
      </dsp:nvSpPr>
      <dsp:spPr>
        <a:xfrm>
          <a:off x="890003" y="2207243"/>
          <a:ext cx="1342367" cy="11290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608C20-4021-459E-91A2-516CDC6969CF}">
      <dsp:nvSpPr>
        <dsp:cNvPr id="0" name=""/>
        <dsp:cNvSpPr/>
      </dsp:nvSpPr>
      <dsp:spPr>
        <a:xfrm>
          <a:off x="389923" y="2681865"/>
          <a:ext cx="727515" cy="7275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E</a:t>
          </a:r>
          <a:endParaRPr lang="en-GB" sz="3300" kern="1200" dirty="0"/>
        </a:p>
      </dsp:txBody>
      <dsp:txXfrm>
        <a:off x="389923" y="2681865"/>
        <a:ext cx="727515" cy="727515"/>
      </dsp:txXfrm>
    </dsp:sp>
    <dsp:sp modelId="{2886BFA1-F355-4526-9C14-737C77951C48}">
      <dsp:nvSpPr>
        <dsp:cNvPr id="0" name=""/>
        <dsp:cNvSpPr/>
      </dsp:nvSpPr>
      <dsp:spPr>
        <a:xfrm>
          <a:off x="2968233" y="2207243"/>
          <a:ext cx="1342367" cy="1129026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1000" b="-7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ACCC42-C773-472E-A3D0-C3635CB7D174}">
      <dsp:nvSpPr>
        <dsp:cNvPr id="0" name=""/>
        <dsp:cNvSpPr/>
      </dsp:nvSpPr>
      <dsp:spPr>
        <a:xfrm>
          <a:off x="2468153" y="2681865"/>
          <a:ext cx="727515" cy="7275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F</a:t>
          </a:r>
          <a:endParaRPr lang="en-GB" sz="3300" kern="1200" dirty="0"/>
        </a:p>
      </dsp:txBody>
      <dsp:txXfrm>
        <a:off x="2468153" y="2681865"/>
        <a:ext cx="727515" cy="727515"/>
      </dsp:txXfrm>
    </dsp:sp>
    <dsp:sp modelId="{09F9F652-7EF0-4A16-B70D-6C16FB4E086F}">
      <dsp:nvSpPr>
        <dsp:cNvPr id="0" name=""/>
        <dsp:cNvSpPr/>
      </dsp:nvSpPr>
      <dsp:spPr>
        <a:xfrm>
          <a:off x="5046463" y="2207243"/>
          <a:ext cx="1342367" cy="1129026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7537EF-5AB0-4202-8B48-CF04DF306772}">
      <dsp:nvSpPr>
        <dsp:cNvPr id="0" name=""/>
        <dsp:cNvSpPr/>
      </dsp:nvSpPr>
      <dsp:spPr>
        <a:xfrm>
          <a:off x="4546383" y="2681865"/>
          <a:ext cx="727515" cy="7275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G</a:t>
          </a:r>
          <a:endParaRPr lang="en-GB" sz="3300" kern="1200" dirty="0"/>
        </a:p>
      </dsp:txBody>
      <dsp:txXfrm>
        <a:off x="4546383" y="2681865"/>
        <a:ext cx="727515" cy="727515"/>
      </dsp:txXfrm>
    </dsp:sp>
    <dsp:sp modelId="{8C62BD15-D95A-473E-84E1-A35724522363}">
      <dsp:nvSpPr>
        <dsp:cNvPr id="0" name=""/>
        <dsp:cNvSpPr/>
      </dsp:nvSpPr>
      <dsp:spPr>
        <a:xfrm>
          <a:off x="7124693" y="2207243"/>
          <a:ext cx="1342367" cy="1129026"/>
        </a:xfrm>
        <a:prstGeom prst="rect">
          <a:avLst/>
        </a:prstGeom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C876F7-0A06-420E-8F4B-71F3D7E63879}">
      <dsp:nvSpPr>
        <dsp:cNvPr id="0" name=""/>
        <dsp:cNvSpPr/>
      </dsp:nvSpPr>
      <dsp:spPr>
        <a:xfrm>
          <a:off x="6624613" y="2681865"/>
          <a:ext cx="727515" cy="7275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H</a:t>
          </a:r>
          <a:endParaRPr lang="en-GB" sz="3300" kern="1200" dirty="0"/>
        </a:p>
      </dsp:txBody>
      <dsp:txXfrm>
        <a:off x="6624613" y="2681865"/>
        <a:ext cx="727515" cy="727515"/>
      </dsp:txXfrm>
    </dsp:sp>
    <dsp:sp modelId="{FD80E7A8-64CA-45CB-A16D-D4D0ACB2A4C5}">
      <dsp:nvSpPr>
        <dsp:cNvPr id="0" name=""/>
        <dsp:cNvSpPr/>
      </dsp:nvSpPr>
      <dsp:spPr>
        <a:xfrm>
          <a:off x="890003" y="3612738"/>
          <a:ext cx="1342367" cy="1129026"/>
        </a:xfrm>
        <a:prstGeom prst="rect">
          <a:avLst/>
        </a:prstGeom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891878-EFF5-49C8-A64E-98DD2EF20951}">
      <dsp:nvSpPr>
        <dsp:cNvPr id="0" name=""/>
        <dsp:cNvSpPr/>
      </dsp:nvSpPr>
      <dsp:spPr>
        <a:xfrm>
          <a:off x="389923" y="4087361"/>
          <a:ext cx="727515" cy="7275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I</a:t>
          </a:r>
          <a:endParaRPr lang="en-GB" sz="3300" kern="1200" dirty="0"/>
        </a:p>
      </dsp:txBody>
      <dsp:txXfrm>
        <a:off x="389923" y="4087361"/>
        <a:ext cx="727515" cy="727515"/>
      </dsp:txXfrm>
    </dsp:sp>
    <dsp:sp modelId="{51C777D4-0B53-4D2E-9C4D-B14820C75068}">
      <dsp:nvSpPr>
        <dsp:cNvPr id="0" name=""/>
        <dsp:cNvSpPr/>
      </dsp:nvSpPr>
      <dsp:spPr>
        <a:xfrm>
          <a:off x="2968233" y="3612738"/>
          <a:ext cx="1342367" cy="1129026"/>
        </a:xfrm>
        <a:prstGeom prst="rect">
          <a:avLst/>
        </a:prstGeom>
        <a:blipFill>
          <a:blip xmlns:r="http://schemas.openxmlformats.org/officeDocument/2006/relationships"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D94905-1BBC-4524-AB49-D04690388E31}">
      <dsp:nvSpPr>
        <dsp:cNvPr id="0" name=""/>
        <dsp:cNvSpPr/>
      </dsp:nvSpPr>
      <dsp:spPr>
        <a:xfrm>
          <a:off x="2468153" y="4087361"/>
          <a:ext cx="727515" cy="7275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J</a:t>
          </a:r>
          <a:endParaRPr lang="en-GB" sz="3300" kern="1200" dirty="0"/>
        </a:p>
      </dsp:txBody>
      <dsp:txXfrm>
        <a:off x="2468153" y="4087361"/>
        <a:ext cx="727515" cy="727515"/>
      </dsp:txXfrm>
    </dsp:sp>
    <dsp:sp modelId="{30F88ECD-4673-4106-ADF2-E26928E147F6}">
      <dsp:nvSpPr>
        <dsp:cNvPr id="0" name=""/>
        <dsp:cNvSpPr/>
      </dsp:nvSpPr>
      <dsp:spPr>
        <a:xfrm>
          <a:off x="5046463" y="3612738"/>
          <a:ext cx="1342367" cy="1129026"/>
        </a:xfrm>
        <a:prstGeom prst="rect">
          <a:avLst/>
        </a:prstGeom>
        <a:blipFill>
          <a:blip xmlns:r="http://schemas.openxmlformats.org/officeDocument/2006/relationships"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27E2E4-9163-45F9-813E-9CA0E2590C2D}">
      <dsp:nvSpPr>
        <dsp:cNvPr id="0" name=""/>
        <dsp:cNvSpPr/>
      </dsp:nvSpPr>
      <dsp:spPr>
        <a:xfrm>
          <a:off x="4546383" y="4087361"/>
          <a:ext cx="727515" cy="7275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K</a:t>
          </a:r>
          <a:endParaRPr lang="en-GB" sz="3300" kern="1200" dirty="0"/>
        </a:p>
      </dsp:txBody>
      <dsp:txXfrm>
        <a:off x="4546383" y="4087361"/>
        <a:ext cx="727515" cy="727515"/>
      </dsp:txXfrm>
    </dsp:sp>
    <dsp:sp modelId="{FDF82B98-ACFE-4637-90C8-A86D4E4C835E}">
      <dsp:nvSpPr>
        <dsp:cNvPr id="0" name=""/>
        <dsp:cNvSpPr/>
      </dsp:nvSpPr>
      <dsp:spPr>
        <a:xfrm>
          <a:off x="7124693" y="3612738"/>
          <a:ext cx="1342367" cy="1129026"/>
        </a:xfrm>
        <a:prstGeom prst="rect">
          <a:avLst/>
        </a:prstGeom>
        <a:blipFill>
          <a:blip xmlns:r="http://schemas.openxmlformats.org/officeDocument/2006/relationships"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DF320A-3A2D-4DA4-87ED-F8EF52A1C1F1}">
      <dsp:nvSpPr>
        <dsp:cNvPr id="0" name=""/>
        <dsp:cNvSpPr/>
      </dsp:nvSpPr>
      <dsp:spPr>
        <a:xfrm>
          <a:off x="6624613" y="4087361"/>
          <a:ext cx="727515" cy="7275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L</a:t>
          </a:r>
          <a:endParaRPr lang="en-GB" sz="3300" kern="1200" dirty="0"/>
        </a:p>
      </dsp:txBody>
      <dsp:txXfrm>
        <a:off x="6624613" y="4087361"/>
        <a:ext cx="727515" cy="7275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9BB2BE-13A1-41F4-85FF-F02F001CEC3D}">
      <dsp:nvSpPr>
        <dsp:cNvPr id="0" name=""/>
        <dsp:cNvSpPr/>
      </dsp:nvSpPr>
      <dsp:spPr>
        <a:xfrm>
          <a:off x="1122893" y="1302230"/>
          <a:ext cx="1262248" cy="106164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EE6970-8204-4C18-9536-8C4788CE90A3}">
      <dsp:nvSpPr>
        <dsp:cNvPr id="0" name=""/>
        <dsp:cNvSpPr/>
      </dsp:nvSpPr>
      <dsp:spPr>
        <a:xfrm>
          <a:off x="395807" y="1900260"/>
          <a:ext cx="1197799" cy="3806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err="1" smtClean="0">
              <a:solidFill>
                <a:schemeClr val="tx1"/>
              </a:solidFill>
            </a:rPr>
            <a:t>beaver</a:t>
          </a:r>
          <a:endParaRPr lang="en-GB" sz="2000" kern="1200" dirty="0">
            <a:solidFill>
              <a:schemeClr val="tx1"/>
            </a:solidFill>
          </a:endParaRPr>
        </a:p>
      </dsp:txBody>
      <dsp:txXfrm>
        <a:off x="395807" y="1900260"/>
        <a:ext cx="1197799" cy="380622"/>
      </dsp:txXfrm>
    </dsp:sp>
    <dsp:sp modelId="{D668A877-328F-43C7-96C7-A7CACC006C1C}">
      <dsp:nvSpPr>
        <dsp:cNvPr id="0" name=""/>
        <dsp:cNvSpPr/>
      </dsp:nvSpPr>
      <dsp:spPr>
        <a:xfrm>
          <a:off x="3077084" y="1267856"/>
          <a:ext cx="1262248" cy="1061641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8A8E89-C0B8-405F-9BB3-7CE2AB4A2FD6}">
      <dsp:nvSpPr>
        <dsp:cNvPr id="0" name=""/>
        <dsp:cNvSpPr/>
      </dsp:nvSpPr>
      <dsp:spPr>
        <a:xfrm>
          <a:off x="2606852" y="1714151"/>
          <a:ext cx="684093" cy="6840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>
              <a:solidFill>
                <a:schemeClr val="tx1"/>
              </a:solidFill>
            </a:rPr>
            <a:t>ant</a:t>
          </a:r>
          <a:endParaRPr lang="en-GB" sz="2000" kern="1200" dirty="0">
            <a:solidFill>
              <a:schemeClr val="tx1"/>
            </a:solidFill>
          </a:endParaRPr>
        </a:p>
      </dsp:txBody>
      <dsp:txXfrm>
        <a:off x="2606852" y="1714151"/>
        <a:ext cx="684093" cy="684093"/>
      </dsp:txXfrm>
    </dsp:sp>
    <dsp:sp modelId="{FDF4E580-A469-4C8F-8F03-FAC158566C8A}">
      <dsp:nvSpPr>
        <dsp:cNvPr id="0" name=""/>
        <dsp:cNvSpPr/>
      </dsp:nvSpPr>
      <dsp:spPr>
        <a:xfrm>
          <a:off x="5175986" y="1299056"/>
          <a:ext cx="1262248" cy="1061641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14268A-3FA3-46C6-B4F4-F1A7D6AC7E8E}">
      <dsp:nvSpPr>
        <dsp:cNvPr id="0" name=""/>
        <dsp:cNvSpPr/>
      </dsp:nvSpPr>
      <dsp:spPr>
        <a:xfrm>
          <a:off x="4561043" y="1807751"/>
          <a:ext cx="973512" cy="5592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err="1" smtClean="0">
              <a:solidFill>
                <a:schemeClr val="tx1"/>
              </a:solidFill>
            </a:rPr>
            <a:t>maple</a:t>
          </a:r>
          <a:endParaRPr lang="en-GB" sz="2000" kern="1200" dirty="0">
            <a:solidFill>
              <a:schemeClr val="tx1"/>
            </a:solidFill>
          </a:endParaRPr>
        </a:p>
      </dsp:txBody>
      <dsp:txXfrm>
        <a:off x="4561043" y="1807751"/>
        <a:ext cx="973512" cy="559294"/>
      </dsp:txXfrm>
    </dsp:sp>
    <dsp:sp modelId="{5745A27B-2B18-4205-80A8-95DCF3622B09}">
      <dsp:nvSpPr>
        <dsp:cNvPr id="0" name=""/>
        <dsp:cNvSpPr/>
      </dsp:nvSpPr>
      <dsp:spPr>
        <a:xfrm>
          <a:off x="7414951" y="1302230"/>
          <a:ext cx="1262248" cy="1061641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DC8956-2EB3-48D4-B782-953E741F9C9B}">
      <dsp:nvSpPr>
        <dsp:cNvPr id="0" name=""/>
        <dsp:cNvSpPr/>
      </dsp:nvSpPr>
      <dsp:spPr>
        <a:xfrm>
          <a:off x="6659944" y="1883455"/>
          <a:ext cx="1253642" cy="4142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err="1" smtClean="0">
              <a:solidFill>
                <a:schemeClr val="tx1"/>
              </a:solidFill>
            </a:rPr>
            <a:t>magpie</a:t>
          </a:r>
          <a:endParaRPr lang="en-GB" sz="2000" kern="1200" dirty="0">
            <a:solidFill>
              <a:schemeClr val="tx1"/>
            </a:solidFill>
          </a:endParaRPr>
        </a:p>
      </dsp:txBody>
      <dsp:txXfrm>
        <a:off x="6659944" y="1883455"/>
        <a:ext cx="1253642" cy="414232"/>
      </dsp:txXfrm>
    </dsp:sp>
    <dsp:sp modelId="{E8D66A15-238C-4F2F-9654-1435D2EA748A}">
      <dsp:nvSpPr>
        <dsp:cNvPr id="0" name=""/>
        <dsp:cNvSpPr/>
      </dsp:nvSpPr>
      <dsp:spPr>
        <a:xfrm>
          <a:off x="1053630" y="2623839"/>
          <a:ext cx="1262248" cy="106164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608C20-4021-459E-91A2-516CDC6969CF}">
      <dsp:nvSpPr>
        <dsp:cNvPr id="0" name=""/>
        <dsp:cNvSpPr/>
      </dsp:nvSpPr>
      <dsp:spPr>
        <a:xfrm>
          <a:off x="384012" y="3259792"/>
          <a:ext cx="1082865" cy="3047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err="1" smtClean="0">
              <a:solidFill>
                <a:schemeClr val="tx1"/>
              </a:solidFill>
            </a:rPr>
            <a:t>cheetah</a:t>
          </a:r>
          <a:endParaRPr lang="en-GB" sz="2000" kern="1200" dirty="0">
            <a:solidFill>
              <a:schemeClr val="tx1"/>
            </a:solidFill>
          </a:endParaRPr>
        </a:p>
      </dsp:txBody>
      <dsp:txXfrm>
        <a:off x="384012" y="3259792"/>
        <a:ext cx="1082865" cy="304777"/>
      </dsp:txXfrm>
    </dsp:sp>
    <dsp:sp modelId="{2886BFA1-F355-4526-9C14-737C77951C48}">
      <dsp:nvSpPr>
        <dsp:cNvPr id="0" name=""/>
        <dsp:cNvSpPr/>
      </dsp:nvSpPr>
      <dsp:spPr>
        <a:xfrm>
          <a:off x="3444239" y="2623839"/>
          <a:ext cx="1262248" cy="1061641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1000" b="-7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ACCC42-C773-472E-A3D0-C3635CB7D174}">
      <dsp:nvSpPr>
        <dsp:cNvPr id="0" name=""/>
        <dsp:cNvSpPr/>
      </dsp:nvSpPr>
      <dsp:spPr>
        <a:xfrm>
          <a:off x="2537589" y="3213458"/>
          <a:ext cx="1556928" cy="3974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err="1" smtClean="0">
              <a:solidFill>
                <a:schemeClr val="tx1"/>
              </a:solidFill>
            </a:rPr>
            <a:t>dandelion</a:t>
          </a:r>
          <a:endParaRPr lang="en-GB" sz="2000" kern="1200" dirty="0">
            <a:solidFill>
              <a:schemeClr val="tx1"/>
            </a:solidFill>
          </a:endParaRPr>
        </a:p>
      </dsp:txBody>
      <dsp:txXfrm>
        <a:off x="2537589" y="3213458"/>
        <a:ext cx="1556928" cy="397444"/>
      </dsp:txXfrm>
    </dsp:sp>
    <dsp:sp modelId="{09F9F652-7EF0-4A16-B70D-6C16FB4E086F}">
      <dsp:nvSpPr>
        <dsp:cNvPr id="0" name=""/>
        <dsp:cNvSpPr/>
      </dsp:nvSpPr>
      <dsp:spPr>
        <a:xfrm>
          <a:off x="5472555" y="2589465"/>
          <a:ext cx="1262248" cy="1061641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7537EF-5AB0-4202-8B48-CF04DF306772}">
      <dsp:nvSpPr>
        <dsp:cNvPr id="0" name=""/>
        <dsp:cNvSpPr/>
      </dsp:nvSpPr>
      <dsp:spPr>
        <a:xfrm>
          <a:off x="4928198" y="3035760"/>
          <a:ext cx="832343" cy="6840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err="1" smtClean="0">
              <a:solidFill>
                <a:schemeClr val="tx1"/>
              </a:solidFill>
            </a:rPr>
            <a:t>viper</a:t>
          </a:r>
          <a:endParaRPr lang="en-GB" sz="2000" kern="1200" dirty="0">
            <a:solidFill>
              <a:schemeClr val="tx1"/>
            </a:solidFill>
          </a:endParaRPr>
        </a:p>
      </dsp:txBody>
      <dsp:txXfrm>
        <a:off x="4928198" y="3035760"/>
        <a:ext cx="832343" cy="684093"/>
      </dsp:txXfrm>
    </dsp:sp>
    <dsp:sp modelId="{8C62BD15-D95A-473E-84E1-A35724522363}">
      <dsp:nvSpPr>
        <dsp:cNvPr id="0" name=""/>
        <dsp:cNvSpPr/>
      </dsp:nvSpPr>
      <dsp:spPr>
        <a:xfrm>
          <a:off x="7426747" y="2589465"/>
          <a:ext cx="1262248" cy="1061641"/>
        </a:xfrm>
        <a:prstGeom prst="rect">
          <a:avLst/>
        </a:prstGeom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C876F7-0A06-420E-8F4B-71F3D7E63879}">
      <dsp:nvSpPr>
        <dsp:cNvPr id="0" name=""/>
        <dsp:cNvSpPr/>
      </dsp:nvSpPr>
      <dsp:spPr>
        <a:xfrm>
          <a:off x="6956514" y="3035760"/>
          <a:ext cx="684093" cy="6840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err="1" smtClean="0">
              <a:solidFill>
                <a:schemeClr val="tx1"/>
              </a:solidFill>
            </a:rPr>
            <a:t>oak</a:t>
          </a:r>
          <a:endParaRPr lang="en-GB" sz="2000" kern="1200" dirty="0">
            <a:solidFill>
              <a:schemeClr val="tx1"/>
            </a:solidFill>
          </a:endParaRPr>
        </a:p>
      </dsp:txBody>
      <dsp:txXfrm>
        <a:off x="6956514" y="3035760"/>
        <a:ext cx="684093" cy="684093"/>
      </dsp:txXfrm>
    </dsp:sp>
    <dsp:sp modelId="{FD80E7A8-64CA-45CB-A16D-D4D0ACB2A4C5}">
      <dsp:nvSpPr>
        <dsp:cNvPr id="0" name=""/>
        <dsp:cNvSpPr/>
      </dsp:nvSpPr>
      <dsp:spPr>
        <a:xfrm>
          <a:off x="1179215" y="3945448"/>
          <a:ext cx="1262248" cy="1061641"/>
        </a:xfrm>
        <a:prstGeom prst="rect">
          <a:avLst/>
        </a:prstGeom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891878-EFF5-49C8-A64E-98DD2EF20951}">
      <dsp:nvSpPr>
        <dsp:cNvPr id="0" name=""/>
        <dsp:cNvSpPr/>
      </dsp:nvSpPr>
      <dsp:spPr>
        <a:xfrm>
          <a:off x="361442" y="4511671"/>
          <a:ext cx="1379173" cy="4442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err="1" smtClean="0">
              <a:solidFill>
                <a:schemeClr val="tx1"/>
              </a:solidFill>
            </a:rPr>
            <a:t>snowdrop</a:t>
          </a:r>
          <a:endParaRPr lang="en-GB" sz="2000" kern="1200" dirty="0">
            <a:solidFill>
              <a:schemeClr val="tx1"/>
            </a:solidFill>
          </a:endParaRPr>
        </a:p>
      </dsp:txBody>
      <dsp:txXfrm>
        <a:off x="361442" y="4511671"/>
        <a:ext cx="1379173" cy="444236"/>
      </dsp:txXfrm>
    </dsp:sp>
    <dsp:sp modelId="{51C777D4-0B53-4D2E-9C4D-B14820C75068}">
      <dsp:nvSpPr>
        <dsp:cNvPr id="0" name=""/>
        <dsp:cNvSpPr/>
      </dsp:nvSpPr>
      <dsp:spPr>
        <a:xfrm>
          <a:off x="3338921" y="3945448"/>
          <a:ext cx="1262248" cy="1061641"/>
        </a:xfrm>
        <a:prstGeom prst="rect">
          <a:avLst/>
        </a:prstGeom>
        <a:blipFill>
          <a:blip xmlns:r="http://schemas.openxmlformats.org/officeDocument/2006/relationships"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D94905-1BBC-4524-AB49-D04690388E31}">
      <dsp:nvSpPr>
        <dsp:cNvPr id="0" name=""/>
        <dsp:cNvSpPr/>
      </dsp:nvSpPr>
      <dsp:spPr>
        <a:xfrm>
          <a:off x="2663173" y="4494610"/>
          <a:ext cx="1095124" cy="478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err="1" smtClean="0">
              <a:solidFill>
                <a:schemeClr val="tx1"/>
              </a:solidFill>
            </a:rPr>
            <a:t>badger</a:t>
          </a:r>
          <a:endParaRPr lang="en-GB" sz="2000" kern="1200" dirty="0">
            <a:solidFill>
              <a:schemeClr val="tx1"/>
            </a:solidFill>
          </a:endParaRPr>
        </a:p>
      </dsp:txBody>
      <dsp:txXfrm>
        <a:off x="2663173" y="4494610"/>
        <a:ext cx="1095124" cy="478359"/>
      </dsp:txXfrm>
    </dsp:sp>
    <dsp:sp modelId="{30F88ECD-4673-4106-ADF2-E26928E147F6}">
      <dsp:nvSpPr>
        <dsp:cNvPr id="0" name=""/>
        <dsp:cNvSpPr/>
      </dsp:nvSpPr>
      <dsp:spPr>
        <a:xfrm>
          <a:off x="5293113" y="3911074"/>
          <a:ext cx="1262248" cy="1061641"/>
        </a:xfrm>
        <a:prstGeom prst="rect">
          <a:avLst/>
        </a:prstGeom>
        <a:blipFill>
          <a:blip xmlns:r="http://schemas.openxmlformats.org/officeDocument/2006/relationships"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27E2E4-9163-45F9-813E-9CA0E2590C2D}">
      <dsp:nvSpPr>
        <dsp:cNvPr id="0" name=""/>
        <dsp:cNvSpPr/>
      </dsp:nvSpPr>
      <dsp:spPr>
        <a:xfrm>
          <a:off x="4822880" y="4357369"/>
          <a:ext cx="684093" cy="6840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>
              <a:solidFill>
                <a:schemeClr val="tx1"/>
              </a:solidFill>
            </a:rPr>
            <a:t>pine</a:t>
          </a:r>
          <a:endParaRPr lang="en-GB" sz="2000" kern="1200" dirty="0">
            <a:solidFill>
              <a:schemeClr val="tx1"/>
            </a:solidFill>
          </a:endParaRPr>
        </a:p>
      </dsp:txBody>
      <dsp:txXfrm>
        <a:off x="4822880" y="4357369"/>
        <a:ext cx="684093" cy="684093"/>
      </dsp:txXfrm>
    </dsp:sp>
    <dsp:sp modelId="{FDF82B98-ACFE-4637-90C8-A86D4E4C835E}">
      <dsp:nvSpPr>
        <dsp:cNvPr id="0" name=""/>
        <dsp:cNvSpPr/>
      </dsp:nvSpPr>
      <dsp:spPr>
        <a:xfrm>
          <a:off x="7449317" y="3945448"/>
          <a:ext cx="1262248" cy="1061641"/>
        </a:xfrm>
        <a:prstGeom prst="rect">
          <a:avLst/>
        </a:prstGeom>
        <a:blipFill>
          <a:blip xmlns:r="http://schemas.openxmlformats.org/officeDocument/2006/relationships"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DF320A-3A2D-4DA4-87ED-F8EF52A1C1F1}">
      <dsp:nvSpPr>
        <dsp:cNvPr id="0" name=""/>
        <dsp:cNvSpPr/>
      </dsp:nvSpPr>
      <dsp:spPr>
        <a:xfrm>
          <a:off x="6777071" y="4494610"/>
          <a:ext cx="1088119" cy="478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err="1" smtClean="0">
              <a:solidFill>
                <a:schemeClr val="tx1"/>
              </a:solidFill>
            </a:rPr>
            <a:t>willow</a:t>
          </a:r>
          <a:endParaRPr lang="en-GB" sz="2000" kern="1200" dirty="0">
            <a:solidFill>
              <a:schemeClr val="tx1"/>
            </a:solidFill>
          </a:endParaRPr>
        </a:p>
      </dsp:txBody>
      <dsp:txXfrm>
        <a:off x="6777071" y="4494610"/>
        <a:ext cx="1088119" cy="4783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Propojené kruhy"/>
  <dgm:desc val="Používejte k zobrazení překrývajících se nebo propojených myšlenek nebo konceptů. Prvních sedm řádků textu úrovně 1 odpovídá kruhu. Nepoužitý text se nezobrazuje, zůstává však k dispozici, pokud rozložení přepnete.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2613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454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823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6252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365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9476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7262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359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4011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0802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66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690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9434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1852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7848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2259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2877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898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811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6950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7379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357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9179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8970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0786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7215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300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538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418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599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945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91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097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331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8071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12.2.2014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8812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orldwildlife.org/species/directory?sort=extinction_status&amp;direction=desc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Krakow_Olsza_wierzba.jpg" TargetMode="External"/><Relationship Id="rId2" Type="http://schemas.openxmlformats.org/officeDocument/2006/relationships/hyperlink" Target="http://commons.wikimedia.org/wiki/File:File_Rose_thorn.jpg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commons.wikimedia.org/wiki/File:Galanthus_nivalis_close-up_aka.jpg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Galanthus_nivalis_close-up_aka.jpg" TargetMode="External"/><Relationship Id="rId2" Type="http://schemas.openxmlformats.org/officeDocument/2006/relationships/hyperlink" Target="http://office.microsoft.com/cs-cz/images/results.aspx?qu=straka&amp;ex=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mmons.wikimedia.org/wiki/File:Krakow_Olsza_wierzba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FAUNA AND FLORA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7914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cs-CZ" sz="3600" dirty="0" err="1" smtClean="0"/>
              <a:t>What</a:t>
            </a:r>
            <a:r>
              <a:rPr lang="cs-CZ" sz="3600" dirty="0" smtClean="0"/>
              <a:t> </a:t>
            </a:r>
            <a:r>
              <a:rPr lang="cs-CZ" sz="3600" dirty="0" err="1" smtClean="0"/>
              <a:t>trees</a:t>
            </a:r>
            <a:r>
              <a:rPr lang="cs-CZ" sz="3600" dirty="0" smtClean="0"/>
              <a:t> do </a:t>
            </a:r>
            <a:r>
              <a:rPr lang="cs-CZ" sz="3600" dirty="0" err="1" smtClean="0"/>
              <a:t>you</a:t>
            </a:r>
            <a:r>
              <a:rPr lang="cs-CZ" sz="3600" dirty="0" smtClean="0"/>
              <a:t> </a:t>
            </a:r>
            <a:r>
              <a:rPr lang="cs-CZ" sz="3600" dirty="0" err="1" smtClean="0"/>
              <a:t>know</a:t>
            </a:r>
            <a:r>
              <a:rPr lang="cs-CZ" sz="3600" dirty="0" smtClean="0"/>
              <a:t>?</a:t>
            </a:r>
            <a:endParaRPr lang="en-GB" sz="3600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40768"/>
            <a:ext cx="2665236" cy="2016695"/>
          </a:xfr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717032"/>
            <a:ext cx="3257544" cy="2345432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121242"/>
            <a:ext cx="4716016" cy="3537012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2987824" y="299695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</a:t>
            </a:r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395536" y="598063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11</a:t>
            </a:r>
            <a:endParaRPr lang="en-GB" dirty="0"/>
          </a:p>
        </p:txBody>
      </p:sp>
      <p:sp>
        <p:nvSpPr>
          <p:cNvPr id="10" name="TextovéPole 9"/>
          <p:cNvSpPr txBox="1"/>
          <p:nvPr/>
        </p:nvSpPr>
        <p:spPr>
          <a:xfrm>
            <a:off x="8460432" y="273051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</a:t>
            </a:r>
            <a:endParaRPr lang="en-GB" dirty="0"/>
          </a:p>
        </p:txBody>
      </p:sp>
      <p:sp>
        <p:nvSpPr>
          <p:cNvPr id="11" name="Obdélník 10"/>
          <p:cNvSpPr/>
          <p:nvPr/>
        </p:nvSpPr>
        <p:spPr>
          <a:xfrm>
            <a:off x="3826737" y="1340768"/>
            <a:ext cx="4860032" cy="14401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 err="1"/>
              <a:t>o</a:t>
            </a:r>
            <a:r>
              <a:rPr lang="cs-CZ" sz="2800" dirty="0" err="1" smtClean="0"/>
              <a:t>ak</a:t>
            </a:r>
            <a:r>
              <a:rPr lang="cs-CZ" sz="2800" dirty="0" smtClean="0"/>
              <a:t>, </a:t>
            </a:r>
            <a:r>
              <a:rPr lang="cs-CZ" sz="2800" dirty="0" err="1" smtClean="0"/>
              <a:t>birch</a:t>
            </a:r>
            <a:r>
              <a:rPr lang="cs-CZ" sz="2800" dirty="0" smtClean="0"/>
              <a:t>, </a:t>
            </a:r>
            <a:r>
              <a:rPr lang="cs-CZ" sz="2800" dirty="0" err="1" smtClean="0"/>
              <a:t>beech</a:t>
            </a:r>
            <a:r>
              <a:rPr lang="cs-CZ" sz="2800" dirty="0" smtClean="0"/>
              <a:t>, </a:t>
            </a:r>
            <a:r>
              <a:rPr lang="cs-CZ" sz="2800" dirty="0" err="1" smtClean="0"/>
              <a:t>maple</a:t>
            </a:r>
            <a:r>
              <a:rPr lang="cs-CZ" sz="2800" dirty="0" smtClean="0"/>
              <a:t>, </a:t>
            </a:r>
            <a:r>
              <a:rPr lang="cs-CZ" sz="2800" dirty="0" err="1" smtClean="0"/>
              <a:t>chestnut</a:t>
            </a:r>
            <a:r>
              <a:rPr lang="cs-CZ" sz="2800" dirty="0" smtClean="0"/>
              <a:t>, lime, </a:t>
            </a:r>
            <a:r>
              <a:rPr lang="cs-CZ" sz="2800" dirty="0" err="1" smtClean="0"/>
              <a:t>poplar</a:t>
            </a:r>
            <a:r>
              <a:rPr lang="cs-CZ" sz="2800" dirty="0" smtClean="0"/>
              <a:t>, </a:t>
            </a:r>
            <a:r>
              <a:rPr lang="cs-CZ" sz="2800" dirty="0" err="1" smtClean="0"/>
              <a:t>willow</a:t>
            </a:r>
            <a:r>
              <a:rPr lang="cs-CZ" sz="2800" dirty="0" smtClean="0"/>
              <a:t>, </a:t>
            </a:r>
            <a:r>
              <a:rPr lang="cs-CZ" sz="2800" dirty="0" err="1" smtClean="0"/>
              <a:t>ash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45655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cs-CZ" sz="3600" dirty="0" err="1" smtClean="0"/>
              <a:t>What</a:t>
            </a:r>
            <a:r>
              <a:rPr lang="cs-CZ" sz="3600" dirty="0" smtClean="0"/>
              <a:t> </a:t>
            </a:r>
            <a:r>
              <a:rPr lang="cs-CZ" sz="3600" dirty="0" err="1" smtClean="0"/>
              <a:t>trees</a:t>
            </a:r>
            <a:r>
              <a:rPr lang="cs-CZ" sz="3600" dirty="0" smtClean="0"/>
              <a:t> do </a:t>
            </a:r>
            <a:r>
              <a:rPr lang="cs-CZ" sz="3600" dirty="0" err="1" smtClean="0"/>
              <a:t>you</a:t>
            </a:r>
            <a:r>
              <a:rPr lang="cs-CZ" sz="3600" dirty="0" smtClean="0"/>
              <a:t> </a:t>
            </a:r>
            <a:r>
              <a:rPr lang="cs-CZ" sz="3600" dirty="0" err="1" smtClean="0"/>
              <a:t>know</a:t>
            </a:r>
            <a:r>
              <a:rPr lang="cs-CZ" sz="3600" dirty="0" smtClean="0"/>
              <a:t>?</a:t>
            </a:r>
            <a:endParaRPr lang="en-GB" sz="3600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40768"/>
            <a:ext cx="2665236" cy="2016695"/>
          </a:xfr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717032"/>
            <a:ext cx="3257544" cy="2345432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121242"/>
            <a:ext cx="4716016" cy="3537012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2987824" y="299695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</a:t>
            </a:r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395536" y="598063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11</a:t>
            </a:r>
            <a:endParaRPr lang="en-GB" dirty="0"/>
          </a:p>
        </p:txBody>
      </p:sp>
      <p:sp>
        <p:nvSpPr>
          <p:cNvPr id="10" name="TextovéPole 9"/>
          <p:cNvSpPr txBox="1"/>
          <p:nvPr/>
        </p:nvSpPr>
        <p:spPr>
          <a:xfrm>
            <a:off x="8460432" y="273051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</a:t>
            </a:r>
            <a:endParaRPr lang="en-GB" dirty="0"/>
          </a:p>
        </p:txBody>
      </p:sp>
      <p:sp>
        <p:nvSpPr>
          <p:cNvPr id="11" name="Obdélník 10"/>
          <p:cNvSpPr/>
          <p:nvPr/>
        </p:nvSpPr>
        <p:spPr>
          <a:xfrm>
            <a:off x="3826737" y="1340768"/>
            <a:ext cx="4860032" cy="14401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 err="1"/>
              <a:t>o</a:t>
            </a:r>
            <a:r>
              <a:rPr lang="cs-CZ" sz="2800" dirty="0" err="1" smtClean="0"/>
              <a:t>ak</a:t>
            </a:r>
            <a:r>
              <a:rPr lang="cs-CZ" sz="2800" dirty="0" smtClean="0"/>
              <a:t>, </a:t>
            </a:r>
            <a:r>
              <a:rPr lang="cs-CZ" sz="2800" dirty="0" err="1" smtClean="0"/>
              <a:t>birch</a:t>
            </a:r>
            <a:r>
              <a:rPr lang="cs-CZ" sz="2800" dirty="0" smtClean="0"/>
              <a:t>, </a:t>
            </a:r>
            <a:r>
              <a:rPr lang="cs-CZ" sz="2800" dirty="0" err="1" smtClean="0"/>
              <a:t>beech</a:t>
            </a:r>
            <a:r>
              <a:rPr lang="cs-CZ" sz="2800" dirty="0" smtClean="0"/>
              <a:t>, </a:t>
            </a:r>
            <a:r>
              <a:rPr lang="cs-CZ" sz="2800" dirty="0" err="1" smtClean="0"/>
              <a:t>maple</a:t>
            </a:r>
            <a:r>
              <a:rPr lang="cs-CZ" sz="2800" dirty="0" smtClean="0"/>
              <a:t>, </a:t>
            </a:r>
            <a:r>
              <a:rPr lang="cs-CZ" sz="2800" dirty="0" err="1" smtClean="0"/>
              <a:t>chestnut</a:t>
            </a:r>
            <a:r>
              <a:rPr lang="cs-CZ" sz="2800" dirty="0" smtClean="0"/>
              <a:t>, lime, </a:t>
            </a:r>
            <a:r>
              <a:rPr lang="cs-CZ" sz="2800" dirty="0" err="1" smtClean="0"/>
              <a:t>poplar</a:t>
            </a:r>
            <a:r>
              <a:rPr lang="cs-CZ" sz="2800" dirty="0" smtClean="0"/>
              <a:t>, </a:t>
            </a:r>
            <a:r>
              <a:rPr lang="cs-CZ" sz="2800" dirty="0" err="1" smtClean="0"/>
              <a:t>willow</a:t>
            </a:r>
            <a:r>
              <a:rPr lang="cs-CZ" sz="2800" dirty="0" smtClean="0"/>
              <a:t>, </a:t>
            </a:r>
            <a:r>
              <a:rPr lang="cs-CZ" sz="2800" dirty="0" err="1" smtClean="0"/>
              <a:t>ash</a:t>
            </a:r>
            <a:endParaRPr lang="cs-CZ" sz="2800" dirty="0" smtClean="0"/>
          </a:p>
        </p:txBody>
      </p:sp>
      <p:sp>
        <p:nvSpPr>
          <p:cNvPr id="3" name="Obdélník 2"/>
          <p:cNvSpPr/>
          <p:nvPr/>
        </p:nvSpPr>
        <p:spPr>
          <a:xfrm>
            <a:off x="1823986" y="1340768"/>
            <a:ext cx="1241320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3200" dirty="0" err="1" smtClean="0"/>
              <a:t>oak</a:t>
            </a:r>
            <a:endParaRPr lang="en-GB" sz="3200" dirty="0"/>
          </a:p>
        </p:txBody>
      </p:sp>
      <p:sp>
        <p:nvSpPr>
          <p:cNvPr id="12" name="Obdélník 11"/>
          <p:cNvSpPr/>
          <p:nvPr/>
        </p:nvSpPr>
        <p:spPr>
          <a:xfrm>
            <a:off x="4067944" y="3121242"/>
            <a:ext cx="1584176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3200" dirty="0" err="1" smtClean="0"/>
              <a:t>willow</a:t>
            </a:r>
            <a:endParaRPr lang="en-GB" sz="3200" dirty="0"/>
          </a:p>
        </p:txBody>
      </p:sp>
      <p:sp>
        <p:nvSpPr>
          <p:cNvPr id="13" name="Obdélník 12"/>
          <p:cNvSpPr/>
          <p:nvPr/>
        </p:nvSpPr>
        <p:spPr>
          <a:xfrm>
            <a:off x="2123728" y="5486400"/>
            <a:ext cx="1534897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3200" dirty="0" err="1" smtClean="0"/>
              <a:t>maple</a:t>
            </a:r>
            <a:endParaRPr lang="en-GB" sz="3200" dirty="0"/>
          </a:p>
        </p:txBody>
      </p:sp>
      <p:sp>
        <p:nvSpPr>
          <p:cNvPr id="14" name="Zaoblený obdélníkový popisek 13"/>
          <p:cNvSpPr/>
          <p:nvPr/>
        </p:nvSpPr>
        <p:spPr>
          <a:xfrm>
            <a:off x="2734363" y="3832464"/>
            <a:ext cx="3721687" cy="1264786"/>
          </a:xfrm>
          <a:prstGeom prst="wedgeRound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Are these </a:t>
            </a:r>
            <a:r>
              <a:rPr lang="cs-CZ" sz="2400" dirty="0" err="1" smtClean="0"/>
              <a:t>trees</a:t>
            </a:r>
            <a:r>
              <a:rPr lang="cs-CZ" sz="2400" dirty="0" smtClean="0"/>
              <a:t> </a:t>
            </a:r>
            <a:r>
              <a:rPr lang="cs-CZ" sz="2400" dirty="0" err="1" smtClean="0"/>
              <a:t>deciduous</a:t>
            </a:r>
            <a:r>
              <a:rPr lang="cs-CZ" sz="2400" dirty="0" smtClean="0"/>
              <a:t> </a:t>
            </a:r>
            <a:r>
              <a:rPr lang="cs-CZ" sz="2400" dirty="0" err="1" smtClean="0"/>
              <a:t>or</a:t>
            </a:r>
            <a:r>
              <a:rPr lang="cs-CZ" sz="2400" dirty="0" smtClean="0"/>
              <a:t> </a:t>
            </a:r>
            <a:r>
              <a:rPr lang="cs-CZ" sz="2400" dirty="0" err="1" smtClean="0"/>
              <a:t>coniferous</a:t>
            </a:r>
            <a:r>
              <a:rPr lang="cs-CZ" sz="2400" dirty="0" smtClean="0"/>
              <a:t>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72423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cs-CZ" sz="3600" dirty="0" err="1" smtClean="0"/>
              <a:t>What</a:t>
            </a:r>
            <a:r>
              <a:rPr lang="cs-CZ" sz="3600" dirty="0" smtClean="0"/>
              <a:t> </a:t>
            </a:r>
            <a:r>
              <a:rPr lang="cs-CZ" sz="3600" dirty="0" err="1" smtClean="0"/>
              <a:t>trees</a:t>
            </a:r>
            <a:r>
              <a:rPr lang="cs-CZ" sz="3600" dirty="0" smtClean="0"/>
              <a:t> do </a:t>
            </a:r>
            <a:r>
              <a:rPr lang="cs-CZ" sz="3600" dirty="0" err="1" smtClean="0"/>
              <a:t>you</a:t>
            </a:r>
            <a:r>
              <a:rPr lang="cs-CZ" sz="3600" dirty="0" smtClean="0"/>
              <a:t> </a:t>
            </a:r>
            <a:r>
              <a:rPr lang="cs-CZ" sz="3600" dirty="0" err="1" smtClean="0"/>
              <a:t>know</a:t>
            </a:r>
            <a:r>
              <a:rPr lang="cs-CZ" sz="3600" dirty="0" smtClean="0"/>
              <a:t>?</a:t>
            </a:r>
            <a:endParaRPr lang="en-GB" sz="3600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40768"/>
            <a:ext cx="2665236" cy="2016695"/>
          </a:xfr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717032"/>
            <a:ext cx="3257544" cy="2345432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121242"/>
            <a:ext cx="4716016" cy="3537012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2987824" y="299695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</a:t>
            </a:r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395536" y="598063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11</a:t>
            </a:r>
            <a:endParaRPr lang="en-GB" dirty="0"/>
          </a:p>
        </p:txBody>
      </p:sp>
      <p:sp>
        <p:nvSpPr>
          <p:cNvPr id="10" name="TextovéPole 9"/>
          <p:cNvSpPr txBox="1"/>
          <p:nvPr/>
        </p:nvSpPr>
        <p:spPr>
          <a:xfrm>
            <a:off x="8460432" y="273051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</a:t>
            </a:r>
            <a:endParaRPr lang="en-GB" dirty="0"/>
          </a:p>
        </p:txBody>
      </p:sp>
      <p:sp>
        <p:nvSpPr>
          <p:cNvPr id="11" name="Obdélník 10"/>
          <p:cNvSpPr/>
          <p:nvPr/>
        </p:nvSpPr>
        <p:spPr>
          <a:xfrm>
            <a:off x="3826737" y="1340768"/>
            <a:ext cx="4860032" cy="14401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 err="1"/>
              <a:t>o</a:t>
            </a:r>
            <a:r>
              <a:rPr lang="cs-CZ" sz="2800" dirty="0" err="1" smtClean="0"/>
              <a:t>ak</a:t>
            </a:r>
            <a:r>
              <a:rPr lang="cs-CZ" sz="2800" dirty="0" smtClean="0"/>
              <a:t>, </a:t>
            </a:r>
            <a:r>
              <a:rPr lang="cs-CZ" sz="2800" dirty="0" err="1" smtClean="0"/>
              <a:t>birch</a:t>
            </a:r>
            <a:r>
              <a:rPr lang="cs-CZ" sz="2800" dirty="0" smtClean="0"/>
              <a:t>, </a:t>
            </a:r>
            <a:r>
              <a:rPr lang="cs-CZ" sz="2800" dirty="0" err="1" smtClean="0"/>
              <a:t>beech</a:t>
            </a:r>
            <a:r>
              <a:rPr lang="cs-CZ" sz="2800" dirty="0" smtClean="0"/>
              <a:t>, </a:t>
            </a:r>
            <a:r>
              <a:rPr lang="cs-CZ" sz="2800" dirty="0" err="1" smtClean="0"/>
              <a:t>maple</a:t>
            </a:r>
            <a:r>
              <a:rPr lang="cs-CZ" sz="2800" dirty="0" smtClean="0"/>
              <a:t>, </a:t>
            </a:r>
            <a:r>
              <a:rPr lang="cs-CZ" sz="2800" dirty="0" err="1" smtClean="0"/>
              <a:t>chestnut</a:t>
            </a:r>
            <a:r>
              <a:rPr lang="cs-CZ" sz="2800" dirty="0" smtClean="0"/>
              <a:t>, lime, </a:t>
            </a:r>
            <a:r>
              <a:rPr lang="cs-CZ" sz="2800" dirty="0" err="1" smtClean="0"/>
              <a:t>poplar</a:t>
            </a:r>
            <a:r>
              <a:rPr lang="cs-CZ" sz="2800" dirty="0" smtClean="0"/>
              <a:t>, </a:t>
            </a:r>
            <a:r>
              <a:rPr lang="cs-CZ" sz="2800" dirty="0" err="1" smtClean="0"/>
              <a:t>willow</a:t>
            </a:r>
            <a:r>
              <a:rPr lang="cs-CZ" sz="2800" dirty="0" smtClean="0"/>
              <a:t>, </a:t>
            </a:r>
            <a:r>
              <a:rPr lang="cs-CZ" sz="2800" dirty="0" err="1" smtClean="0"/>
              <a:t>ash</a:t>
            </a:r>
            <a:endParaRPr lang="cs-CZ" sz="2800" dirty="0" smtClean="0"/>
          </a:p>
        </p:txBody>
      </p:sp>
      <p:sp>
        <p:nvSpPr>
          <p:cNvPr id="3" name="Obdélník 2"/>
          <p:cNvSpPr/>
          <p:nvPr/>
        </p:nvSpPr>
        <p:spPr>
          <a:xfrm>
            <a:off x="1823986" y="1340768"/>
            <a:ext cx="1241320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3200" dirty="0" err="1" smtClean="0"/>
              <a:t>oak</a:t>
            </a:r>
            <a:endParaRPr lang="en-GB" sz="3200" dirty="0"/>
          </a:p>
        </p:txBody>
      </p:sp>
      <p:sp>
        <p:nvSpPr>
          <p:cNvPr id="12" name="Obdélník 11"/>
          <p:cNvSpPr/>
          <p:nvPr/>
        </p:nvSpPr>
        <p:spPr>
          <a:xfrm>
            <a:off x="4067944" y="3121242"/>
            <a:ext cx="1584176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3200" dirty="0" err="1" smtClean="0"/>
              <a:t>willow</a:t>
            </a:r>
            <a:endParaRPr lang="en-GB" sz="3200" dirty="0"/>
          </a:p>
        </p:txBody>
      </p:sp>
      <p:sp>
        <p:nvSpPr>
          <p:cNvPr id="13" name="Obdélník 12"/>
          <p:cNvSpPr/>
          <p:nvPr/>
        </p:nvSpPr>
        <p:spPr>
          <a:xfrm>
            <a:off x="2123728" y="5486400"/>
            <a:ext cx="1534897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3200" dirty="0" err="1" smtClean="0"/>
              <a:t>maple</a:t>
            </a:r>
            <a:endParaRPr lang="en-GB" sz="3200" dirty="0"/>
          </a:p>
        </p:txBody>
      </p:sp>
      <p:sp>
        <p:nvSpPr>
          <p:cNvPr id="14" name="Zaoblený obdélníkový popisek 13"/>
          <p:cNvSpPr/>
          <p:nvPr/>
        </p:nvSpPr>
        <p:spPr>
          <a:xfrm>
            <a:off x="2734363" y="3832464"/>
            <a:ext cx="3721687" cy="1264786"/>
          </a:xfrm>
          <a:prstGeom prst="wedgeRound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u="sng" dirty="0" err="1"/>
              <a:t>d</a:t>
            </a:r>
            <a:r>
              <a:rPr lang="cs-CZ" sz="2400" b="1" u="sng" dirty="0" err="1" smtClean="0"/>
              <a:t>eciduous</a:t>
            </a:r>
            <a:endParaRPr lang="en-GB" sz="2400" b="1" u="sng" dirty="0"/>
          </a:p>
        </p:txBody>
      </p:sp>
    </p:spTree>
    <p:extLst>
      <p:ext uri="{BB962C8B-B14F-4D97-AF65-F5344CB8AC3E}">
        <p14:creationId xmlns:p14="http://schemas.microsoft.com/office/powerpoint/2010/main" val="360643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cs-CZ" sz="3600" dirty="0" err="1" smtClean="0"/>
              <a:t>What</a:t>
            </a:r>
            <a:r>
              <a:rPr lang="cs-CZ" sz="3600" dirty="0" smtClean="0"/>
              <a:t> </a:t>
            </a:r>
            <a:r>
              <a:rPr lang="cs-CZ" sz="3600" b="1" u="sng" dirty="0" err="1" smtClean="0"/>
              <a:t>coniferous</a:t>
            </a:r>
            <a:r>
              <a:rPr lang="cs-CZ" sz="3600" dirty="0" smtClean="0"/>
              <a:t> </a:t>
            </a:r>
            <a:r>
              <a:rPr lang="cs-CZ" sz="3600" dirty="0" err="1" smtClean="0"/>
              <a:t>trees</a:t>
            </a:r>
            <a:r>
              <a:rPr lang="cs-CZ" sz="3600" dirty="0" smtClean="0"/>
              <a:t> do </a:t>
            </a:r>
            <a:r>
              <a:rPr lang="cs-CZ" sz="3600" dirty="0" err="1" smtClean="0"/>
              <a:t>you</a:t>
            </a:r>
            <a:r>
              <a:rPr lang="cs-CZ" sz="3600" dirty="0" smtClean="0"/>
              <a:t> </a:t>
            </a:r>
            <a:r>
              <a:rPr lang="cs-CZ" sz="3600" dirty="0" err="1" smtClean="0"/>
              <a:t>know</a:t>
            </a:r>
            <a:r>
              <a:rPr lang="cs-CZ" sz="3600" dirty="0" smtClean="0"/>
              <a:t>?</a:t>
            </a:r>
            <a:endParaRPr lang="en-GB" sz="36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2987824" y="299695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13</a:t>
            </a:r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395536" y="598063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14</a:t>
            </a:r>
            <a:endParaRPr lang="en-GB" dirty="0"/>
          </a:p>
        </p:txBody>
      </p:sp>
      <p:sp>
        <p:nvSpPr>
          <p:cNvPr id="10" name="TextovéPole 9"/>
          <p:cNvSpPr txBox="1"/>
          <p:nvPr/>
        </p:nvSpPr>
        <p:spPr>
          <a:xfrm>
            <a:off x="8460432" y="273051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15</a:t>
            </a:r>
            <a:endParaRPr lang="en-GB" dirty="0"/>
          </a:p>
        </p:txBody>
      </p:sp>
      <p:sp>
        <p:nvSpPr>
          <p:cNvPr id="11" name="Obdélník 10"/>
          <p:cNvSpPr/>
          <p:nvPr/>
        </p:nvSpPr>
        <p:spPr>
          <a:xfrm>
            <a:off x="3826737" y="1340768"/>
            <a:ext cx="4860032" cy="14401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p</a:t>
            </a:r>
            <a:r>
              <a:rPr lang="cs-CZ" sz="2800" dirty="0" smtClean="0"/>
              <a:t>ine, </a:t>
            </a:r>
            <a:r>
              <a:rPr lang="cs-CZ" sz="2800" dirty="0" err="1" smtClean="0"/>
              <a:t>fir</a:t>
            </a:r>
            <a:r>
              <a:rPr lang="cs-CZ" sz="2800" dirty="0" smtClean="0"/>
              <a:t>, </a:t>
            </a:r>
            <a:r>
              <a:rPr lang="cs-CZ" sz="2800" dirty="0" err="1" smtClean="0"/>
              <a:t>spruce</a:t>
            </a:r>
            <a:r>
              <a:rPr lang="cs-CZ" sz="2800" dirty="0" smtClean="0"/>
              <a:t>, </a:t>
            </a:r>
            <a:r>
              <a:rPr lang="cs-CZ" sz="2800" dirty="0" err="1" smtClean="0"/>
              <a:t>larch</a:t>
            </a:r>
            <a:endParaRPr lang="cs-CZ" sz="2800" dirty="0" smtClean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369871"/>
            <a:ext cx="2958027" cy="1996668"/>
          </a:xfr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099851"/>
            <a:ext cx="1728192" cy="2592285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60" y="3573016"/>
            <a:ext cx="4041000" cy="302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93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cs-CZ" sz="3600" dirty="0" err="1" smtClean="0"/>
              <a:t>What</a:t>
            </a:r>
            <a:r>
              <a:rPr lang="cs-CZ" sz="3600" dirty="0" smtClean="0"/>
              <a:t> </a:t>
            </a:r>
            <a:r>
              <a:rPr lang="cs-CZ" sz="3600" b="1" u="sng" dirty="0" err="1" smtClean="0"/>
              <a:t>coniferous</a:t>
            </a:r>
            <a:r>
              <a:rPr lang="cs-CZ" sz="3600" dirty="0" smtClean="0"/>
              <a:t> </a:t>
            </a:r>
            <a:r>
              <a:rPr lang="cs-CZ" sz="3600" dirty="0" err="1" smtClean="0"/>
              <a:t>trees</a:t>
            </a:r>
            <a:r>
              <a:rPr lang="cs-CZ" sz="3600" dirty="0" smtClean="0"/>
              <a:t> do </a:t>
            </a:r>
            <a:r>
              <a:rPr lang="cs-CZ" sz="3600" dirty="0" err="1" smtClean="0"/>
              <a:t>you</a:t>
            </a:r>
            <a:r>
              <a:rPr lang="cs-CZ" sz="3600" dirty="0" smtClean="0"/>
              <a:t> </a:t>
            </a:r>
            <a:r>
              <a:rPr lang="cs-CZ" sz="3600" dirty="0" err="1" smtClean="0"/>
              <a:t>know</a:t>
            </a:r>
            <a:r>
              <a:rPr lang="cs-CZ" sz="3600" dirty="0" smtClean="0"/>
              <a:t>?</a:t>
            </a:r>
            <a:endParaRPr lang="en-GB" sz="36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2987824" y="299695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13</a:t>
            </a:r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395536" y="598063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14</a:t>
            </a:r>
            <a:endParaRPr lang="en-GB" dirty="0"/>
          </a:p>
        </p:txBody>
      </p:sp>
      <p:sp>
        <p:nvSpPr>
          <p:cNvPr id="10" name="TextovéPole 9"/>
          <p:cNvSpPr txBox="1"/>
          <p:nvPr/>
        </p:nvSpPr>
        <p:spPr>
          <a:xfrm>
            <a:off x="8460432" y="273051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15</a:t>
            </a:r>
            <a:endParaRPr lang="en-GB" dirty="0"/>
          </a:p>
        </p:txBody>
      </p:sp>
      <p:sp>
        <p:nvSpPr>
          <p:cNvPr id="11" name="Obdélník 10"/>
          <p:cNvSpPr/>
          <p:nvPr/>
        </p:nvSpPr>
        <p:spPr>
          <a:xfrm>
            <a:off x="3826737" y="1340768"/>
            <a:ext cx="4860032" cy="14401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p</a:t>
            </a:r>
            <a:r>
              <a:rPr lang="cs-CZ" sz="2800" dirty="0" smtClean="0"/>
              <a:t>ine, </a:t>
            </a:r>
            <a:r>
              <a:rPr lang="cs-CZ" sz="2800" dirty="0" err="1" smtClean="0"/>
              <a:t>fir</a:t>
            </a:r>
            <a:r>
              <a:rPr lang="cs-CZ" sz="2800" dirty="0" smtClean="0"/>
              <a:t>, </a:t>
            </a:r>
            <a:r>
              <a:rPr lang="cs-CZ" sz="2800" dirty="0" err="1" smtClean="0"/>
              <a:t>spruce</a:t>
            </a:r>
            <a:r>
              <a:rPr lang="cs-CZ" sz="2800" dirty="0" smtClean="0"/>
              <a:t>, </a:t>
            </a:r>
            <a:r>
              <a:rPr lang="cs-CZ" sz="2800" dirty="0" err="1" smtClean="0"/>
              <a:t>larch</a:t>
            </a:r>
            <a:endParaRPr lang="cs-CZ" sz="2800" dirty="0" smtClean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369871"/>
            <a:ext cx="2958027" cy="1996668"/>
          </a:xfr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099851"/>
            <a:ext cx="1728192" cy="2592285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60" y="3573016"/>
            <a:ext cx="4041000" cy="3024436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1756274" y="1330051"/>
            <a:ext cx="1296144" cy="7200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3200" dirty="0" smtClean="0"/>
              <a:t>pine</a:t>
            </a:r>
            <a:endParaRPr lang="en-GB" sz="3200" dirty="0"/>
          </a:p>
        </p:txBody>
      </p:sp>
      <p:sp>
        <p:nvSpPr>
          <p:cNvPr id="15" name="Obdélník 14"/>
          <p:cNvSpPr/>
          <p:nvPr/>
        </p:nvSpPr>
        <p:spPr>
          <a:xfrm>
            <a:off x="3550916" y="3573016"/>
            <a:ext cx="1296144" cy="7200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3200" dirty="0" err="1" smtClean="0"/>
              <a:t>larch</a:t>
            </a:r>
            <a:endParaRPr lang="en-GB" sz="3200" dirty="0"/>
          </a:p>
        </p:txBody>
      </p:sp>
      <p:sp>
        <p:nvSpPr>
          <p:cNvPr id="12" name="Obdélník 11"/>
          <p:cNvSpPr/>
          <p:nvPr/>
        </p:nvSpPr>
        <p:spPr>
          <a:xfrm>
            <a:off x="6018934" y="3099851"/>
            <a:ext cx="1296144" cy="7200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3200" dirty="0" err="1" smtClean="0"/>
              <a:t>fir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95884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r>
              <a:rPr lang="cs-CZ" sz="4000" dirty="0" err="1" smtClean="0"/>
              <a:t>What</a:t>
            </a:r>
            <a:r>
              <a:rPr lang="cs-CZ" sz="4000" dirty="0" smtClean="0"/>
              <a:t> </a:t>
            </a:r>
            <a:r>
              <a:rPr lang="cs-CZ" sz="4000" dirty="0" err="1" smtClean="0"/>
              <a:t>flowers</a:t>
            </a:r>
            <a:r>
              <a:rPr lang="cs-CZ" sz="4000" dirty="0" smtClean="0"/>
              <a:t> do </a:t>
            </a:r>
            <a:r>
              <a:rPr lang="cs-CZ" sz="4000" dirty="0" err="1" smtClean="0"/>
              <a:t>you</a:t>
            </a:r>
            <a:r>
              <a:rPr lang="cs-CZ" sz="4000" dirty="0" smtClean="0"/>
              <a:t> </a:t>
            </a:r>
            <a:r>
              <a:rPr lang="cs-CZ" sz="4000" dirty="0" err="1" smtClean="0"/>
              <a:t>know</a:t>
            </a:r>
            <a:r>
              <a:rPr lang="cs-CZ" sz="4000" dirty="0" smtClean="0"/>
              <a:t>?</a:t>
            </a:r>
            <a:endParaRPr lang="en-GB" sz="4000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092636"/>
            <a:ext cx="1584176" cy="3216684"/>
          </a:xfrm>
        </p:spPr>
      </p:pic>
      <p:sp>
        <p:nvSpPr>
          <p:cNvPr id="4" name="Obdélník 3"/>
          <p:cNvSpPr/>
          <p:nvPr/>
        </p:nvSpPr>
        <p:spPr>
          <a:xfrm>
            <a:off x="467544" y="1412776"/>
            <a:ext cx="8208912" cy="14401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daisy, snowdrop, violet, dandelion, daffodil, tulip, rose, forget-me-not, primrose, orchid, lily, water lily, carnation, iris</a:t>
            </a:r>
            <a:endParaRPr lang="en-US" sz="2800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140968"/>
            <a:ext cx="3175248" cy="3175248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228" y="3140968"/>
            <a:ext cx="2381436" cy="3175248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475656" y="630495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16</a:t>
            </a:r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8498611" y="632379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18</a:t>
            </a:r>
            <a:endParaRPr lang="en-GB" dirty="0"/>
          </a:p>
        </p:txBody>
      </p:sp>
      <p:sp>
        <p:nvSpPr>
          <p:cNvPr id="10" name="TextovéPole 9"/>
          <p:cNvSpPr txBox="1"/>
          <p:nvPr/>
        </p:nvSpPr>
        <p:spPr>
          <a:xfrm>
            <a:off x="5587008" y="631299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822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r>
              <a:rPr lang="cs-CZ" sz="4000" dirty="0" err="1" smtClean="0"/>
              <a:t>What</a:t>
            </a:r>
            <a:r>
              <a:rPr lang="cs-CZ" sz="4000" dirty="0" smtClean="0"/>
              <a:t> </a:t>
            </a:r>
            <a:r>
              <a:rPr lang="cs-CZ" sz="4000" dirty="0" err="1" smtClean="0"/>
              <a:t>flowers</a:t>
            </a:r>
            <a:r>
              <a:rPr lang="cs-CZ" sz="4000" dirty="0" smtClean="0"/>
              <a:t> do </a:t>
            </a:r>
            <a:r>
              <a:rPr lang="cs-CZ" sz="4000" dirty="0" err="1" smtClean="0"/>
              <a:t>you</a:t>
            </a:r>
            <a:r>
              <a:rPr lang="cs-CZ" sz="4000" dirty="0" smtClean="0"/>
              <a:t> </a:t>
            </a:r>
            <a:r>
              <a:rPr lang="cs-CZ" sz="4000" dirty="0" err="1" smtClean="0"/>
              <a:t>know</a:t>
            </a:r>
            <a:r>
              <a:rPr lang="cs-CZ" sz="4000" dirty="0" smtClean="0"/>
              <a:t>?</a:t>
            </a:r>
            <a:endParaRPr lang="en-GB" sz="4000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092636"/>
            <a:ext cx="1584176" cy="3216684"/>
          </a:xfrm>
        </p:spPr>
      </p:pic>
      <p:sp>
        <p:nvSpPr>
          <p:cNvPr id="4" name="Obdélník 3"/>
          <p:cNvSpPr/>
          <p:nvPr/>
        </p:nvSpPr>
        <p:spPr>
          <a:xfrm>
            <a:off x="467544" y="1412776"/>
            <a:ext cx="8208912" cy="14401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daisy, snowdrop, violet, dandelion, daffodil, tulip, rose, forget-me-not, primrose, orchid, lily, water lily, carnation, iris</a:t>
            </a:r>
            <a:endParaRPr lang="en-US" sz="2800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140968"/>
            <a:ext cx="3175248" cy="3175248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228" y="3140968"/>
            <a:ext cx="2381436" cy="3175248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475656" y="630495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16</a:t>
            </a:r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8498611" y="632379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18</a:t>
            </a:r>
            <a:endParaRPr lang="en-GB" dirty="0"/>
          </a:p>
        </p:txBody>
      </p:sp>
      <p:sp>
        <p:nvSpPr>
          <p:cNvPr id="10" name="TextovéPole 9"/>
          <p:cNvSpPr txBox="1"/>
          <p:nvPr/>
        </p:nvSpPr>
        <p:spPr>
          <a:xfrm>
            <a:off x="5587008" y="631299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17</a:t>
            </a:r>
            <a:endParaRPr lang="en-GB" dirty="0"/>
          </a:p>
        </p:txBody>
      </p:sp>
      <p:sp>
        <p:nvSpPr>
          <p:cNvPr id="3" name="Obdélník 2"/>
          <p:cNvSpPr/>
          <p:nvPr/>
        </p:nvSpPr>
        <p:spPr>
          <a:xfrm>
            <a:off x="1259632" y="3068960"/>
            <a:ext cx="1584176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err="1" smtClean="0"/>
              <a:t>dandelion</a:t>
            </a:r>
            <a:endParaRPr lang="en-GB" sz="2400" dirty="0"/>
          </a:p>
        </p:txBody>
      </p:sp>
      <p:sp>
        <p:nvSpPr>
          <p:cNvPr id="11" name="Obdélník 10"/>
          <p:cNvSpPr/>
          <p:nvPr/>
        </p:nvSpPr>
        <p:spPr>
          <a:xfrm>
            <a:off x="7565504" y="3138705"/>
            <a:ext cx="1440160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err="1" smtClean="0"/>
              <a:t>tulip</a:t>
            </a:r>
            <a:endParaRPr lang="en-GB" sz="2400" dirty="0"/>
          </a:p>
        </p:txBody>
      </p:sp>
      <p:sp>
        <p:nvSpPr>
          <p:cNvPr id="12" name="Obdélník 11"/>
          <p:cNvSpPr/>
          <p:nvPr/>
        </p:nvSpPr>
        <p:spPr>
          <a:xfrm>
            <a:off x="4572000" y="3140968"/>
            <a:ext cx="1519064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err="1" smtClean="0"/>
              <a:t>snowdrop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0333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68144" y="476672"/>
            <a:ext cx="3024336" cy="1368152"/>
          </a:xfrm>
        </p:spPr>
        <p:txBody>
          <a:bodyPr>
            <a:noAutofit/>
          </a:bodyPr>
          <a:lstStyle/>
          <a:p>
            <a:r>
              <a:rPr lang="cs-CZ" sz="4000" dirty="0" err="1" smtClean="0"/>
              <a:t>Crops</a:t>
            </a:r>
            <a:r>
              <a:rPr lang="cs-CZ" sz="4000" dirty="0" smtClean="0"/>
              <a:t> in </a:t>
            </a:r>
            <a:r>
              <a:rPr lang="cs-CZ" sz="4000" dirty="0" err="1" smtClean="0"/>
              <a:t>the</a:t>
            </a:r>
            <a:r>
              <a:rPr lang="cs-CZ" sz="4000" dirty="0" smtClean="0"/>
              <a:t> Czech Republic</a:t>
            </a:r>
            <a:endParaRPr lang="en-GB" sz="40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7448125"/>
              </p:ext>
            </p:extLst>
          </p:nvPr>
        </p:nvGraphicFramePr>
        <p:xfrm>
          <a:off x="179512" y="260648"/>
          <a:ext cx="8856984" cy="6480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7291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48648"/>
          </a:xfrm>
        </p:spPr>
        <p:txBody>
          <a:bodyPr>
            <a:normAutofit fontScale="90000"/>
          </a:bodyPr>
          <a:lstStyle/>
          <a:p>
            <a:r>
              <a:rPr lang="cs-CZ" sz="4000" dirty="0" smtClean="0"/>
              <a:t>Label </a:t>
            </a:r>
            <a:r>
              <a:rPr lang="cs-CZ" sz="4000" dirty="0" err="1" smtClean="0"/>
              <a:t>the</a:t>
            </a:r>
            <a:r>
              <a:rPr lang="cs-CZ" sz="4000" dirty="0" smtClean="0"/>
              <a:t> </a:t>
            </a:r>
            <a:r>
              <a:rPr lang="cs-CZ" sz="4000" dirty="0" err="1" smtClean="0"/>
              <a:t>pictures</a:t>
            </a:r>
            <a:endParaRPr lang="en-GB" sz="4000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04664"/>
            <a:ext cx="2664296" cy="2664296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645024"/>
            <a:ext cx="3095625" cy="3095625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56" y="1124744"/>
            <a:ext cx="2807593" cy="2807593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645023"/>
            <a:ext cx="3095625" cy="3095625"/>
          </a:xfrm>
          <a:prstGeom prst="rect">
            <a:avLst/>
          </a:prstGeom>
        </p:spPr>
      </p:pic>
      <p:sp>
        <p:nvSpPr>
          <p:cNvPr id="8" name="Levá složená závorka 7"/>
          <p:cNvSpPr/>
          <p:nvPr/>
        </p:nvSpPr>
        <p:spPr>
          <a:xfrm>
            <a:off x="4860032" y="1916832"/>
            <a:ext cx="144016" cy="611708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Přímá spojnice se šipkou 9"/>
          <p:cNvCxnSpPr/>
          <p:nvPr/>
        </p:nvCxnSpPr>
        <p:spPr>
          <a:xfrm>
            <a:off x="827584" y="1772816"/>
            <a:ext cx="648072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 flipV="1">
            <a:off x="4508376" y="3005336"/>
            <a:ext cx="864096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 flipH="1" flipV="1">
            <a:off x="7199932" y="1916832"/>
            <a:ext cx="900460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 flipH="1" flipV="1">
            <a:off x="2483768" y="2560557"/>
            <a:ext cx="719362" cy="7964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/>
          <p:nvPr/>
        </p:nvCxnSpPr>
        <p:spPr>
          <a:xfrm flipV="1">
            <a:off x="971600" y="2528540"/>
            <a:ext cx="792088" cy="6291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>
          <a:xfrm flipH="1">
            <a:off x="2339752" y="6391006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/>
          <p:nvPr/>
        </p:nvCxnSpPr>
        <p:spPr>
          <a:xfrm>
            <a:off x="1200904" y="4077072"/>
            <a:ext cx="922824" cy="1435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Přímá spojnice se šipkou 29"/>
          <p:cNvCxnSpPr/>
          <p:nvPr/>
        </p:nvCxnSpPr>
        <p:spPr>
          <a:xfrm flipH="1" flipV="1">
            <a:off x="6709880" y="6021288"/>
            <a:ext cx="900460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Přímá spojnice se šipkou 30"/>
          <p:cNvCxnSpPr/>
          <p:nvPr/>
        </p:nvCxnSpPr>
        <p:spPr>
          <a:xfrm>
            <a:off x="4860032" y="1268760"/>
            <a:ext cx="1080120" cy="6120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Přímá spojnice se šipkou 31"/>
          <p:cNvCxnSpPr/>
          <p:nvPr/>
        </p:nvCxnSpPr>
        <p:spPr>
          <a:xfrm flipH="1" flipV="1">
            <a:off x="7160110" y="764704"/>
            <a:ext cx="900460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Přímá spojnice se šipkou 34"/>
          <p:cNvCxnSpPr/>
          <p:nvPr/>
        </p:nvCxnSpPr>
        <p:spPr>
          <a:xfrm flipH="1">
            <a:off x="7020272" y="3356993"/>
            <a:ext cx="864096" cy="15841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Přímá spojnice se šipkou 35"/>
          <p:cNvCxnSpPr/>
          <p:nvPr/>
        </p:nvCxnSpPr>
        <p:spPr>
          <a:xfrm flipV="1">
            <a:off x="5004048" y="5517232"/>
            <a:ext cx="1182976" cy="72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Přímá spojnice se šipkou 36"/>
          <p:cNvCxnSpPr/>
          <p:nvPr/>
        </p:nvCxnSpPr>
        <p:spPr>
          <a:xfrm flipV="1">
            <a:off x="5501938" y="5877272"/>
            <a:ext cx="864096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1" name="Obrázek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034" y="2310100"/>
            <a:ext cx="1046893" cy="1046893"/>
          </a:xfrm>
          <a:prstGeom prst="rect">
            <a:avLst/>
          </a:prstGeom>
        </p:spPr>
      </p:pic>
      <p:cxnSp>
        <p:nvCxnSpPr>
          <p:cNvPr id="42" name="Přímá spojnice se šipkou 41"/>
          <p:cNvCxnSpPr/>
          <p:nvPr/>
        </p:nvCxnSpPr>
        <p:spPr>
          <a:xfrm flipV="1">
            <a:off x="5883446" y="3164528"/>
            <a:ext cx="864096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TextovéPole 42"/>
          <p:cNvSpPr txBox="1"/>
          <p:nvPr/>
        </p:nvSpPr>
        <p:spPr>
          <a:xfrm>
            <a:off x="107504" y="284313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21</a:t>
            </a:r>
            <a:endParaRPr lang="en-GB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107504" y="637131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20</a:t>
            </a:r>
            <a:endParaRPr lang="en-GB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7020272" y="264888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23</a:t>
            </a:r>
            <a:endParaRPr lang="en-GB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5343508" y="18864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19</a:t>
            </a:r>
            <a:endParaRPr lang="en-GB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8495717" y="414908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999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48648"/>
          </a:xfrm>
        </p:spPr>
        <p:txBody>
          <a:bodyPr>
            <a:noAutofit/>
          </a:bodyPr>
          <a:lstStyle/>
          <a:p>
            <a:r>
              <a:rPr lang="cs-CZ" sz="3600" dirty="0" smtClean="0"/>
              <a:t>Label </a:t>
            </a:r>
            <a:r>
              <a:rPr lang="cs-CZ" sz="3600" dirty="0" err="1" smtClean="0"/>
              <a:t>the</a:t>
            </a:r>
            <a:r>
              <a:rPr lang="cs-CZ" sz="3600" dirty="0" smtClean="0"/>
              <a:t> </a:t>
            </a:r>
            <a:r>
              <a:rPr lang="cs-CZ" sz="3600" dirty="0" err="1" smtClean="0"/>
              <a:t>pictures</a:t>
            </a:r>
            <a:endParaRPr lang="en-GB" sz="3600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04664"/>
            <a:ext cx="2664296" cy="2664296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645024"/>
            <a:ext cx="3095625" cy="3095625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56" y="1124744"/>
            <a:ext cx="2807593" cy="2807593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645023"/>
            <a:ext cx="3095625" cy="3095625"/>
          </a:xfrm>
          <a:prstGeom prst="rect">
            <a:avLst/>
          </a:prstGeom>
        </p:spPr>
      </p:pic>
      <p:sp>
        <p:nvSpPr>
          <p:cNvPr id="8" name="Levá složená závorka 7"/>
          <p:cNvSpPr/>
          <p:nvPr/>
        </p:nvSpPr>
        <p:spPr>
          <a:xfrm>
            <a:off x="4860032" y="1916832"/>
            <a:ext cx="144016" cy="611708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cxnSp>
        <p:nvCxnSpPr>
          <p:cNvPr id="10" name="Přímá spojnice se šipkou 9"/>
          <p:cNvCxnSpPr/>
          <p:nvPr/>
        </p:nvCxnSpPr>
        <p:spPr>
          <a:xfrm>
            <a:off x="827584" y="1772816"/>
            <a:ext cx="648072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 flipV="1">
            <a:off x="4479412" y="2891714"/>
            <a:ext cx="864096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 flipH="1" flipV="1">
            <a:off x="7199932" y="1916832"/>
            <a:ext cx="900460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 flipH="1" flipV="1">
            <a:off x="2483768" y="2560557"/>
            <a:ext cx="552981" cy="8594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/>
          <p:nvPr/>
        </p:nvCxnSpPr>
        <p:spPr>
          <a:xfrm flipV="1">
            <a:off x="971600" y="2528540"/>
            <a:ext cx="792088" cy="6291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>
          <a:xfrm flipH="1">
            <a:off x="2339752" y="6391006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/>
          <p:nvPr/>
        </p:nvCxnSpPr>
        <p:spPr>
          <a:xfrm>
            <a:off x="1200904" y="4077072"/>
            <a:ext cx="922824" cy="1435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Přímá spojnice se šipkou 29"/>
          <p:cNvCxnSpPr/>
          <p:nvPr/>
        </p:nvCxnSpPr>
        <p:spPr>
          <a:xfrm flipH="1" flipV="1">
            <a:off x="6709880" y="6021288"/>
            <a:ext cx="900460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Přímá spojnice se šipkou 30"/>
          <p:cNvCxnSpPr/>
          <p:nvPr/>
        </p:nvCxnSpPr>
        <p:spPr>
          <a:xfrm>
            <a:off x="4860032" y="1268760"/>
            <a:ext cx="1080120" cy="6120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Přímá spojnice se šipkou 31"/>
          <p:cNvCxnSpPr/>
          <p:nvPr/>
        </p:nvCxnSpPr>
        <p:spPr>
          <a:xfrm flipH="1" flipV="1">
            <a:off x="7160110" y="764704"/>
            <a:ext cx="900460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Přímá spojnice se šipkou 34"/>
          <p:cNvCxnSpPr/>
          <p:nvPr/>
        </p:nvCxnSpPr>
        <p:spPr>
          <a:xfrm flipH="1">
            <a:off x="7020272" y="3356993"/>
            <a:ext cx="864096" cy="15841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Přímá spojnice se šipkou 35"/>
          <p:cNvCxnSpPr/>
          <p:nvPr/>
        </p:nvCxnSpPr>
        <p:spPr>
          <a:xfrm flipV="1">
            <a:off x="5004048" y="5517232"/>
            <a:ext cx="1182976" cy="72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Přímá spojnice se šipkou 36"/>
          <p:cNvCxnSpPr/>
          <p:nvPr/>
        </p:nvCxnSpPr>
        <p:spPr>
          <a:xfrm flipV="1">
            <a:off x="5501938" y="5877272"/>
            <a:ext cx="864096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1" name="Obrázek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034" y="2310100"/>
            <a:ext cx="1046893" cy="1046893"/>
          </a:xfrm>
          <a:prstGeom prst="rect">
            <a:avLst/>
          </a:prstGeom>
        </p:spPr>
      </p:pic>
      <p:cxnSp>
        <p:nvCxnSpPr>
          <p:cNvPr id="42" name="Přímá spojnice se šipkou 41"/>
          <p:cNvCxnSpPr/>
          <p:nvPr/>
        </p:nvCxnSpPr>
        <p:spPr>
          <a:xfrm flipV="1">
            <a:off x="5883446" y="3164528"/>
            <a:ext cx="864096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TextovéPole 42"/>
          <p:cNvSpPr txBox="1"/>
          <p:nvPr/>
        </p:nvSpPr>
        <p:spPr>
          <a:xfrm>
            <a:off x="107504" y="2843138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21</a:t>
            </a:r>
            <a:endParaRPr lang="en-GB" sz="2400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107504" y="6371317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20</a:t>
            </a:r>
            <a:endParaRPr lang="en-GB" sz="2400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7020272" y="264888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23</a:t>
            </a:r>
            <a:endParaRPr lang="en-GB" sz="2400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5343508" y="18864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19</a:t>
            </a:r>
            <a:endParaRPr lang="en-GB" sz="2400" dirty="0"/>
          </a:p>
        </p:txBody>
      </p:sp>
      <p:sp>
        <p:nvSpPr>
          <p:cNvPr id="47" name="TextovéPole 46"/>
          <p:cNvSpPr txBox="1"/>
          <p:nvPr/>
        </p:nvSpPr>
        <p:spPr>
          <a:xfrm>
            <a:off x="8495717" y="414908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22</a:t>
            </a:r>
            <a:endParaRPr lang="en-GB" sz="2400" dirty="0"/>
          </a:p>
        </p:txBody>
      </p:sp>
      <p:sp>
        <p:nvSpPr>
          <p:cNvPr id="3" name="Obdélník 2"/>
          <p:cNvSpPr/>
          <p:nvPr/>
        </p:nvSpPr>
        <p:spPr>
          <a:xfrm>
            <a:off x="107504" y="1412776"/>
            <a:ext cx="1525448" cy="3600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FIN</a:t>
            </a:r>
            <a:endParaRPr lang="en-GB" sz="2400" dirty="0"/>
          </a:p>
        </p:txBody>
      </p:sp>
      <p:sp>
        <p:nvSpPr>
          <p:cNvPr id="33" name="Obdélník 32"/>
          <p:cNvSpPr/>
          <p:nvPr/>
        </p:nvSpPr>
        <p:spPr>
          <a:xfrm>
            <a:off x="6960802" y="6391006"/>
            <a:ext cx="1525448" cy="3600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CLAW</a:t>
            </a:r>
            <a:endParaRPr lang="en-GB" sz="2400" dirty="0"/>
          </a:p>
        </p:txBody>
      </p:sp>
      <p:sp>
        <p:nvSpPr>
          <p:cNvPr id="34" name="Obdélník 33"/>
          <p:cNvSpPr/>
          <p:nvPr/>
        </p:nvSpPr>
        <p:spPr>
          <a:xfrm>
            <a:off x="7412927" y="3263338"/>
            <a:ext cx="1525448" cy="3600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FUR</a:t>
            </a:r>
            <a:endParaRPr lang="en-GB" sz="2400" dirty="0"/>
          </a:p>
        </p:txBody>
      </p:sp>
      <p:sp>
        <p:nvSpPr>
          <p:cNvPr id="38" name="Obdélník 37"/>
          <p:cNvSpPr/>
          <p:nvPr/>
        </p:nvSpPr>
        <p:spPr>
          <a:xfrm>
            <a:off x="7557440" y="1219311"/>
            <a:ext cx="1525448" cy="3600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TAIL</a:t>
            </a:r>
            <a:endParaRPr lang="en-GB" sz="2400" dirty="0"/>
          </a:p>
        </p:txBody>
      </p:sp>
      <p:sp>
        <p:nvSpPr>
          <p:cNvPr id="39" name="Obdélník 38"/>
          <p:cNvSpPr/>
          <p:nvPr/>
        </p:nvSpPr>
        <p:spPr>
          <a:xfrm>
            <a:off x="7412927" y="2395082"/>
            <a:ext cx="1525448" cy="3600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WING</a:t>
            </a:r>
            <a:endParaRPr lang="en-GB" sz="2400" dirty="0"/>
          </a:p>
        </p:txBody>
      </p:sp>
      <p:sp>
        <p:nvSpPr>
          <p:cNvPr id="40" name="Obdélník 39"/>
          <p:cNvSpPr/>
          <p:nvPr/>
        </p:nvSpPr>
        <p:spPr>
          <a:xfrm>
            <a:off x="4790046" y="3419959"/>
            <a:ext cx="1525448" cy="3600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FEATHER</a:t>
            </a:r>
            <a:endParaRPr lang="en-GB" sz="2400" dirty="0"/>
          </a:p>
        </p:txBody>
      </p:sp>
      <p:sp>
        <p:nvSpPr>
          <p:cNvPr id="48" name="Obdélník 47"/>
          <p:cNvSpPr/>
          <p:nvPr/>
        </p:nvSpPr>
        <p:spPr>
          <a:xfrm>
            <a:off x="467544" y="3176973"/>
            <a:ext cx="1446800" cy="3600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SCALES</a:t>
            </a:r>
            <a:endParaRPr lang="en-GB" sz="2400" dirty="0"/>
          </a:p>
        </p:txBody>
      </p:sp>
      <p:sp>
        <p:nvSpPr>
          <p:cNvPr id="49" name="Obdélník 48"/>
          <p:cNvSpPr/>
          <p:nvPr/>
        </p:nvSpPr>
        <p:spPr>
          <a:xfrm>
            <a:off x="3391813" y="1124744"/>
            <a:ext cx="1525448" cy="3600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BEAK</a:t>
            </a:r>
            <a:endParaRPr lang="en-GB" sz="2400" dirty="0"/>
          </a:p>
        </p:txBody>
      </p:sp>
      <p:sp>
        <p:nvSpPr>
          <p:cNvPr id="50" name="Obdélník 49"/>
          <p:cNvSpPr/>
          <p:nvPr/>
        </p:nvSpPr>
        <p:spPr>
          <a:xfrm>
            <a:off x="2915817" y="2060848"/>
            <a:ext cx="1944216" cy="3600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THE YOUNG</a:t>
            </a:r>
            <a:endParaRPr lang="en-GB" sz="2400" dirty="0"/>
          </a:p>
        </p:txBody>
      </p:sp>
      <p:sp>
        <p:nvSpPr>
          <p:cNvPr id="51" name="Obdélník 50"/>
          <p:cNvSpPr/>
          <p:nvPr/>
        </p:nvSpPr>
        <p:spPr>
          <a:xfrm>
            <a:off x="4357998" y="5841268"/>
            <a:ext cx="1525448" cy="3600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PAW</a:t>
            </a:r>
            <a:endParaRPr lang="en-GB" sz="2400" dirty="0"/>
          </a:p>
        </p:txBody>
      </p:sp>
      <p:sp>
        <p:nvSpPr>
          <p:cNvPr id="52" name="Obdélník 51"/>
          <p:cNvSpPr/>
          <p:nvPr/>
        </p:nvSpPr>
        <p:spPr>
          <a:xfrm>
            <a:off x="3203129" y="5373216"/>
            <a:ext cx="1958215" cy="3600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WHISKERS</a:t>
            </a:r>
            <a:endParaRPr lang="en-GB" sz="2400" dirty="0"/>
          </a:p>
        </p:txBody>
      </p:sp>
      <p:sp>
        <p:nvSpPr>
          <p:cNvPr id="53" name="Obdélník 52"/>
          <p:cNvSpPr/>
          <p:nvPr/>
        </p:nvSpPr>
        <p:spPr>
          <a:xfrm>
            <a:off x="2440405" y="3416083"/>
            <a:ext cx="1525448" cy="3600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GILLS</a:t>
            </a:r>
            <a:endParaRPr lang="en-GB" sz="2400" dirty="0"/>
          </a:p>
        </p:txBody>
      </p:sp>
      <p:sp>
        <p:nvSpPr>
          <p:cNvPr id="54" name="Obdélník 53"/>
          <p:cNvSpPr/>
          <p:nvPr/>
        </p:nvSpPr>
        <p:spPr>
          <a:xfrm>
            <a:off x="3334584" y="6199395"/>
            <a:ext cx="1237416" cy="3600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HOOF</a:t>
            </a:r>
            <a:endParaRPr lang="en-GB" sz="2400" dirty="0"/>
          </a:p>
        </p:txBody>
      </p:sp>
      <p:sp>
        <p:nvSpPr>
          <p:cNvPr id="55" name="Obdélník 54"/>
          <p:cNvSpPr/>
          <p:nvPr/>
        </p:nvSpPr>
        <p:spPr>
          <a:xfrm>
            <a:off x="64860" y="3776123"/>
            <a:ext cx="1525448" cy="3600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MANE</a:t>
            </a:r>
            <a:endParaRPr lang="en-GB" sz="2400" dirty="0"/>
          </a:p>
        </p:txBody>
      </p:sp>
      <p:sp>
        <p:nvSpPr>
          <p:cNvPr id="56" name="Obdélník 55"/>
          <p:cNvSpPr/>
          <p:nvPr/>
        </p:nvSpPr>
        <p:spPr>
          <a:xfrm>
            <a:off x="3203129" y="2946199"/>
            <a:ext cx="1525448" cy="3600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NEST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62901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6195289"/>
              </p:ext>
            </p:extLst>
          </p:nvPr>
        </p:nvGraphicFramePr>
        <p:xfrm>
          <a:off x="467544" y="2420888"/>
          <a:ext cx="8229600" cy="4043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898776"/>
                <a:gridCol w="4330824"/>
              </a:tblGrid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NÁZEV ŠKOLY: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b="0" dirty="0" smtClean="0"/>
                        <a:t>Gymnázium Františka Živného, Bohumín, Jana Palacha 794, příspěvková organizace</a:t>
                      </a:r>
                      <a:endParaRPr lang="cs-CZ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VZDĚLÁVACÍ OBLAST: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Jazyk a jazyková komunikace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VZDĚLÁVACÍ OBOR: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Jazyk anglický, 3. ročník SŠ a odpovídající ročník víceletých gymnázií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TÉMA: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Fauna and flora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AUTOR: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Mgr. Jana Sochorová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DATUM: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mtClean="0"/>
                        <a:t>9. </a:t>
                      </a:r>
                      <a:r>
                        <a:rPr lang="cs-CZ" dirty="0" smtClean="0"/>
                        <a:t>8. 2013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NÁZEV A ČÍSLO PROJEKTU: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Učíme se pro život v 21. století</a:t>
                      </a:r>
                    </a:p>
                    <a:p>
                      <a:r>
                        <a:rPr lang="cs-CZ" dirty="0" smtClean="0"/>
                        <a:t>CZ.1.07/1.5.00/34.0629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OZNAČENÍ VÝUKOVÉHO</a:t>
                      </a:r>
                      <a:r>
                        <a:rPr lang="cs-CZ" b="1" baseline="0" dirty="0" smtClean="0"/>
                        <a:t> MATERIÁLU: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VY_32_INOVACE_JA.SO.11</a:t>
                      </a:r>
                    </a:p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08720"/>
            <a:ext cx="82867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11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Animal </a:t>
            </a:r>
            <a:r>
              <a:rPr lang="cs-CZ" dirty="0" err="1" smtClean="0"/>
              <a:t>kingdom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/>
          </a:bodyPr>
          <a:lstStyle/>
          <a:p>
            <a:r>
              <a:rPr lang="cs-CZ" sz="2400" i="1" dirty="0" err="1"/>
              <a:t>Assign</a:t>
            </a:r>
            <a:r>
              <a:rPr lang="cs-CZ" sz="2400" i="1" dirty="0"/>
              <a:t> </a:t>
            </a:r>
            <a:r>
              <a:rPr lang="cs-CZ" sz="2400" i="1" dirty="0" err="1"/>
              <a:t>the</a:t>
            </a:r>
            <a:r>
              <a:rPr lang="cs-CZ" sz="2400" i="1" dirty="0"/>
              <a:t> </a:t>
            </a:r>
            <a:r>
              <a:rPr lang="cs-CZ" sz="2400" i="1" dirty="0" err="1"/>
              <a:t>animals</a:t>
            </a:r>
            <a:r>
              <a:rPr lang="cs-CZ" sz="2400" i="1" dirty="0"/>
              <a:t> to </a:t>
            </a:r>
            <a:r>
              <a:rPr lang="cs-CZ" sz="2400" i="1" dirty="0" err="1"/>
              <a:t>the</a:t>
            </a:r>
            <a:r>
              <a:rPr lang="cs-CZ" sz="2400" i="1" dirty="0"/>
              <a:t> </a:t>
            </a:r>
            <a:r>
              <a:rPr lang="cs-CZ" sz="2400" i="1" dirty="0" err="1"/>
              <a:t>categories</a:t>
            </a:r>
            <a:r>
              <a:rPr lang="cs-CZ" sz="2400" i="1" dirty="0"/>
              <a:t>. </a:t>
            </a:r>
            <a:r>
              <a:rPr lang="cs-CZ" sz="2400" i="1" dirty="0" err="1"/>
              <a:t>Add</a:t>
            </a:r>
            <a:r>
              <a:rPr lang="cs-CZ" sz="2400" i="1" dirty="0"/>
              <a:t> more </a:t>
            </a:r>
            <a:r>
              <a:rPr lang="cs-CZ" sz="2400" i="1" dirty="0" err="1"/>
              <a:t>examples</a:t>
            </a:r>
            <a:r>
              <a:rPr lang="cs-CZ" sz="2400" i="1" dirty="0"/>
              <a:t>: </a:t>
            </a:r>
            <a:r>
              <a:rPr lang="cs-CZ" sz="2400" dirty="0"/>
              <a:t>boa</a:t>
            </a:r>
            <a:r>
              <a:rPr lang="cs-CZ" sz="2400" i="1" dirty="0"/>
              <a:t>, </a:t>
            </a:r>
            <a:r>
              <a:rPr lang="cs-CZ" sz="2400" dirty="0"/>
              <a:t>cod</a:t>
            </a:r>
            <a:r>
              <a:rPr lang="cs-CZ" sz="2400" i="1" dirty="0"/>
              <a:t>, </a:t>
            </a:r>
            <a:r>
              <a:rPr lang="cs-CZ" sz="2400" dirty="0" err="1"/>
              <a:t>finch</a:t>
            </a:r>
            <a:r>
              <a:rPr lang="cs-CZ" sz="2400" dirty="0"/>
              <a:t>, python, </a:t>
            </a:r>
            <a:r>
              <a:rPr lang="cs-CZ" sz="2400" dirty="0" err="1"/>
              <a:t>salamander</a:t>
            </a:r>
            <a:r>
              <a:rPr lang="cs-CZ" sz="2400" dirty="0"/>
              <a:t>, </a:t>
            </a:r>
            <a:r>
              <a:rPr lang="cs-CZ" sz="2400" dirty="0" err="1"/>
              <a:t>toad</a:t>
            </a:r>
            <a:r>
              <a:rPr lang="cs-CZ" sz="2400" dirty="0"/>
              <a:t>, </a:t>
            </a:r>
            <a:r>
              <a:rPr lang="cs-CZ" sz="2400" dirty="0" err="1"/>
              <a:t>nightingale</a:t>
            </a:r>
            <a:r>
              <a:rPr lang="cs-CZ" sz="2400" dirty="0"/>
              <a:t>, </a:t>
            </a:r>
            <a:r>
              <a:rPr lang="cs-CZ" sz="2400" dirty="0" err="1"/>
              <a:t>trout</a:t>
            </a:r>
            <a:r>
              <a:rPr lang="cs-CZ" sz="2400" dirty="0"/>
              <a:t>, </a:t>
            </a:r>
            <a:r>
              <a:rPr lang="cs-CZ" sz="2400" dirty="0" err="1"/>
              <a:t>lizard</a:t>
            </a:r>
            <a:r>
              <a:rPr lang="cs-CZ" sz="2400" dirty="0"/>
              <a:t>, </a:t>
            </a:r>
            <a:r>
              <a:rPr lang="cs-CZ" sz="2400" dirty="0" err="1"/>
              <a:t>flea</a:t>
            </a:r>
            <a:r>
              <a:rPr lang="cs-CZ" sz="2400" dirty="0"/>
              <a:t>, </a:t>
            </a:r>
            <a:r>
              <a:rPr lang="cs-CZ" sz="2400" dirty="0" err="1"/>
              <a:t>iguana</a:t>
            </a:r>
            <a:r>
              <a:rPr lang="cs-CZ" sz="2400" dirty="0"/>
              <a:t>, </a:t>
            </a:r>
            <a:r>
              <a:rPr lang="cs-CZ" sz="2400" dirty="0" err="1"/>
              <a:t>pike</a:t>
            </a:r>
            <a:r>
              <a:rPr lang="cs-CZ" sz="2400" dirty="0"/>
              <a:t>, ant, </a:t>
            </a:r>
            <a:r>
              <a:rPr lang="cs-CZ" sz="2400" dirty="0" err="1"/>
              <a:t>eel</a:t>
            </a:r>
            <a:r>
              <a:rPr lang="cs-CZ" sz="2400" dirty="0"/>
              <a:t>, </a:t>
            </a:r>
            <a:r>
              <a:rPr lang="cs-CZ" sz="2400" dirty="0" err="1"/>
              <a:t>lark</a:t>
            </a:r>
            <a:r>
              <a:rPr lang="cs-CZ" sz="2400" dirty="0"/>
              <a:t>, </a:t>
            </a:r>
            <a:r>
              <a:rPr lang="cs-CZ" sz="2400" dirty="0" err="1"/>
              <a:t>vulture</a:t>
            </a:r>
            <a:r>
              <a:rPr lang="cs-CZ" sz="2400" dirty="0"/>
              <a:t>, </a:t>
            </a:r>
            <a:r>
              <a:rPr lang="cs-CZ" sz="2400" dirty="0" err="1"/>
              <a:t>badger</a:t>
            </a:r>
            <a:r>
              <a:rPr lang="cs-CZ" sz="2400" dirty="0"/>
              <a:t>, </a:t>
            </a:r>
            <a:r>
              <a:rPr lang="cs-CZ" sz="2400" dirty="0" err="1"/>
              <a:t>falcon</a:t>
            </a:r>
            <a:r>
              <a:rPr lang="cs-CZ" sz="2400" dirty="0"/>
              <a:t>, </a:t>
            </a:r>
            <a:r>
              <a:rPr lang="cs-CZ" sz="2400" dirty="0" err="1"/>
              <a:t>otter</a:t>
            </a:r>
            <a:r>
              <a:rPr lang="cs-CZ" sz="2400" dirty="0"/>
              <a:t>, </a:t>
            </a:r>
            <a:r>
              <a:rPr lang="cs-CZ" sz="2400" dirty="0" err="1"/>
              <a:t>dragonfly</a:t>
            </a:r>
            <a:r>
              <a:rPr lang="cs-CZ" sz="2400" dirty="0"/>
              <a:t>, </a:t>
            </a:r>
            <a:r>
              <a:rPr lang="cs-CZ" sz="2400" dirty="0" err="1"/>
              <a:t>reindeer</a:t>
            </a:r>
            <a:r>
              <a:rPr lang="cs-CZ" sz="2400" dirty="0"/>
              <a:t>, mole  </a:t>
            </a:r>
            <a:endParaRPr lang="en-GB" sz="2400" dirty="0"/>
          </a:p>
          <a:p>
            <a:r>
              <a:rPr lang="cs-CZ" sz="2400" dirty="0" smtClean="0">
                <a:solidFill>
                  <a:schemeClr val="bg1"/>
                </a:solidFill>
              </a:rPr>
              <a:t>mole  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4" name="Obdélník se zakulaceným příčným rohem 3"/>
          <p:cNvSpPr/>
          <p:nvPr/>
        </p:nvSpPr>
        <p:spPr>
          <a:xfrm>
            <a:off x="52635" y="2780928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m</a:t>
            </a:r>
            <a:r>
              <a:rPr lang="cs-CZ" sz="2800" b="1" u="sng" dirty="0" err="1" smtClean="0"/>
              <a:t>ammals</a:t>
            </a:r>
            <a:endParaRPr lang="cs-CZ" sz="2800" b="1" u="sng" dirty="0" smtClean="0"/>
          </a:p>
          <a:p>
            <a:pPr algn="ctr"/>
            <a:endParaRPr lang="cs-CZ" sz="2400" dirty="0" smtClean="0"/>
          </a:p>
          <a:p>
            <a:pPr algn="ctr"/>
            <a:endParaRPr lang="cs-CZ" sz="2400" dirty="0"/>
          </a:p>
          <a:p>
            <a:pPr algn="ctr"/>
            <a:endParaRPr lang="en-GB" sz="2400" dirty="0"/>
          </a:p>
        </p:txBody>
      </p:sp>
      <p:sp>
        <p:nvSpPr>
          <p:cNvPr id="8" name="Obdélník se zakulaceným příčným rohem 7"/>
          <p:cNvSpPr/>
          <p:nvPr/>
        </p:nvSpPr>
        <p:spPr>
          <a:xfrm>
            <a:off x="90528" y="4797152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a</a:t>
            </a:r>
            <a:r>
              <a:rPr lang="cs-CZ" sz="2800" b="1" u="sng" dirty="0" err="1" smtClean="0"/>
              <a:t>mphibians</a:t>
            </a:r>
            <a:endParaRPr lang="cs-CZ" sz="2800" b="1" u="sng" dirty="0" smtClean="0"/>
          </a:p>
          <a:p>
            <a:pPr algn="ctr"/>
            <a:endParaRPr lang="cs-CZ" sz="2800" b="1" u="sng" dirty="0"/>
          </a:p>
          <a:p>
            <a:pPr algn="ctr"/>
            <a:endParaRPr lang="en-GB" sz="2800" b="1" u="sng" dirty="0"/>
          </a:p>
        </p:txBody>
      </p:sp>
      <p:sp>
        <p:nvSpPr>
          <p:cNvPr id="9" name="Obdélník se zakulaceným příčným rohem 8"/>
          <p:cNvSpPr/>
          <p:nvPr/>
        </p:nvSpPr>
        <p:spPr>
          <a:xfrm>
            <a:off x="3085553" y="4745663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f</a:t>
            </a:r>
            <a:r>
              <a:rPr lang="cs-CZ" sz="2800" b="1" u="sng" dirty="0" err="1" smtClean="0"/>
              <a:t>ish</a:t>
            </a:r>
            <a:endParaRPr lang="cs-CZ" sz="2800" b="1" u="sng" dirty="0" smtClean="0"/>
          </a:p>
          <a:p>
            <a:pPr algn="ctr"/>
            <a:endParaRPr lang="cs-CZ" sz="2800" b="1" u="sng" dirty="0"/>
          </a:p>
          <a:p>
            <a:pPr algn="ctr"/>
            <a:endParaRPr lang="en-GB" sz="2800" b="1" u="sng" dirty="0"/>
          </a:p>
        </p:txBody>
      </p:sp>
      <p:sp>
        <p:nvSpPr>
          <p:cNvPr id="10" name="Obdélník se zakulaceným příčným rohem 9"/>
          <p:cNvSpPr/>
          <p:nvPr/>
        </p:nvSpPr>
        <p:spPr>
          <a:xfrm>
            <a:off x="3090409" y="2775727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 b="1" u="sng" dirty="0" smtClean="0"/>
          </a:p>
          <a:p>
            <a:pPr algn="ctr"/>
            <a:r>
              <a:rPr lang="cs-CZ" sz="2800" b="1" u="sng" dirty="0" err="1" smtClean="0"/>
              <a:t>birds</a:t>
            </a:r>
            <a:endParaRPr lang="cs-CZ" sz="2800" b="1" u="sng" dirty="0" smtClean="0"/>
          </a:p>
          <a:p>
            <a:pPr algn="ctr"/>
            <a:endParaRPr lang="cs-CZ" sz="2800" b="1" u="sng" dirty="0" smtClean="0"/>
          </a:p>
          <a:p>
            <a:pPr algn="ctr"/>
            <a:endParaRPr lang="cs-CZ" sz="2800" b="1" u="sng" dirty="0"/>
          </a:p>
          <a:p>
            <a:pPr algn="ctr"/>
            <a:endParaRPr lang="cs-CZ" sz="2800" b="1" u="sng" dirty="0" smtClean="0"/>
          </a:p>
          <a:p>
            <a:pPr algn="ctr"/>
            <a:endParaRPr lang="en-GB" sz="2800" b="1" u="sng" dirty="0"/>
          </a:p>
        </p:txBody>
      </p:sp>
      <p:sp>
        <p:nvSpPr>
          <p:cNvPr id="11" name="Obdélník se zakulaceným příčným rohem 10"/>
          <p:cNvSpPr/>
          <p:nvPr/>
        </p:nvSpPr>
        <p:spPr>
          <a:xfrm>
            <a:off x="6084168" y="4653136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i</a:t>
            </a:r>
            <a:r>
              <a:rPr lang="cs-CZ" sz="2800" b="1" u="sng" dirty="0" err="1" smtClean="0"/>
              <a:t>nsects</a:t>
            </a:r>
            <a:endParaRPr lang="cs-CZ" sz="2800" b="1" u="sng" dirty="0" smtClean="0"/>
          </a:p>
          <a:p>
            <a:pPr algn="ctr"/>
            <a:endParaRPr lang="cs-CZ" sz="2800" b="1" u="sng" dirty="0"/>
          </a:p>
          <a:p>
            <a:pPr algn="ctr"/>
            <a:endParaRPr lang="en-GB" sz="2800" b="1" u="sng" dirty="0"/>
          </a:p>
        </p:txBody>
      </p:sp>
      <p:sp>
        <p:nvSpPr>
          <p:cNvPr id="12" name="Obdélník se zakulaceným příčným rohem 11"/>
          <p:cNvSpPr/>
          <p:nvPr/>
        </p:nvSpPr>
        <p:spPr>
          <a:xfrm>
            <a:off x="6156176" y="2775727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r</a:t>
            </a:r>
            <a:r>
              <a:rPr lang="cs-CZ" sz="2800" b="1" u="sng" dirty="0" err="1" smtClean="0"/>
              <a:t>eptiles</a:t>
            </a:r>
            <a:endParaRPr lang="cs-CZ" sz="2800" b="1" u="sng" dirty="0" smtClean="0"/>
          </a:p>
          <a:p>
            <a:pPr algn="ctr"/>
            <a:endParaRPr lang="cs-CZ" sz="2400" dirty="0" smtClean="0"/>
          </a:p>
          <a:p>
            <a:pPr algn="ctr"/>
            <a:endParaRPr lang="cs-CZ" sz="2400" dirty="0"/>
          </a:p>
          <a:p>
            <a:pPr algn="ctr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4502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Animal </a:t>
            </a:r>
            <a:r>
              <a:rPr lang="cs-CZ" dirty="0" err="1" smtClean="0"/>
              <a:t>kingdom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/>
          </a:bodyPr>
          <a:lstStyle/>
          <a:p>
            <a:r>
              <a:rPr lang="cs-CZ" sz="2400" i="1" dirty="0" err="1"/>
              <a:t>Assign</a:t>
            </a:r>
            <a:r>
              <a:rPr lang="cs-CZ" sz="2400" i="1" dirty="0"/>
              <a:t> </a:t>
            </a:r>
            <a:r>
              <a:rPr lang="cs-CZ" sz="2400" i="1" dirty="0" err="1"/>
              <a:t>the</a:t>
            </a:r>
            <a:r>
              <a:rPr lang="cs-CZ" sz="2400" i="1" dirty="0"/>
              <a:t> </a:t>
            </a:r>
            <a:r>
              <a:rPr lang="cs-CZ" sz="2400" i="1" dirty="0" err="1"/>
              <a:t>animals</a:t>
            </a:r>
            <a:r>
              <a:rPr lang="cs-CZ" sz="2400" i="1" dirty="0"/>
              <a:t> to </a:t>
            </a:r>
            <a:r>
              <a:rPr lang="cs-CZ" sz="2400" i="1" dirty="0" err="1"/>
              <a:t>the</a:t>
            </a:r>
            <a:r>
              <a:rPr lang="cs-CZ" sz="2400" i="1" dirty="0"/>
              <a:t> </a:t>
            </a:r>
            <a:r>
              <a:rPr lang="cs-CZ" sz="2400" i="1" dirty="0" err="1"/>
              <a:t>categories</a:t>
            </a:r>
            <a:r>
              <a:rPr lang="cs-CZ" sz="2400" i="1" dirty="0"/>
              <a:t>. </a:t>
            </a:r>
            <a:r>
              <a:rPr lang="cs-CZ" sz="2400" i="1" dirty="0" err="1"/>
              <a:t>Add</a:t>
            </a:r>
            <a:r>
              <a:rPr lang="cs-CZ" sz="2400" i="1" dirty="0"/>
              <a:t> more </a:t>
            </a:r>
            <a:r>
              <a:rPr lang="cs-CZ" sz="2400" i="1" dirty="0" err="1"/>
              <a:t>examples</a:t>
            </a:r>
            <a:r>
              <a:rPr lang="cs-CZ" sz="2400" i="1" dirty="0"/>
              <a:t>: </a:t>
            </a:r>
            <a:r>
              <a:rPr lang="cs-CZ" sz="2400" dirty="0"/>
              <a:t>boa</a:t>
            </a:r>
            <a:r>
              <a:rPr lang="cs-CZ" sz="2400" i="1" dirty="0"/>
              <a:t>, </a:t>
            </a:r>
            <a:r>
              <a:rPr lang="cs-CZ" sz="2400" dirty="0"/>
              <a:t>cod</a:t>
            </a:r>
            <a:r>
              <a:rPr lang="cs-CZ" sz="2400" i="1" dirty="0"/>
              <a:t>, </a:t>
            </a:r>
            <a:r>
              <a:rPr lang="cs-CZ" sz="2400" dirty="0" err="1"/>
              <a:t>finch</a:t>
            </a:r>
            <a:r>
              <a:rPr lang="cs-CZ" sz="2400" dirty="0"/>
              <a:t>, python, </a:t>
            </a:r>
            <a:r>
              <a:rPr lang="cs-CZ" sz="2400" dirty="0" err="1"/>
              <a:t>salamander</a:t>
            </a:r>
            <a:r>
              <a:rPr lang="cs-CZ" sz="2400" dirty="0"/>
              <a:t>, </a:t>
            </a:r>
            <a:r>
              <a:rPr lang="cs-CZ" sz="2400" dirty="0" err="1"/>
              <a:t>toad</a:t>
            </a:r>
            <a:r>
              <a:rPr lang="cs-CZ" sz="2400" dirty="0"/>
              <a:t>, </a:t>
            </a:r>
            <a:r>
              <a:rPr lang="cs-CZ" sz="2400" dirty="0" err="1"/>
              <a:t>nightingale</a:t>
            </a:r>
            <a:r>
              <a:rPr lang="cs-CZ" sz="2400" dirty="0"/>
              <a:t>, </a:t>
            </a:r>
            <a:r>
              <a:rPr lang="cs-CZ" sz="2400" dirty="0" err="1"/>
              <a:t>trout</a:t>
            </a:r>
            <a:r>
              <a:rPr lang="cs-CZ" sz="2400" dirty="0"/>
              <a:t>, </a:t>
            </a:r>
            <a:r>
              <a:rPr lang="cs-CZ" sz="2400" dirty="0" err="1"/>
              <a:t>lizard</a:t>
            </a:r>
            <a:r>
              <a:rPr lang="cs-CZ" sz="2400" dirty="0"/>
              <a:t>, </a:t>
            </a:r>
            <a:r>
              <a:rPr lang="cs-CZ" sz="2400" dirty="0" err="1"/>
              <a:t>flea</a:t>
            </a:r>
            <a:r>
              <a:rPr lang="cs-CZ" sz="2400" dirty="0"/>
              <a:t>, </a:t>
            </a:r>
            <a:r>
              <a:rPr lang="cs-CZ" sz="2400" dirty="0" err="1"/>
              <a:t>iguana</a:t>
            </a:r>
            <a:r>
              <a:rPr lang="cs-CZ" sz="2400" dirty="0"/>
              <a:t>, </a:t>
            </a:r>
            <a:r>
              <a:rPr lang="cs-CZ" sz="2400" dirty="0" err="1"/>
              <a:t>pike</a:t>
            </a:r>
            <a:r>
              <a:rPr lang="cs-CZ" sz="2400" dirty="0"/>
              <a:t>, ant, </a:t>
            </a:r>
            <a:r>
              <a:rPr lang="cs-CZ" sz="2400" dirty="0" err="1"/>
              <a:t>eel</a:t>
            </a:r>
            <a:r>
              <a:rPr lang="cs-CZ" sz="2400" dirty="0"/>
              <a:t>, </a:t>
            </a:r>
            <a:r>
              <a:rPr lang="cs-CZ" sz="2400" dirty="0" err="1"/>
              <a:t>lark</a:t>
            </a:r>
            <a:r>
              <a:rPr lang="cs-CZ" sz="2400" dirty="0"/>
              <a:t>, </a:t>
            </a:r>
            <a:r>
              <a:rPr lang="cs-CZ" sz="2400" dirty="0" err="1"/>
              <a:t>vulture</a:t>
            </a:r>
            <a:r>
              <a:rPr lang="cs-CZ" sz="2400" dirty="0"/>
              <a:t>, </a:t>
            </a:r>
            <a:r>
              <a:rPr lang="cs-CZ" sz="2400" dirty="0" err="1">
                <a:solidFill>
                  <a:schemeClr val="bg1"/>
                </a:solidFill>
              </a:rPr>
              <a:t>badger</a:t>
            </a:r>
            <a:r>
              <a:rPr lang="cs-CZ" sz="2400" dirty="0"/>
              <a:t>, </a:t>
            </a:r>
            <a:r>
              <a:rPr lang="cs-CZ" sz="2400" dirty="0" err="1"/>
              <a:t>falcon</a:t>
            </a:r>
            <a:r>
              <a:rPr lang="cs-CZ" sz="2400" dirty="0"/>
              <a:t>, </a:t>
            </a:r>
            <a:r>
              <a:rPr lang="cs-CZ" sz="2400" dirty="0" err="1">
                <a:solidFill>
                  <a:schemeClr val="bg1"/>
                </a:solidFill>
              </a:rPr>
              <a:t>otter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/>
              <a:t>dragonfly</a:t>
            </a:r>
            <a:r>
              <a:rPr lang="cs-CZ" sz="2400" dirty="0"/>
              <a:t>, </a:t>
            </a:r>
            <a:r>
              <a:rPr lang="cs-CZ" sz="2400" dirty="0" err="1">
                <a:solidFill>
                  <a:schemeClr val="bg1"/>
                </a:solidFill>
              </a:rPr>
              <a:t>reindeer</a:t>
            </a:r>
            <a:r>
              <a:rPr lang="cs-CZ" sz="2400" dirty="0">
                <a:solidFill>
                  <a:schemeClr val="bg1"/>
                </a:solidFill>
              </a:rPr>
              <a:t>, mole  </a:t>
            </a:r>
            <a:endParaRPr lang="en-GB" sz="2400" dirty="0">
              <a:solidFill>
                <a:schemeClr val="bg1"/>
              </a:solidFill>
            </a:endParaRPr>
          </a:p>
          <a:p>
            <a:r>
              <a:rPr lang="cs-CZ" sz="2400" dirty="0" smtClean="0">
                <a:solidFill>
                  <a:schemeClr val="bg1"/>
                </a:solidFill>
              </a:rPr>
              <a:t>mole  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4" name="Obdélník se zakulaceným příčným rohem 3"/>
          <p:cNvSpPr/>
          <p:nvPr/>
        </p:nvSpPr>
        <p:spPr>
          <a:xfrm>
            <a:off x="52635" y="2780928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m</a:t>
            </a:r>
            <a:r>
              <a:rPr lang="cs-CZ" sz="2800" b="1" u="sng" dirty="0" err="1" smtClean="0"/>
              <a:t>ammals</a:t>
            </a:r>
            <a:endParaRPr lang="cs-CZ" sz="2800" b="1" u="sng" dirty="0" smtClean="0"/>
          </a:p>
          <a:p>
            <a:pPr algn="ctr"/>
            <a:r>
              <a:rPr lang="cs-CZ" sz="2400" dirty="0" err="1"/>
              <a:t>b</a:t>
            </a:r>
            <a:r>
              <a:rPr lang="cs-CZ" sz="2400" dirty="0" err="1" smtClean="0"/>
              <a:t>adger</a:t>
            </a:r>
            <a:r>
              <a:rPr lang="cs-CZ" sz="2400" dirty="0" smtClean="0"/>
              <a:t>, </a:t>
            </a:r>
            <a:r>
              <a:rPr lang="cs-CZ" sz="2400" dirty="0" err="1" smtClean="0"/>
              <a:t>otter</a:t>
            </a:r>
            <a:r>
              <a:rPr lang="cs-CZ" sz="2400" dirty="0" smtClean="0"/>
              <a:t>, </a:t>
            </a:r>
            <a:r>
              <a:rPr lang="cs-CZ" sz="2400" dirty="0" err="1" smtClean="0"/>
              <a:t>reindeer</a:t>
            </a:r>
            <a:r>
              <a:rPr lang="cs-CZ" sz="2400" dirty="0" smtClean="0"/>
              <a:t>, mole</a:t>
            </a:r>
          </a:p>
          <a:p>
            <a:pPr algn="ctr"/>
            <a:endParaRPr lang="en-GB" sz="2400" dirty="0"/>
          </a:p>
        </p:txBody>
      </p:sp>
      <p:sp>
        <p:nvSpPr>
          <p:cNvPr id="8" name="Obdélník se zakulaceným příčným rohem 7"/>
          <p:cNvSpPr/>
          <p:nvPr/>
        </p:nvSpPr>
        <p:spPr>
          <a:xfrm>
            <a:off x="90528" y="4797152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a</a:t>
            </a:r>
            <a:r>
              <a:rPr lang="cs-CZ" sz="2800" b="1" u="sng" dirty="0" err="1" smtClean="0"/>
              <a:t>mphibians</a:t>
            </a:r>
            <a:endParaRPr lang="cs-CZ" sz="2800" b="1" u="sng" dirty="0" smtClean="0"/>
          </a:p>
          <a:p>
            <a:pPr algn="ctr"/>
            <a:endParaRPr lang="cs-CZ" sz="2800" b="1" u="sng" dirty="0"/>
          </a:p>
          <a:p>
            <a:pPr algn="ctr"/>
            <a:endParaRPr lang="en-GB" sz="2800" b="1" u="sng" dirty="0"/>
          </a:p>
        </p:txBody>
      </p:sp>
      <p:sp>
        <p:nvSpPr>
          <p:cNvPr id="9" name="Obdélník se zakulaceným příčným rohem 8"/>
          <p:cNvSpPr/>
          <p:nvPr/>
        </p:nvSpPr>
        <p:spPr>
          <a:xfrm>
            <a:off x="3085553" y="4745663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f</a:t>
            </a:r>
            <a:r>
              <a:rPr lang="cs-CZ" sz="2800" b="1" u="sng" dirty="0" err="1" smtClean="0"/>
              <a:t>ish</a:t>
            </a:r>
            <a:endParaRPr lang="cs-CZ" sz="2800" b="1" u="sng" dirty="0" smtClean="0"/>
          </a:p>
          <a:p>
            <a:pPr algn="ctr"/>
            <a:endParaRPr lang="cs-CZ" sz="2800" b="1" u="sng" dirty="0"/>
          </a:p>
          <a:p>
            <a:pPr algn="ctr"/>
            <a:endParaRPr lang="en-GB" sz="2800" b="1" u="sng" dirty="0"/>
          </a:p>
        </p:txBody>
      </p:sp>
      <p:sp>
        <p:nvSpPr>
          <p:cNvPr id="10" name="Obdélník se zakulaceným příčným rohem 9"/>
          <p:cNvSpPr/>
          <p:nvPr/>
        </p:nvSpPr>
        <p:spPr>
          <a:xfrm>
            <a:off x="3090409" y="2775727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 b="1" u="sng" dirty="0" smtClean="0"/>
          </a:p>
          <a:p>
            <a:pPr algn="ctr"/>
            <a:r>
              <a:rPr lang="cs-CZ" sz="2800" b="1" u="sng" dirty="0" err="1" smtClean="0"/>
              <a:t>birds</a:t>
            </a:r>
            <a:endParaRPr lang="cs-CZ" sz="2800" b="1" u="sng" dirty="0" smtClean="0"/>
          </a:p>
          <a:p>
            <a:pPr algn="ctr"/>
            <a:endParaRPr lang="cs-CZ" sz="2800" b="1" u="sng" dirty="0" smtClean="0"/>
          </a:p>
          <a:p>
            <a:pPr algn="ctr"/>
            <a:endParaRPr lang="cs-CZ" sz="2800" b="1" u="sng" dirty="0"/>
          </a:p>
          <a:p>
            <a:pPr algn="ctr"/>
            <a:endParaRPr lang="cs-CZ" sz="2800" b="1" u="sng" dirty="0" smtClean="0"/>
          </a:p>
          <a:p>
            <a:pPr algn="ctr"/>
            <a:endParaRPr lang="en-GB" sz="2800" b="1" u="sng" dirty="0"/>
          </a:p>
        </p:txBody>
      </p:sp>
      <p:sp>
        <p:nvSpPr>
          <p:cNvPr id="11" name="Obdélník se zakulaceným příčným rohem 10"/>
          <p:cNvSpPr/>
          <p:nvPr/>
        </p:nvSpPr>
        <p:spPr>
          <a:xfrm>
            <a:off x="6084168" y="4653136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i</a:t>
            </a:r>
            <a:r>
              <a:rPr lang="cs-CZ" sz="2800" b="1" u="sng" dirty="0" err="1" smtClean="0"/>
              <a:t>nsects</a:t>
            </a:r>
            <a:endParaRPr lang="cs-CZ" sz="2800" b="1" u="sng" dirty="0" smtClean="0"/>
          </a:p>
          <a:p>
            <a:pPr algn="ctr"/>
            <a:endParaRPr lang="cs-CZ" sz="2800" b="1" u="sng" dirty="0"/>
          </a:p>
          <a:p>
            <a:pPr algn="ctr"/>
            <a:endParaRPr lang="en-GB" sz="2800" b="1" u="sng" dirty="0"/>
          </a:p>
        </p:txBody>
      </p:sp>
      <p:sp>
        <p:nvSpPr>
          <p:cNvPr id="12" name="Obdélník se zakulaceným příčným rohem 11"/>
          <p:cNvSpPr/>
          <p:nvPr/>
        </p:nvSpPr>
        <p:spPr>
          <a:xfrm>
            <a:off x="6156176" y="2775727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r</a:t>
            </a:r>
            <a:r>
              <a:rPr lang="cs-CZ" sz="2800" b="1" u="sng" dirty="0" err="1" smtClean="0"/>
              <a:t>eptiles</a:t>
            </a:r>
            <a:endParaRPr lang="cs-CZ" sz="2800" b="1" u="sng" dirty="0" smtClean="0"/>
          </a:p>
          <a:p>
            <a:pPr algn="ctr"/>
            <a:endParaRPr lang="cs-CZ" sz="2400" dirty="0" smtClean="0"/>
          </a:p>
          <a:p>
            <a:pPr algn="ctr"/>
            <a:endParaRPr lang="cs-CZ" sz="2400" dirty="0"/>
          </a:p>
          <a:p>
            <a:pPr algn="ctr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324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Animal </a:t>
            </a:r>
            <a:r>
              <a:rPr lang="cs-CZ" dirty="0" err="1" smtClean="0"/>
              <a:t>kingdom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/>
          </a:bodyPr>
          <a:lstStyle/>
          <a:p>
            <a:r>
              <a:rPr lang="cs-CZ" sz="2400" i="1" dirty="0" err="1"/>
              <a:t>Assign</a:t>
            </a:r>
            <a:r>
              <a:rPr lang="cs-CZ" sz="2400" i="1" dirty="0"/>
              <a:t> </a:t>
            </a:r>
            <a:r>
              <a:rPr lang="cs-CZ" sz="2400" i="1" dirty="0" err="1"/>
              <a:t>the</a:t>
            </a:r>
            <a:r>
              <a:rPr lang="cs-CZ" sz="2400" i="1" dirty="0"/>
              <a:t> </a:t>
            </a:r>
            <a:r>
              <a:rPr lang="cs-CZ" sz="2400" i="1" dirty="0" err="1"/>
              <a:t>animals</a:t>
            </a:r>
            <a:r>
              <a:rPr lang="cs-CZ" sz="2400" i="1" dirty="0"/>
              <a:t> to </a:t>
            </a:r>
            <a:r>
              <a:rPr lang="cs-CZ" sz="2400" i="1" dirty="0" err="1"/>
              <a:t>the</a:t>
            </a:r>
            <a:r>
              <a:rPr lang="cs-CZ" sz="2400" i="1" dirty="0"/>
              <a:t> </a:t>
            </a:r>
            <a:r>
              <a:rPr lang="cs-CZ" sz="2400" i="1" dirty="0" err="1"/>
              <a:t>categories</a:t>
            </a:r>
            <a:r>
              <a:rPr lang="cs-CZ" sz="2400" i="1" dirty="0"/>
              <a:t>. </a:t>
            </a:r>
            <a:r>
              <a:rPr lang="cs-CZ" sz="2400" i="1" dirty="0" err="1"/>
              <a:t>Add</a:t>
            </a:r>
            <a:r>
              <a:rPr lang="cs-CZ" sz="2400" i="1" dirty="0"/>
              <a:t> more </a:t>
            </a:r>
            <a:r>
              <a:rPr lang="cs-CZ" sz="2400" i="1" dirty="0" err="1"/>
              <a:t>examples</a:t>
            </a:r>
            <a:r>
              <a:rPr lang="cs-CZ" sz="2400" i="1" dirty="0"/>
              <a:t>: </a:t>
            </a:r>
            <a:r>
              <a:rPr lang="cs-CZ" sz="2400" dirty="0"/>
              <a:t>boa</a:t>
            </a:r>
            <a:r>
              <a:rPr lang="cs-CZ" sz="2400" i="1" dirty="0"/>
              <a:t>, </a:t>
            </a:r>
            <a:r>
              <a:rPr lang="cs-CZ" sz="2400" dirty="0"/>
              <a:t>cod</a:t>
            </a:r>
            <a:r>
              <a:rPr lang="cs-CZ" sz="2400" i="1" dirty="0"/>
              <a:t>, </a:t>
            </a:r>
            <a:r>
              <a:rPr lang="cs-CZ" sz="2400" dirty="0" err="1">
                <a:solidFill>
                  <a:schemeClr val="bg1"/>
                </a:solidFill>
              </a:rPr>
              <a:t>finch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/>
              <a:t>python, </a:t>
            </a:r>
            <a:r>
              <a:rPr lang="cs-CZ" sz="2400" dirty="0" err="1"/>
              <a:t>salamander</a:t>
            </a:r>
            <a:r>
              <a:rPr lang="cs-CZ" sz="2400" dirty="0"/>
              <a:t>, </a:t>
            </a:r>
            <a:r>
              <a:rPr lang="cs-CZ" sz="2400" dirty="0" err="1"/>
              <a:t>toad</a:t>
            </a:r>
            <a:r>
              <a:rPr lang="cs-CZ" sz="2400" dirty="0"/>
              <a:t>, </a:t>
            </a:r>
            <a:r>
              <a:rPr lang="cs-CZ" sz="2400" dirty="0" err="1">
                <a:solidFill>
                  <a:schemeClr val="bg1"/>
                </a:solidFill>
              </a:rPr>
              <a:t>nightingale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/>
              <a:t>trout</a:t>
            </a:r>
            <a:r>
              <a:rPr lang="cs-CZ" sz="2400" dirty="0"/>
              <a:t>, </a:t>
            </a:r>
            <a:r>
              <a:rPr lang="cs-CZ" sz="2400" dirty="0" err="1"/>
              <a:t>lizard</a:t>
            </a:r>
            <a:r>
              <a:rPr lang="cs-CZ" sz="2400" dirty="0"/>
              <a:t>, </a:t>
            </a:r>
            <a:r>
              <a:rPr lang="cs-CZ" sz="2400" dirty="0" err="1"/>
              <a:t>flea</a:t>
            </a:r>
            <a:r>
              <a:rPr lang="cs-CZ" sz="2400" dirty="0"/>
              <a:t>, </a:t>
            </a:r>
            <a:r>
              <a:rPr lang="cs-CZ" sz="2400" dirty="0" err="1"/>
              <a:t>iguana</a:t>
            </a:r>
            <a:r>
              <a:rPr lang="cs-CZ" sz="2400" dirty="0"/>
              <a:t>, </a:t>
            </a:r>
            <a:r>
              <a:rPr lang="cs-CZ" sz="2400" dirty="0" err="1"/>
              <a:t>pike</a:t>
            </a:r>
            <a:r>
              <a:rPr lang="cs-CZ" sz="2400" dirty="0"/>
              <a:t>, ant, </a:t>
            </a:r>
            <a:r>
              <a:rPr lang="cs-CZ" sz="2400" dirty="0" err="1"/>
              <a:t>eel</a:t>
            </a:r>
            <a:r>
              <a:rPr lang="cs-CZ" sz="2400" dirty="0"/>
              <a:t>, </a:t>
            </a:r>
            <a:r>
              <a:rPr lang="cs-CZ" sz="2400" dirty="0" err="1">
                <a:solidFill>
                  <a:schemeClr val="bg1"/>
                </a:solidFill>
              </a:rPr>
              <a:t>lark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vulture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badger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falcon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otter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/>
              <a:t>dragonfly</a:t>
            </a:r>
            <a:r>
              <a:rPr lang="cs-CZ" sz="2400" dirty="0"/>
              <a:t>, </a:t>
            </a:r>
            <a:r>
              <a:rPr lang="cs-CZ" sz="2400" dirty="0" err="1">
                <a:solidFill>
                  <a:schemeClr val="bg1"/>
                </a:solidFill>
              </a:rPr>
              <a:t>reindeer</a:t>
            </a:r>
            <a:r>
              <a:rPr lang="cs-CZ" sz="2400" dirty="0">
                <a:solidFill>
                  <a:schemeClr val="bg1"/>
                </a:solidFill>
              </a:rPr>
              <a:t>, mole  </a:t>
            </a:r>
            <a:endParaRPr lang="en-GB" sz="2400" dirty="0">
              <a:solidFill>
                <a:schemeClr val="bg1"/>
              </a:solidFill>
            </a:endParaRPr>
          </a:p>
          <a:p>
            <a:r>
              <a:rPr lang="cs-CZ" sz="2400" dirty="0" smtClean="0">
                <a:solidFill>
                  <a:schemeClr val="bg1"/>
                </a:solidFill>
              </a:rPr>
              <a:t>mole  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4" name="Obdélník se zakulaceným příčným rohem 3"/>
          <p:cNvSpPr/>
          <p:nvPr/>
        </p:nvSpPr>
        <p:spPr>
          <a:xfrm>
            <a:off x="52635" y="2780928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m</a:t>
            </a:r>
            <a:r>
              <a:rPr lang="cs-CZ" sz="2800" b="1" u="sng" dirty="0" err="1" smtClean="0"/>
              <a:t>ammals</a:t>
            </a:r>
            <a:endParaRPr lang="cs-CZ" sz="2800" b="1" u="sng" dirty="0" smtClean="0"/>
          </a:p>
          <a:p>
            <a:pPr algn="ctr"/>
            <a:r>
              <a:rPr lang="cs-CZ" sz="2400" dirty="0" err="1"/>
              <a:t>b</a:t>
            </a:r>
            <a:r>
              <a:rPr lang="cs-CZ" sz="2400" dirty="0" err="1" smtClean="0"/>
              <a:t>adger</a:t>
            </a:r>
            <a:r>
              <a:rPr lang="cs-CZ" sz="2400" dirty="0" smtClean="0"/>
              <a:t>, </a:t>
            </a:r>
            <a:r>
              <a:rPr lang="cs-CZ" sz="2400" dirty="0" err="1" smtClean="0"/>
              <a:t>otter</a:t>
            </a:r>
            <a:r>
              <a:rPr lang="cs-CZ" sz="2400" dirty="0" smtClean="0"/>
              <a:t>, </a:t>
            </a:r>
            <a:r>
              <a:rPr lang="cs-CZ" sz="2400" dirty="0" err="1" smtClean="0"/>
              <a:t>reindeer</a:t>
            </a:r>
            <a:r>
              <a:rPr lang="cs-CZ" sz="2400" dirty="0" smtClean="0"/>
              <a:t>, mole</a:t>
            </a:r>
          </a:p>
          <a:p>
            <a:pPr algn="ctr"/>
            <a:endParaRPr lang="en-GB" sz="2400" dirty="0"/>
          </a:p>
        </p:txBody>
      </p:sp>
      <p:sp>
        <p:nvSpPr>
          <p:cNvPr id="8" name="Obdélník se zakulaceným příčným rohem 7"/>
          <p:cNvSpPr/>
          <p:nvPr/>
        </p:nvSpPr>
        <p:spPr>
          <a:xfrm>
            <a:off x="90528" y="4797152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a</a:t>
            </a:r>
            <a:r>
              <a:rPr lang="cs-CZ" sz="2800" b="1" u="sng" dirty="0" err="1" smtClean="0"/>
              <a:t>mphibians</a:t>
            </a:r>
            <a:endParaRPr lang="cs-CZ" sz="2800" b="1" u="sng" dirty="0" smtClean="0"/>
          </a:p>
          <a:p>
            <a:pPr algn="ctr"/>
            <a:endParaRPr lang="cs-CZ" sz="2800" b="1" u="sng" dirty="0"/>
          </a:p>
          <a:p>
            <a:pPr algn="ctr"/>
            <a:endParaRPr lang="en-GB" sz="2800" b="1" u="sng" dirty="0"/>
          </a:p>
        </p:txBody>
      </p:sp>
      <p:sp>
        <p:nvSpPr>
          <p:cNvPr id="9" name="Obdélník se zakulaceným příčným rohem 8"/>
          <p:cNvSpPr/>
          <p:nvPr/>
        </p:nvSpPr>
        <p:spPr>
          <a:xfrm>
            <a:off x="3085553" y="4745663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f</a:t>
            </a:r>
            <a:r>
              <a:rPr lang="cs-CZ" sz="2800" b="1" u="sng" dirty="0" err="1" smtClean="0"/>
              <a:t>ish</a:t>
            </a:r>
            <a:endParaRPr lang="cs-CZ" sz="2800" b="1" u="sng" dirty="0" smtClean="0"/>
          </a:p>
          <a:p>
            <a:pPr algn="ctr"/>
            <a:endParaRPr lang="cs-CZ" sz="2800" b="1" u="sng" dirty="0"/>
          </a:p>
          <a:p>
            <a:pPr algn="ctr"/>
            <a:endParaRPr lang="en-GB" sz="2800" b="1" u="sng" dirty="0"/>
          </a:p>
        </p:txBody>
      </p:sp>
      <p:sp>
        <p:nvSpPr>
          <p:cNvPr id="10" name="Obdélník se zakulaceným příčným rohem 9"/>
          <p:cNvSpPr/>
          <p:nvPr/>
        </p:nvSpPr>
        <p:spPr>
          <a:xfrm>
            <a:off x="3090409" y="2775727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 b="1" u="sng" dirty="0" smtClean="0"/>
          </a:p>
          <a:p>
            <a:pPr algn="ctr"/>
            <a:endParaRPr lang="cs-CZ" sz="2800" b="1" u="sng" dirty="0" smtClean="0"/>
          </a:p>
          <a:p>
            <a:pPr algn="ctr"/>
            <a:endParaRPr lang="cs-CZ" sz="2800" b="1" u="sng" dirty="0" smtClean="0"/>
          </a:p>
          <a:p>
            <a:pPr algn="ctr"/>
            <a:r>
              <a:rPr lang="cs-CZ" sz="2800" b="1" u="sng" dirty="0" err="1" smtClean="0"/>
              <a:t>birds</a:t>
            </a:r>
            <a:endParaRPr lang="cs-CZ" sz="2800" b="1" u="sng" dirty="0" smtClean="0"/>
          </a:p>
          <a:p>
            <a:pPr algn="ctr"/>
            <a:r>
              <a:rPr lang="cs-CZ" sz="2400" dirty="0" err="1" smtClean="0"/>
              <a:t>finch</a:t>
            </a:r>
            <a:r>
              <a:rPr lang="cs-CZ" sz="2400" dirty="0" smtClean="0"/>
              <a:t>, </a:t>
            </a:r>
            <a:r>
              <a:rPr lang="cs-CZ" sz="2400" dirty="0" err="1" smtClean="0"/>
              <a:t>nightingale</a:t>
            </a:r>
            <a:r>
              <a:rPr lang="cs-CZ" sz="2400" dirty="0" smtClean="0"/>
              <a:t>, </a:t>
            </a:r>
            <a:r>
              <a:rPr lang="cs-CZ" sz="2400" dirty="0" err="1" smtClean="0"/>
              <a:t>lark</a:t>
            </a:r>
            <a:r>
              <a:rPr lang="cs-CZ" sz="2400" dirty="0" smtClean="0"/>
              <a:t>, </a:t>
            </a:r>
            <a:r>
              <a:rPr lang="cs-CZ" sz="2400" dirty="0" err="1" smtClean="0"/>
              <a:t>vulture</a:t>
            </a:r>
            <a:r>
              <a:rPr lang="cs-CZ" sz="2400" dirty="0" smtClean="0"/>
              <a:t>, </a:t>
            </a:r>
            <a:r>
              <a:rPr lang="cs-CZ" sz="2400" dirty="0" err="1" smtClean="0"/>
              <a:t>falcon</a:t>
            </a:r>
            <a:endParaRPr lang="cs-CZ" sz="2400" dirty="0" smtClean="0"/>
          </a:p>
          <a:p>
            <a:pPr algn="ctr"/>
            <a:endParaRPr lang="cs-CZ" sz="2800" b="1" u="sng" dirty="0"/>
          </a:p>
          <a:p>
            <a:pPr algn="ctr"/>
            <a:endParaRPr lang="cs-CZ" sz="2800" b="1" u="sng" dirty="0" smtClean="0"/>
          </a:p>
          <a:p>
            <a:pPr algn="ctr"/>
            <a:endParaRPr lang="en-GB" sz="2800" b="1" u="sng" dirty="0"/>
          </a:p>
        </p:txBody>
      </p:sp>
      <p:sp>
        <p:nvSpPr>
          <p:cNvPr id="11" name="Obdélník se zakulaceným příčným rohem 10"/>
          <p:cNvSpPr/>
          <p:nvPr/>
        </p:nvSpPr>
        <p:spPr>
          <a:xfrm>
            <a:off x="6084168" y="4653136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i</a:t>
            </a:r>
            <a:r>
              <a:rPr lang="cs-CZ" sz="2800" b="1" u="sng" dirty="0" err="1" smtClean="0"/>
              <a:t>nsects</a:t>
            </a:r>
            <a:endParaRPr lang="cs-CZ" sz="2800" b="1" u="sng" dirty="0" smtClean="0"/>
          </a:p>
          <a:p>
            <a:pPr algn="ctr"/>
            <a:endParaRPr lang="cs-CZ" sz="2800" b="1" u="sng" dirty="0"/>
          </a:p>
          <a:p>
            <a:pPr algn="ctr"/>
            <a:endParaRPr lang="en-GB" sz="2800" b="1" u="sng" dirty="0"/>
          </a:p>
        </p:txBody>
      </p:sp>
      <p:sp>
        <p:nvSpPr>
          <p:cNvPr id="12" name="Obdélník se zakulaceným příčným rohem 11"/>
          <p:cNvSpPr/>
          <p:nvPr/>
        </p:nvSpPr>
        <p:spPr>
          <a:xfrm>
            <a:off x="6156176" y="2775727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r</a:t>
            </a:r>
            <a:r>
              <a:rPr lang="cs-CZ" sz="2800" b="1" u="sng" dirty="0" err="1" smtClean="0"/>
              <a:t>eptiles</a:t>
            </a:r>
            <a:endParaRPr lang="cs-CZ" sz="2800" b="1" u="sng" dirty="0" smtClean="0"/>
          </a:p>
          <a:p>
            <a:pPr algn="ctr"/>
            <a:endParaRPr lang="cs-CZ" sz="2400" dirty="0" smtClean="0"/>
          </a:p>
          <a:p>
            <a:pPr algn="ctr"/>
            <a:endParaRPr lang="cs-CZ" sz="2400" dirty="0"/>
          </a:p>
          <a:p>
            <a:pPr algn="ctr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0634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Animal </a:t>
            </a:r>
            <a:r>
              <a:rPr lang="cs-CZ" dirty="0" err="1" smtClean="0"/>
              <a:t>kingdom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/>
          </a:bodyPr>
          <a:lstStyle/>
          <a:p>
            <a:r>
              <a:rPr lang="cs-CZ" sz="2400" i="1" dirty="0" err="1"/>
              <a:t>Assign</a:t>
            </a:r>
            <a:r>
              <a:rPr lang="cs-CZ" sz="2400" i="1" dirty="0"/>
              <a:t> </a:t>
            </a:r>
            <a:r>
              <a:rPr lang="cs-CZ" sz="2400" i="1" dirty="0" err="1"/>
              <a:t>the</a:t>
            </a:r>
            <a:r>
              <a:rPr lang="cs-CZ" sz="2400" i="1" dirty="0"/>
              <a:t> </a:t>
            </a:r>
            <a:r>
              <a:rPr lang="cs-CZ" sz="2400" i="1" dirty="0" err="1"/>
              <a:t>animals</a:t>
            </a:r>
            <a:r>
              <a:rPr lang="cs-CZ" sz="2400" i="1" dirty="0"/>
              <a:t> to </a:t>
            </a:r>
            <a:r>
              <a:rPr lang="cs-CZ" sz="2400" i="1" dirty="0" err="1"/>
              <a:t>the</a:t>
            </a:r>
            <a:r>
              <a:rPr lang="cs-CZ" sz="2400" i="1" dirty="0"/>
              <a:t> </a:t>
            </a:r>
            <a:r>
              <a:rPr lang="cs-CZ" sz="2400" i="1" dirty="0" err="1"/>
              <a:t>categories</a:t>
            </a:r>
            <a:r>
              <a:rPr lang="cs-CZ" sz="2400" i="1" dirty="0"/>
              <a:t>. </a:t>
            </a:r>
            <a:r>
              <a:rPr lang="cs-CZ" sz="2400" i="1" dirty="0" err="1"/>
              <a:t>Add</a:t>
            </a:r>
            <a:r>
              <a:rPr lang="cs-CZ" sz="2400" i="1" dirty="0"/>
              <a:t> more </a:t>
            </a:r>
            <a:r>
              <a:rPr lang="cs-CZ" sz="2400" i="1" dirty="0" err="1"/>
              <a:t>examples</a:t>
            </a:r>
            <a:r>
              <a:rPr lang="cs-CZ" sz="2400" i="1" dirty="0"/>
              <a:t>: </a:t>
            </a:r>
            <a:r>
              <a:rPr lang="cs-CZ" sz="2400" dirty="0">
                <a:solidFill>
                  <a:schemeClr val="bg1"/>
                </a:solidFill>
              </a:rPr>
              <a:t>boa</a:t>
            </a:r>
            <a:r>
              <a:rPr lang="cs-CZ" sz="2400" i="1" dirty="0">
                <a:solidFill>
                  <a:schemeClr val="bg1"/>
                </a:solidFill>
              </a:rPr>
              <a:t>, </a:t>
            </a:r>
            <a:r>
              <a:rPr lang="cs-CZ" sz="2400" dirty="0"/>
              <a:t>cod</a:t>
            </a:r>
            <a:r>
              <a:rPr lang="cs-CZ" sz="2400" i="1" dirty="0"/>
              <a:t>, </a:t>
            </a:r>
            <a:r>
              <a:rPr lang="cs-CZ" sz="2400" dirty="0" err="1">
                <a:solidFill>
                  <a:schemeClr val="bg1"/>
                </a:solidFill>
              </a:rPr>
              <a:t>finch</a:t>
            </a:r>
            <a:r>
              <a:rPr lang="cs-CZ" sz="2400" dirty="0">
                <a:solidFill>
                  <a:schemeClr val="bg1"/>
                </a:solidFill>
              </a:rPr>
              <a:t>, python</a:t>
            </a:r>
            <a:r>
              <a:rPr lang="cs-CZ" sz="2400" dirty="0"/>
              <a:t>, </a:t>
            </a:r>
            <a:r>
              <a:rPr lang="cs-CZ" sz="2400" dirty="0" err="1"/>
              <a:t>salamander</a:t>
            </a:r>
            <a:r>
              <a:rPr lang="cs-CZ" sz="2400" dirty="0"/>
              <a:t>, </a:t>
            </a:r>
            <a:r>
              <a:rPr lang="cs-CZ" sz="2400" dirty="0" err="1"/>
              <a:t>toad</a:t>
            </a:r>
            <a:r>
              <a:rPr lang="cs-CZ" sz="2400" dirty="0"/>
              <a:t>, </a:t>
            </a:r>
            <a:r>
              <a:rPr lang="cs-CZ" sz="2400" dirty="0" err="1">
                <a:solidFill>
                  <a:schemeClr val="bg1"/>
                </a:solidFill>
              </a:rPr>
              <a:t>nightingale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/>
              <a:t>trout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lizard</a:t>
            </a:r>
            <a:r>
              <a:rPr lang="cs-CZ" sz="2400" dirty="0"/>
              <a:t>, </a:t>
            </a:r>
            <a:r>
              <a:rPr lang="cs-CZ" sz="2400" dirty="0" err="1"/>
              <a:t>flea</a:t>
            </a:r>
            <a:r>
              <a:rPr lang="cs-CZ" sz="2400" dirty="0"/>
              <a:t>, </a:t>
            </a:r>
            <a:r>
              <a:rPr lang="cs-CZ" sz="2400" dirty="0" err="1">
                <a:solidFill>
                  <a:schemeClr val="bg1"/>
                </a:solidFill>
              </a:rPr>
              <a:t>iguana</a:t>
            </a:r>
            <a:r>
              <a:rPr lang="cs-CZ" sz="2400" dirty="0">
                <a:solidFill>
                  <a:schemeClr val="bg1"/>
                </a:solidFill>
              </a:rPr>
              <a:t>,</a:t>
            </a:r>
            <a:r>
              <a:rPr lang="cs-CZ" sz="2400" dirty="0"/>
              <a:t> </a:t>
            </a:r>
            <a:r>
              <a:rPr lang="cs-CZ" sz="2400" dirty="0" err="1"/>
              <a:t>pike</a:t>
            </a:r>
            <a:r>
              <a:rPr lang="cs-CZ" sz="2400" dirty="0"/>
              <a:t>, ant, </a:t>
            </a:r>
            <a:r>
              <a:rPr lang="cs-CZ" sz="2400" dirty="0" err="1"/>
              <a:t>eel</a:t>
            </a:r>
            <a:r>
              <a:rPr lang="cs-CZ" sz="2400" dirty="0"/>
              <a:t>, </a:t>
            </a:r>
            <a:r>
              <a:rPr lang="cs-CZ" sz="2400" dirty="0" err="1">
                <a:solidFill>
                  <a:schemeClr val="bg1"/>
                </a:solidFill>
              </a:rPr>
              <a:t>lark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vulture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badger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falcon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otter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/>
              <a:t>dragonfly</a:t>
            </a:r>
            <a:r>
              <a:rPr lang="cs-CZ" sz="2400" dirty="0"/>
              <a:t>, </a:t>
            </a:r>
            <a:r>
              <a:rPr lang="cs-CZ" sz="2400" dirty="0" err="1">
                <a:solidFill>
                  <a:schemeClr val="bg1"/>
                </a:solidFill>
              </a:rPr>
              <a:t>reindeer</a:t>
            </a:r>
            <a:r>
              <a:rPr lang="cs-CZ" sz="2400" dirty="0">
                <a:solidFill>
                  <a:schemeClr val="bg1"/>
                </a:solidFill>
              </a:rPr>
              <a:t>, mole  </a:t>
            </a:r>
            <a:endParaRPr lang="en-GB" sz="2400" dirty="0">
              <a:solidFill>
                <a:schemeClr val="bg1"/>
              </a:solidFill>
            </a:endParaRPr>
          </a:p>
          <a:p>
            <a:r>
              <a:rPr lang="cs-CZ" sz="2400" dirty="0" smtClean="0">
                <a:solidFill>
                  <a:schemeClr val="bg1"/>
                </a:solidFill>
              </a:rPr>
              <a:t>mole  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4" name="Obdélník se zakulaceným příčným rohem 3"/>
          <p:cNvSpPr/>
          <p:nvPr/>
        </p:nvSpPr>
        <p:spPr>
          <a:xfrm>
            <a:off x="52635" y="2780928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m</a:t>
            </a:r>
            <a:r>
              <a:rPr lang="cs-CZ" sz="2800" b="1" u="sng" dirty="0" err="1" smtClean="0"/>
              <a:t>ammals</a:t>
            </a:r>
            <a:endParaRPr lang="cs-CZ" sz="2800" b="1" u="sng" dirty="0" smtClean="0"/>
          </a:p>
          <a:p>
            <a:pPr algn="ctr"/>
            <a:r>
              <a:rPr lang="cs-CZ" sz="2400" dirty="0" err="1"/>
              <a:t>b</a:t>
            </a:r>
            <a:r>
              <a:rPr lang="cs-CZ" sz="2400" dirty="0" err="1" smtClean="0"/>
              <a:t>adger</a:t>
            </a:r>
            <a:r>
              <a:rPr lang="cs-CZ" sz="2400" dirty="0" smtClean="0"/>
              <a:t>, </a:t>
            </a:r>
            <a:r>
              <a:rPr lang="cs-CZ" sz="2400" dirty="0" err="1" smtClean="0"/>
              <a:t>otter</a:t>
            </a:r>
            <a:r>
              <a:rPr lang="cs-CZ" sz="2400" dirty="0" smtClean="0"/>
              <a:t>, </a:t>
            </a:r>
            <a:r>
              <a:rPr lang="cs-CZ" sz="2400" dirty="0" err="1" smtClean="0"/>
              <a:t>reindeer</a:t>
            </a:r>
            <a:r>
              <a:rPr lang="cs-CZ" sz="2400" dirty="0" smtClean="0"/>
              <a:t>, mole</a:t>
            </a:r>
          </a:p>
          <a:p>
            <a:pPr algn="ctr"/>
            <a:endParaRPr lang="en-GB" sz="2400" dirty="0"/>
          </a:p>
        </p:txBody>
      </p:sp>
      <p:sp>
        <p:nvSpPr>
          <p:cNvPr id="8" name="Obdélník se zakulaceným příčným rohem 7"/>
          <p:cNvSpPr/>
          <p:nvPr/>
        </p:nvSpPr>
        <p:spPr>
          <a:xfrm>
            <a:off x="90528" y="4797152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a</a:t>
            </a:r>
            <a:r>
              <a:rPr lang="cs-CZ" sz="2800" b="1" u="sng" dirty="0" err="1" smtClean="0"/>
              <a:t>mphibians</a:t>
            </a:r>
            <a:endParaRPr lang="cs-CZ" sz="2800" b="1" u="sng" dirty="0" smtClean="0"/>
          </a:p>
          <a:p>
            <a:pPr algn="ctr"/>
            <a:endParaRPr lang="cs-CZ" sz="2800" b="1" u="sng" dirty="0"/>
          </a:p>
          <a:p>
            <a:pPr algn="ctr"/>
            <a:endParaRPr lang="en-GB" sz="2800" b="1" u="sng" dirty="0"/>
          </a:p>
        </p:txBody>
      </p:sp>
      <p:sp>
        <p:nvSpPr>
          <p:cNvPr id="9" name="Obdélník se zakulaceným příčným rohem 8"/>
          <p:cNvSpPr/>
          <p:nvPr/>
        </p:nvSpPr>
        <p:spPr>
          <a:xfrm>
            <a:off x="3085553" y="4745663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f</a:t>
            </a:r>
            <a:r>
              <a:rPr lang="cs-CZ" sz="2800" b="1" u="sng" dirty="0" err="1" smtClean="0"/>
              <a:t>ish</a:t>
            </a:r>
            <a:endParaRPr lang="cs-CZ" sz="2800" b="1" u="sng" dirty="0" smtClean="0"/>
          </a:p>
          <a:p>
            <a:pPr algn="ctr"/>
            <a:endParaRPr lang="cs-CZ" sz="2800" b="1" u="sng" dirty="0"/>
          </a:p>
          <a:p>
            <a:pPr algn="ctr"/>
            <a:endParaRPr lang="en-GB" sz="2800" b="1" u="sng" dirty="0"/>
          </a:p>
        </p:txBody>
      </p:sp>
      <p:sp>
        <p:nvSpPr>
          <p:cNvPr id="10" name="Obdélník se zakulaceným příčným rohem 9"/>
          <p:cNvSpPr/>
          <p:nvPr/>
        </p:nvSpPr>
        <p:spPr>
          <a:xfrm>
            <a:off x="3090409" y="2775727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 b="1" u="sng" dirty="0" smtClean="0"/>
          </a:p>
          <a:p>
            <a:pPr algn="ctr"/>
            <a:endParaRPr lang="cs-CZ" sz="2800" b="1" u="sng" dirty="0" smtClean="0"/>
          </a:p>
          <a:p>
            <a:pPr algn="ctr"/>
            <a:endParaRPr lang="cs-CZ" sz="2800" b="1" u="sng" dirty="0" smtClean="0"/>
          </a:p>
          <a:p>
            <a:pPr algn="ctr"/>
            <a:r>
              <a:rPr lang="cs-CZ" sz="2800" b="1" u="sng" dirty="0" err="1" smtClean="0"/>
              <a:t>birds</a:t>
            </a:r>
            <a:endParaRPr lang="cs-CZ" sz="2800" b="1" u="sng" dirty="0" smtClean="0"/>
          </a:p>
          <a:p>
            <a:pPr algn="ctr"/>
            <a:r>
              <a:rPr lang="cs-CZ" sz="2400" dirty="0" err="1" smtClean="0"/>
              <a:t>finch</a:t>
            </a:r>
            <a:r>
              <a:rPr lang="cs-CZ" sz="2400" dirty="0" smtClean="0"/>
              <a:t>, </a:t>
            </a:r>
            <a:r>
              <a:rPr lang="cs-CZ" sz="2400" dirty="0" err="1" smtClean="0"/>
              <a:t>nightingale</a:t>
            </a:r>
            <a:r>
              <a:rPr lang="cs-CZ" sz="2400" dirty="0" smtClean="0"/>
              <a:t>, </a:t>
            </a:r>
            <a:r>
              <a:rPr lang="cs-CZ" sz="2400" dirty="0" err="1" smtClean="0"/>
              <a:t>lark</a:t>
            </a:r>
            <a:r>
              <a:rPr lang="cs-CZ" sz="2400" dirty="0" smtClean="0"/>
              <a:t>, </a:t>
            </a:r>
            <a:r>
              <a:rPr lang="cs-CZ" sz="2400" dirty="0" err="1" smtClean="0"/>
              <a:t>vulture</a:t>
            </a:r>
            <a:r>
              <a:rPr lang="cs-CZ" sz="2400" dirty="0" smtClean="0"/>
              <a:t>, </a:t>
            </a:r>
            <a:r>
              <a:rPr lang="cs-CZ" sz="2400" dirty="0" err="1" smtClean="0"/>
              <a:t>falcon</a:t>
            </a:r>
            <a:endParaRPr lang="cs-CZ" sz="2400" dirty="0" smtClean="0"/>
          </a:p>
          <a:p>
            <a:pPr algn="ctr"/>
            <a:endParaRPr lang="cs-CZ" sz="2800" b="1" u="sng" dirty="0"/>
          </a:p>
          <a:p>
            <a:pPr algn="ctr"/>
            <a:endParaRPr lang="cs-CZ" sz="2800" b="1" u="sng" dirty="0" smtClean="0"/>
          </a:p>
          <a:p>
            <a:pPr algn="ctr"/>
            <a:endParaRPr lang="en-GB" sz="2800" b="1" u="sng" dirty="0"/>
          </a:p>
        </p:txBody>
      </p:sp>
      <p:sp>
        <p:nvSpPr>
          <p:cNvPr id="11" name="Obdélník se zakulaceným příčným rohem 10"/>
          <p:cNvSpPr/>
          <p:nvPr/>
        </p:nvSpPr>
        <p:spPr>
          <a:xfrm>
            <a:off x="6084168" y="4653136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i</a:t>
            </a:r>
            <a:r>
              <a:rPr lang="cs-CZ" sz="2800" b="1" u="sng" dirty="0" err="1" smtClean="0"/>
              <a:t>nsects</a:t>
            </a:r>
            <a:endParaRPr lang="cs-CZ" sz="2800" b="1" u="sng" dirty="0" smtClean="0"/>
          </a:p>
          <a:p>
            <a:pPr algn="ctr"/>
            <a:endParaRPr lang="cs-CZ" sz="2800" b="1" u="sng" dirty="0"/>
          </a:p>
          <a:p>
            <a:pPr algn="ctr"/>
            <a:endParaRPr lang="en-GB" sz="2800" b="1" u="sng" dirty="0"/>
          </a:p>
        </p:txBody>
      </p:sp>
      <p:sp>
        <p:nvSpPr>
          <p:cNvPr id="12" name="Obdélník se zakulaceným příčným rohem 11"/>
          <p:cNvSpPr/>
          <p:nvPr/>
        </p:nvSpPr>
        <p:spPr>
          <a:xfrm>
            <a:off x="6156176" y="2775727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 b="1" u="sng" dirty="0" smtClean="0"/>
          </a:p>
          <a:p>
            <a:pPr algn="ctr"/>
            <a:r>
              <a:rPr lang="cs-CZ" sz="2800" b="1" u="sng" dirty="0" err="1" smtClean="0"/>
              <a:t>reptiles</a:t>
            </a:r>
            <a:endParaRPr lang="cs-CZ" sz="2800" b="1" u="sng" dirty="0" smtClean="0"/>
          </a:p>
          <a:p>
            <a:pPr algn="ctr"/>
            <a:r>
              <a:rPr lang="cs-CZ" sz="2400" dirty="0"/>
              <a:t>b</a:t>
            </a:r>
            <a:r>
              <a:rPr lang="cs-CZ" sz="2400" dirty="0" smtClean="0"/>
              <a:t>oa, python, </a:t>
            </a:r>
            <a:r>
              <a:rPr lang="cs-CZ" sz="2400" dirty="0" err="1" smtClean="0"/>
              <a:t>lizard</a:t>
            </a:r>
            <a:r>
              <a:rPr lang="cs-CZ" sz="2400" dirty="0" smtClean="0"/>
              <a:t>, </a:t>
            </a:r>
            <a:r>
              <a:rPr lang="cs-CZ" sz="2400" dirty="0" err="1" smtClean="0"/>
              <a:t>iguana</a:t>
            </a:r>
            <a:endParaRPr lang="cs-CZ" sz="2400" dirty="0" smtClean="0"/>
          </a:p>
          <a:p>
            <a:pPr algn="ctr"/>
            <a:endParaRPr lang="cs-CZ" sz="2400" dirty="0"/>
          </a:p>
          <a:p>
            <a:pPr algn="ctr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21968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Animal </a:t>
            </a:r>
            <a:r>
              <a:rPr lang="cs-CZ" dirty="0" err="1" smtClean="0"/>
              <a:t>kingdom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/>
          </a:bodyPr>
          <a:lstStyle/>
          <a:p>
            <a:r>
              <a:rPr lang="cs-CZ" sz="2400" i="1" dirty="0" err="1"/>
              <a:t>Assign</a:t>
            </a:r>
            <a:r>
              <a:rPr lang="cs-CZ" sz="2400" i="1" dirty="0"/>
              <a:t> </a:t>
            </a:r>
            <a:r>
              <a:rPr lang="cs-CZ" sz="2400" i="1" dirty="0" err="1"/>
              <a:t>the</a:t>
            </a:r>
            <a:r>
              <a:rPr lang="cs-CZ" sz="2400" i="1" dirty="0"/>
              <a:t> </a:t>
            </a:r>
            <a:r>
              <a:rPr lang="cs-CZ" sz="2400" i="1" dirty="0" err="1"/>
              <a:t>animals</a:t>
            </a:r>
            <a:r>
              <a:rPr lang="cs-CZ" sz="2400" i="1" dirty="0"/>
              <a:t> to </a:t>
            </a:r>
            <a:r>
              <a:rPr lang="cs-CZ" sz="2400" i="1" dirty="0" err="1"/>
              <a:t>the</a:t>
            </a:r>
            <a:r>
              <a:rPr lang="cs-CZ" sz="2400" i="1" dirty="0"/>
              <a:t> </a:t>
            </a:r>
            <a:r>
              <a:rPr lang="cs-CZ" sz="2400" i="1" dirty="0" err="1"/>
              <a:t>categories</a:t>
            </a:r>
            <a:r>
              <a:rPr lang="cs-CZ" sz="2400" i="1" dirty="0"/>
              <a:t>. </a:t>
            </a:r>
            <a:r>
              <a:rPr lang="cs-CZ" sz="2400" i="1" dirty="0" err="1"/>
              <a:t>Add</a:t>
            </a:r>
            <a:r>
              <a:rPr lang="cs-CZ" sz="2400" i="1" dirty="0"/>
              <a:t> more </a:t>
            </a:r>
            <a:r>
              <a:rPr lang="cs-CZ" sz="2400" i="1" dirty="0" err="1"/>
              <a:t>examples</a:t>
            </a:r>
            <a:r>
              <a:rPr lang="cs-CZ" sz="2400" i="1" dirty="0"/>
              <a:t>: </a:t>
            </a:r>
            <a:r>
              <a:rPr lang="cs-CZ" sz="2400" dirty="0">
                <a:solidFill>
                  <a:schemeClr val="bg1"/>
                </a:solidFill>
              </a:rPr>
              <a:t>boa</a:t>
            </a:r>
            <a:r>
              <a:rPr lang="cs-CZ" sz="2400" i="1" dirty="0">
                <a:solidFill>
                  <a:schemeClr val="bg1"/>
                </a:solidFill>
              </a:rPr>
              <a:t>, </a:t>
            </a:r>
            <a:r>
              <a:rPr lang="cs-CZ" sz="2400" dirty="0"/>
              <a:t>cod</a:t>
            </a:r>
            <a:r>
              <a:rPr lang="cs-CZ" sz="2400" i="1" dirty="0"/>
              <a:t>, </a:t>
            </a:r>
            <a:r>
              <a:rPr lang="cs-CZ" sz="2400" dirty="0" err="1">
                <a:solidFill>
                  <a:schemeClr val="bg1"/>
                </a:solidFill>
              </a:rPr>
              <a:t>finch</a:t>
            </a:r>
            <a:r>
              <a:rPr lang="cs-CZ" sz="2400" dirty="0">
                <a:solidFill>
                  <a:schemeClr val="bg1"/>
                </a:solidFill>
              </a:rPr>
              <a:t>, python, </a:t>
            </a:r>
            <a:r>
              <a:rPr lang="cs-CZ" sz="2400" dirty="0" err="1">
                <a:solidFill>
                  <a:schemeClr val="bg1"/>
                </a:solidFill>
              </a:rPr>
              <a:t>salamander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toad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nightingale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/>
              <a:t>trout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lizard</a:t>
            </a:r>
            <a:r>
              <a:rPr lang="cs-CZ" sz="2400" dirty="0"/>
              <a:t>, </a:t>
            </a:r>
            <a:r>
              <a:rPr lang="cs-CZ" sz="2400" dirty="0" err="1"/>
              <a:t>flea</a:t>
            </a:r>
            <a:r>
              <a:rPr lang="cs-CZ" sz="2400" dirty="0"/>
              <a:t>, </a:t>
            </a:r>
            <a:r>
              <a:rPr lang="cs-CZ" sz="2400" dirty="0" err="1">
                <a:solidFill>
                  <a:schemeClr val="bg1"/>
                </a:solidFill>
              </a:rPr>
              <a:t>iguana</a:t>
            </a:r>
            <a:r>
              <a:rPr lang="cs-CZ" sz="2400" dirty="0">
                <a:solidFill>
                  <a:schemeClr val="bg1"/>
                </a:solidFill>
              </a:rPr>
              <a:t>,</a:t>
            </a:r>
            <a:r>
              <a:rPr lang="cs-CZ" sz="2400" dirty="0"/>
              <a:t> </a:t>
            </a:r>
            <a:r>
              <a:rPr lang="cs-CZ" sz="2400" dirty="0" err="1"/>
              <a:t>pike</a:t>
            </a:r>
            <a:r>
              <a:rPr lang="cs-CZ" sz="2400" dirty="0"/>
              <a:t>, ant, </a:t>
            </a:r>
            <a:r>
              <a:rPr lang="cs-CZ" sz="2400" dirty="0" err="1"/>
              <a:t>eel</a:t>
            </a:r>
            <a:r>
              <a:rPr lang="cs-CZ" sz="2400" dirty="0"/>
              <a:t>, </a:t>
            </a:r>
            <a:r>
              <a:rPr lang="cs-CZ" sz="2400" dirty="0" err="1">
                <a:solidFill>
                  <a:schemeClr val="bg1"/>
                </a:solidFill>
              </a:rPr>
              <a:t>lark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vulture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badger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falcon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otter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/>
              <a:t>dragonfly</a:t>
            </a:r>
            <a:r>
              <a:rPr lang="cs-CZ" sz="2400" dirty="0"/>
              <a:t>, </a:t>
            </a:r>
            <a:r>
              <a:rPr lang="cs-CZ" sz="2400" dirty="0" err="1">
                <a:solidFill>
                  <a:schemeClr val="bg1"/>
                </a:solidFill>
              </a:rPr>
              <a:t>reindeer</a:t>
            </a:r>
            <a:r>
              <a:rPr lang="cs-CZ" sz="2400" dirty="0">
                <a:solidFill>
                  <a:schemeClr val="bg1"/>
                </a:solidFill>
              </a:rPr>
              <a:t>, mole  </a:t>
            </a:r>
            <a:endParaRPr lang="en-GB" sz="2400" dirty="0">
              <a:solidFill>
                <a:schemeClr val="bg1"/>
              </a:solidFill>
            </a:endParaRPr>
          </a:p>
          <a:p>
            <a:r>
              <a:rPr lang="cs-CZ" sz="2400" dirty="0" smtClean="0">
                <a:solidFill>
                  <a:schemeClr val="bg1"/>
                </a:solidFill>
              </a:rPr>
              <a:t>mole  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4" name="Obdélník se zakulaceným příčným rohem 3"/>
          <p:cNvSpPr/>
          <p:nvPr/>
        </p:nvSpPr>
        <p:spPr>
          <a:xfrm>
            <a:off x="52635" y="2780928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m</a:t>
            </a:r>
            <a:r>
              <a:rPr lang="cs-CZ" sz="2800" b="1" u="sng" dirty="0" err="1" smtClean="0"/>
              <a:t>ammals</a:t>
            </a:r>
            <a:endParaRPr lang="cs-CZ" sz="2800" b="1" u="sng" dirty="0" smtClean="0"/>
          </a:p>
          <a:p>
            <a:pPr algn="ctr"/>
            <a:r>
              <a:rPr lang="cs-CZ" sz="2400" dirty="0" err="1"/>
              <a:t>b</a:t>
            </a:r>
            <a:r>
              <a:rPr lang="cs-CZ" sz="2400" dirty="0" err="1" smtClean="0"/>
              <a:t>adger</a:t>
            </a:r>
            <a:r>
              <a:rPr lang="cs-CZ" sz="2400" dirty="0" smtClean="0"/>
              <a:t>, </a:t>
            </a:r>
            <a:r>
              <a:rPr lang="cs-CZ" sz="2400" dirty="0" err="1" smtClean="0"/>
              <a:t>otter</a:t>
            </a:r>
            <a:r>
              <a:rPr lang="cs-CZ" sz="2400" dirty="0" smtClean="0"/>
              <a:t>, </a:t>
            </a:r>
            <a:r>
              <a:rPr lang="cs-CZ" sz="2400" dirty="0" err="1" smtClean="0"/>
              <a:t>reindeer</a:t>
            </a:r>
            <a:r>
              <a:rPr lang="cs-CZ" sz="2400" dirty="0" smtClean="0"/>
              <a:t>, mole</a:t>
            </a:r>
          </a:p>
          <a:p>
            <a:pPr algn="ctr"/>
            <a:endParaRPr lang="en-GB" sz="2400" dirty="0"/>
          </a:p>
        </p:txBody>
      </p:sp>
      <p:sp>
        <p:nvSpPr>
          <p:cNvPr id="8" name="Obdélník se zakulaceným příčným rohem 7"/>
          <p:cNvSpPr/>
          <p:nvPr/>
        </p:nvSpPr>
        <p:spPr>
          <a:xfrm>
            <a:off x="90528" y="4797152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a</a:t>
            </a:r>
            <a:r>
              <a:rPr lang="cs-CZ" sz="2800" b="1" u="sng" dirty="0" err="1" smtClean="0"/>
              <a:t>mphibians</a:t>
            </a:r>
            <a:endParaRPr lang="cs-CZ" sz="2800" b="1" u="sng" dirty="0" smtClean="0"/>
          </a:p>
          <a:p>
            <a:pPr algn="ctr"/>
            <a:r>
              <a:rPr lang="cs-CZ" sz="2400" dirty="0" err="1"/>
              <a:t>s</a:t>
            </a:r>
            <a:r>
              <a:rPr lang="cs-CZ" sz="2400" dirty="0" err="1" smtClean="0"/>
              <a:t>alamander</a:t>
            </a:r>
            <a:r>
              <a:rPr lang="cs-CZ" sz="2400" dirty="0" smtClean="0"/>
              <a:t>, </a:t>
            </a:r>
            <a:r>
              <a:rPr lang="cs-CZ" sz="2400" dirty="0" err="1" smtClean="0"/>
              <a:t>toad</a:t>
            </a:r>
            <a:r>
              <a:rPr lang="cs-CZ" sz="2400" dirty="0" smtClean="0"/>
              <a:t> </a:t>
            </a:r>
            <a:endParaRPr lang="cs-CZ" sz="2400" dirty="0"/>
          </a:p>
          <a:p>
            <a:pPr algn="ctr"/>
            <a:endParaRPr lang="en-GB" sz="2800" b="1" u="sng" dirty="0"/>
          </a:p>
        </p:txBody>
      </p:sp>
      <p:sp>
        <p:nvSpPr>
          <p:cNvPr id="9" name="Obdélník se zakulaceným příčným rohem 8"/>
          <p:cNvSpPr/>
          <p:nvPr/>
        </p:nvSpPr>
        <p:spPr>
          <a:xfrm>
            <a:off x="3085553" y="4745663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f</a:t>
            </a:r>
            <a:r>
              <a:rPr lang="cs-CZ" sz="2800" b="1" u="sng" dirty="0" err="1" smtClean="0"/>
              <a:t>ish</a:t>
            </a:r>
            <a:endParaRPr lang="cs-CZ" sz="2800" b="1" u="sng" dirty="0" smtClean="0"/>
          </a:p>
          <a:p>
            <a:pPr algn="ctr"/>
            <a:endParaRPr lang="cs-CZ" sz="2800" b="1" u="sng" dirty="0"/>
          </a:p>
          <a:p>
            <a:pPr algn="ctr"/>
            <a:endParaRPr lang="en-GB" sz="2800" b="1" u="sng" dirty="0"/>
          </a:p>
        </p:txBody>
      </p:sp>
      <p:sp>
        <p:nvSpPr>
          <p:cNvPr id="10" name="Obdélník se zakulaceným příčným rohem 9"/>
          <p:cNvSpPr/>
          <p:nvPr/>
        </p:nvSpPr>
        <p:spPr>
          <a:xfrm>
            <a:off x="3090409" y="2775727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 b="1" u="sng" dirty="0" smtClean="0"/>
          </a:p>
          <a:p>
            <a:pPr algn="ctr"/>
            <a:endParaRPr lang="cs-CZ" sz="2800" b="1" u="sng" dirty="0" smtClean="0"/>
          </a:p>
          <a:p>
            <a:pPr algn="ctr"/>
            <a:endParaRPr lang="cs-CZ" sz="2800" b="1" u="sng" dirty="0" smtClean="0"/>
          </a:p>
          <a:p>
            <a:pPr algn="ctr"/>
            <a:r>
              <a:rPr lang="cs-CZ" sz="2800" b="1" u="sng" dirty="0" err="1" smtClean="0"/>
              <a:t>birds</a:t>
            </a:r>
            <a:endParaRPr lang="cs-CZ" sz="2800" b="1" u="sng" dirty="0" smtClean="0"/>
          </a:p>
          <a:p>
            <a:pPr algn="ctr"/>
            <a:r>
              <a:rPr lang="cs-CZ" sz="2400" dirty="0" err="1" smtClean="0"/>
              <a:t>finch</a:t>
            </a:r>
            <a:r>
              <a:rPr lang="cs-CZ" sz="2400" dirty="0" smtClean="0"/>
              <a:t>, </a:t>
            </a:r>
            <a:r>
              <a:rPr lang="cs-CZ" sz="2400" dirty="0" err="1" smtClean="0"/>
              <a:t>nightingale</a:t>
            </a:r>
            <a:r>
              <a:rPr lang="cs-CZ" sz="2400" dirty="0" smtClean="0"/>
              <a:t>, </a:t>
            </a:r>
            <a:r>
              <a:rPr lang="cs-CZ" sz="2400" dirty="0" err="1" smtClean="0"/>
              <a:t>lark</a:t>
            </a:r>
            <a:r>
              <a:rPr lang="cs-CZ" sz="2400" dirty="0" smtClean="0"/>
              <a:t>, </a:t>
            </a:r>
            <a:r>
              <a:rPr lang="cs-CZ" sz="2400" dirty="0" err="1" smtClean="0"/>
              <a:t>vulture</a:t>
            </a:r>
            <a:r>
              <a:rPr lang="cs-CZ" sz="2400" dirty="0" smtClean="0"/>
              <a:t>, </a:t>
            </a:r>
            <a:r>
              <a:rPr lang="cs-CZ" sz="2400" dirty="0" err="1" smtClean="0"/>
              <a:t>falcon</a:t>
            </a:r>
            <a:endParaRPr lang="cs-CZ" sz="2400" dirty="0" smtClean="0"/>
          </a:p>
          <a:p>
            <a:pPr algn="ctr"/>
            <a:endParaRPr lang="cs-CZ" sz="2800" b="1" u="sng" dirty="0"/>
          </a:p>
          <a:p>
            <a:pPr algn="ctr"/>
            <a:endParaRPr lang="cs-CZ" sz="2800" b="1" u="sng" dirty="0" smtClean="0"/>
          </a:p>
          <a:p>
            <a:pPr algn="ctr"/>
            <a:endParaRPr lang="en-GB" sz="2800" b="1" u="sng" dirty="0"/>
          </a:p>
        </p:txBody>
      </p:sp>
      <p:sp>
        <p:nvSpPr>
          <p:cNvPr id="11" name="Obdélník se zakulaceným příčným rohem 10"/>
          <p:cNvSpPr/>
          <p:nvPr/>
        </p:nvSpPr>
        <p:spPr>
          <a:xfrm>
            <a:off x="6084168" y="4653136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i</a:t>
            </a:r>
            <a:r>
              <a:rPr lang="cs-CZ" sz="2800" b="1" u="sng" dirty="0" err="1" smtClean="0"/>
              <a:t>nsects</a:t>
            </a:r>
            <a:endParaRPr lang="cs-CZ" sz="2800" b="1" u="sng" dirty="0" smtClean="0"/>
          </a:p>
          <a:p>
            <a:pPr algn="ctr"/>
            <a:endParaRPr lang="cs-CZ" sz="2800" b="1" u="sng" dirty="0"/>
          </a:p>
          <a:p>
            <a:pPr algn="ctr"/>
            <a:endParaRPr lang="en-GB" sz="2800" b="1" u="sng" dirty="0"/>
          </a:p>
        </p:txBody>
      </p:sp>
      <p:sp>
        <p:nvSpPr>
          <p:cNvPr id="12" name="Obdélník se zakulaceným příčným rohem 11"/>
          <p:cNvSpPr/>
          <p:nvPr/>
        </p:nvSpPr>
        <p:spPr>
          <a:xfrm>
            <a:off x="6156176" y="2775727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 b="1" u="sng" dirty="0" smtClean="0"/>
          </a:p>
          <a:p>
            <a:pPr algn="ctr"/>
            <a:r>
              <a:rPr lang="cs-CZ" sz="2800" b="1" u="sng" dirty="0" err="1" smtClean="0"/>
              <a:t>reptiles</a:t>
            </a:r>
            <a:endParaRPr lang="cs-CZ" sz="2800" b="1" u="sng" dirty="0" smtClean="0"/>
          </a:p>
          <a:p>
            <a:pPr algn="ctr"/>
            <a:r>
              <a:rPr lang="cs-CZ" sz="2400" dirty="0"/>
              <a:t>b</a:t>
            </a:r>
            <a:r>
              <a:rPr lang="cs-CZ" sz="2400" dirty="0" smtClean="0"/>
              <a:t>oa, python, </a:t>
            </a:r>
            <a:r>
              <a:rPr lang="cs-CZ" sz="2400" dirty="0" err="1" smtClean="0"/>
              <a:t>lizard</a:t>
            </a:r>
            <a:r>
              <a:rPr lang="cs-CZ" sz="2400" dirty="0" smtClean="0"/>
              <a:t>, </a:t>
            </a:r>
            <a:r>
              <a:rPr lang="cs-CZ" sz="2400" dirty="0" err="1" smtClean="0"/>
              <a:t>iguana</a:t>
            </a:r>
            <a:endParaRPr lang="cs-CZ" sz="2400" dirty="0" smtClean="0"/>
          </a:p>
          <a:p>
            <a:pPr algn="ctr"/>
            <a:endParaRPr lang="cs-CZ" sz="2400" dirty="0"/>
          </a:p>
          <a:p>
            <a:pPr algn="ctr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5371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Animal </a:t>
            </a:r>
            <a:r>
              <a:rPr lang="cs-CZ" dirty="0" err="1" smtClean="0"/>
              <a:t>kingdom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/>
          </a:bodyPr>
          <a:lstStyle/>
          <a:p>
            <a:r>
              <a:rPr lang="cs-CZ" sz="2400" i="1" dirty="0" err="1"/>
              <a:t>Assign</a:t>
            </a:r>
            <a:r>
              <a:rPr lang="cs-CZ" sz="2400" i="1" dirty="0"/>
              <a:t> </a:t>
            </a:r>
            <a:r>
              <a:rPr lang="cs-CZ" sz="2400" i="1" dirty="0" err="1"/>
              <a:t>the</a:t>
            </a:r>
            <a:r>
              <a:rPr lang="cs-CZ" sz="2400" i="1" dirty="0"/>
              <a:t> </a:t>
            </a:r>
            <a:r>
              <a:rPr lang="cs-CZ" sz="2400" i="1" dirty="0" err="1"/>
              <a:t>animals</a:t>
            </a:r>
            <a:r>
              <a:rPr lang="cs-CZ" sz="2400" i="1" dirty="0"/>
              <a:t> to </a:t>
            </a:r>
            <a:r>
              <a:rPr lang="cs-CZ" sz="2400" i="1" dirty="0" err="1"/>
              <a:t>the</a:t>
            </a:r>
            <a:r>
              <a:rPr lang="cs-CZ" sz="2400" i="1" dirty="0"/>
              <a:t> </a:t>
            </a:r>
            <a:r>
              <a:rPr lang="cs-CZ" sz="2400" i="1" dirty="0" err="1"/>
              <a:t>categories</a:t>
            </a:r>
            <a:r>
              <a:rPr lang="cs-CZ" sz="2400" i="1" dirty="0"/>
              <a:t>. </a:t>
            </a:r>
            <a:r>
              <a:rPr lang="cs-CZ" sz="2400" i="1" dirty="0" err="1"/>
              <a:t>Add</a:t>
            </a:r>
            <a:r>
              <a:rPr lang="cs-CZ" sz="2400" i="1" dirty="0"/>
              <a:t> more </a:t>
            </a:r>
            <a:r>
              <a:rPr lang="cs-CZ" sz="2400" i="1" dirty="0" err="1"/>
              <a:t>examples</a:t>
            </a:r>
            <a:r>
              <a:rPr lang="cs-CZ" sz="2400" i="1" dirty="0"/>
              <a:t>: </a:t>
            </a:r>
            <a:r>
              <a:rPr lang="cs-CZ" sz="2400" dirty="0">
                <a:solidFill>
                  <a:schemeClr val="bg1"/>
                </a:solidFill>
              </a:rPr>
              <a:t>boa</a:t>
            </a:r>
            <a:r>
              <a:rPr lang="cs-CZ" sz="2400" i="1" dirty="0">
                <a:solidFill>
                  <a:schemeClr val="bg1"/>
                </a:solidFill>
              </a:rPr>
              <a:t>, </a:t>
            </a:r>
            <a:r>
              <a:rPr lang="cs-CZ" sz="2400" dirty="0">
                <a:solidFill>
                  <a:schemeClr val="bg1"/>
                </a:solidFill>
              </a:rPr>
              <a:t>cod</a:t>
            </a:r>
            <a:r>
              <a:rPr lang="cs-CZ" sz="2400" i="1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finch</a:t>
            </a:r>
            <a:r>
              <a:rPr lang="cs-CZ" sz="2400" dirty="0">
                <a:solidFill>
                  <a:schemeClr val="bg1"/>
                </a:solidFill>
              </a:rPr>
              <a:t>, python, </a:t>
            </a:r>
            <a:r>
              <a:rPr lang="cs-CZ" sz="2400" dirty="0" err="1">
                <a:solidFill>
                  <a:schemeClr val="bg1"/>
                </a:solidFill>
              </a:rPr>
              <a:t>salamander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toad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nightingale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trout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lizard</a:t>
            </a:r>
            <a:r>
              <a:rPr lang="cs-CZ" sz="2400" dirty="0"/>
              <a:t>, </a:t>
            </a:r>
            <a:r>
              <a:rPr lang="cs-CZ" sz="2400" dirty="0" err="1"/>
              <a:t>flea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iguana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pike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/>
              <a:t>ant, </a:t>
            </a:r>
            <a:r>
              <a:rPr lang="cs-CZ" sz="2400" dirty="0" err="1">
                <a:solidFill>
                  <a:schemeClr val="bg1"/>
                </a:solidFill>
              </a:rPr>
              <a:t>eel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lark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vulture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badger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falcon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otter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/>
              <a:t>dragonfly</a:t>
            </a:r>
            <a:r>
              <a:rPr lang="cs-CZ" sz="2400" dirty="0"/>
              <a:t>, </a:t>
            </a:r>
            <a:r>
              <a:rPr lang="cs-CZ" sz="2400" dirty="0" err="1">
                <a:solidFill>
                  <a:schemeClr val="bg1"/>
                </a:solidFill>
              </a:rPr>
              <a:t>reindeer</a:t>
            </a:r>
            <a:r>
              <a:rPr lang="cs-CZ" sz="2400" dirty="0">
                <a:solidFill>
                  <a:schemeClr val="bg1"/>
                </a:solidFill>
              </a:rPr>
              <a:t>, mole  </a:t>
            </a:r>
            <a:endParaRPr lang="en-GB" sz="2400" dirty="0">
              <a:solidFill>
                <a:schemeClr val="bg1"/>
              </a:solidFill>
            </a:endParaRPr>
          </a:p>
          <a:p>
            <a:r>
              <a:rPr lang="cs-CZ" sz="2400" dirty="0" smtClean="0">
                <a:solidFill>
                  <a:schemeClr val="bg1"/>
                </a:solidFill>
              </a:rPr>
              <a:t>mole  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4" name="Obdélník se zakulaceným příčným rohem 3"/>
          <p:cNvSpPr/>
          <p:nvPr/>
        </p:nvSpPr>
        <p:spPr>
          <a:xfrm>
            <a:off x="52635" y="2780928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m</a:t>
            </a:r>
            <a:r>
              <a:rPr lang="cs-CZ" sz="2800" b="1" u="sng" dirty="0" err="1" smtClean="0"/>
              <a:t>ammals</a:t>
            </a:r>
            <a:endParaRPr lang="cs-CZ" sz="2800" b="1" u="sng" dirty="0" smtClean="0"/>
          </a:p>
          <a:p>
            <a:pPr algn="ctr"/>
            <a:r>
              <a:rPr lang="cs-CZ" sz="2400" dirty="0" err="1"/>
              <a:t>b</a:t>
            </a:r>
            <a:r>
              <a:rPr lang="cs-CZ" sz="2400" dirty="0" err="1" smtClean="0"/>
              <a:t>adger</a:t>
            </a:r>
            <a:r>
              <a:rPr lang="cs-CZ" sz="2400" dirty="0" smtClean="0"/>
              <a:t>, </a:t>
            </a:r>
            <a:r>
              <a:rPr lang="cs-CZ" sz="2400" dirty="0" err="1" smtClean="0"/>
              <a:t>otter</a:t>
            </a:r>
            <a:r>
              <a:rPr lang="cs-CZ" sz="2400" dirty="0" smtClean="0"/>
              <a:t>, </a:t>
            </a:r>
            <a:r>
              <a:rPr lang="cs-CZ" sz="2400" dirty="0" err="1" smtClean="0"/>
              <a:t>reindeer</a:t>
            </a:r>
            <a:r>
              <a:rPr lang="cs-CZ" sz="2400" dirty="0" smtClean="0"/>
              <a:t>, mole</a:t>
            </a:r>
          </a:p>
          <a:p>
            <a:pPr algn="ctr"/>
            <a:endParaRPr lang="en-GB" sz="2400" dirty="0"/>
          </a:p>
        </p:txBody>
      </p:sp>
      <p:sp>
        <p:nvSpPr>
          <p:cNvPr id="8" name="Obdélník se zakulaceným příčným rohem 7"/>
          <p:cNvSpPr/>
          <p:nvPr/>
        </p:nvSpPr>
        <p:spPr>
          <a:xfrm>
            <a:off x="90528" y="4797152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a</a:t>
            </a:r>
            <a:r>
              <a:rPr lang="cs-CZ" sz="2800" b="1" u="sng" dirty="0" err="1" smtClean="0"/>
              <a:t>mphibians</a:t>
            </a:r>
            <a:endParaRPr lang="cs-CZ" sz="2800" b="1" u="sng" dirty="0" smtClean="0"/>
          </a:p>
          <a:p>
            <a:pPr algn="ctr"/>
            <a:r>
              <a:rPr lang="cs-CZ" sz="2400" dirty="0" err="1"/>
              <a:t>s</a:t>
            </a:r>
            <a:r>
              <a:rPr lang="cs-CZ" sz="2400" dirty="0" err="1" smtClean="0"/>
              <a:t>alamander</a:t>
            </a:r>
            <a:r>
              <a:rPr lang="cs-CZ" sz="2400" dirty="0" smtClean="0"/>
              <a:t>, </a:t>
            </a:r>
            <a:r>
              <a:rPr lang="cs-CZ" sz="2400" dirty="0" err="1" smtClean="0"/>
              <a:t>toad</a:t>
            </a:r>
            <a:r>
              <a:rPr lang="cs-CZ" sz="2400" dirty="0" smtClean="0"/>
              <a:t> </a:t>
            </a:r>
            <a:endParaRPr lang="cs-CZ" sz="2400" dirty="0"/>
          </a:p>
          <a:p>
            <a:pPr algn="ctr"/>
            <a:endParaRPr lang="en-GB" sz="2800" b="1" u="sng" dirty="0"/>
          </a:p>
        </p:txBody>
      </p:sp>
      <p:sp>
        <p:nvSpPr>
          <p:cNvPr id="9" name="Obdélník se zakulaceným příčným rohem 8"/>
          <p:cNvSpPr/>
          <p:nvPr/>
        </p:nvSpPr>
        <p:spPr>
          <a:xfrm>
            <a:off x="3085553" y="4745663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f</a:t>
            </a:r>
            <a:r>
              <a:rPr lang="cs-CZ" sz="2800" b="1" u="sng" dirty="0" err="1" smtClean="0"/>
              <a:t>ish</a:t>
            </a:r>
            <a:endParaRPr lang="cs-CZ" sz="2800" b="1" u="sng" dirty="0" smtClean="0"/>
          </a:p>
          <a:p>
            <a:pPr algn="ctr"/>
            <a:endParaRPr lang="cs-CZ" sz="2800" b="1" u="sng" dirty="0"/>
          </a:p>
          <a:p>
            <a:pPr algn="ctr"/>
            <a:endParaRPr lang="en-GB" sz="2800" b="1" u="sng" dirty="0"/>
          </a:p>
        </p:txBody>
      </p:sp>
      <p:sp>
        <p:nvSpPr>
          <p:cNvPr id="10" name="Obdélník se zakulaceným příčným rohem 9"/>
          <p:cNvSpPr/>
          <p:nvPr/>
        </p:nvSpPr>
        <p:spPr>
          <a:xfrm>
            <a:off x="3090409" y="2775727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 b="1" u="sng" dirty="0" smtClean="0"/>
          </a:p>
          <a:p>
            <a:pPr algn="ctr"/>
            <a:endParaRPr lang="cs-CZ" sz="2800" b="1" u="sng" dirty="0" smtClean="0"/>
          </a:p>
          <a:p>
            <a:pPr algn="ctr"/>
            <a:endParaRPr lang="cs-CZ" sz="2800" b="1" u="sng" dirty="0" smtClean="0"/>
          </a:p>
          <a:p>
            <a:pPr algn="ctr"/>
            <a:r>
              <a:rPr lang="cs-CZ" sz="2800" b="1" u="sng" dirty="0" err="1" smtClean="0"/>
              <a:t>birds</a:t>
            </a:r>
            <a:endParaRPr lang="cs-CZ" sz="2800" b="1" u="sng" dirty="0" smtClean="0"/>
          </a:p>
          <a:p>
            <a:pPr algn="ctr"/>
            <a:r>
              <a:rPr lang="cs-CZ" sz="2400" dirty="0" err="1" smtClean="0"/>
              <a:t>finch</a:t>
            </a:r>
            <a:r>
              <a:rPr lang="cs-CZ" sz="2400" dirty="0" smtClean="0"/>
              <a:t>, </a:t>
            </a:r>
            <a:r>
              <a:rPr lang="cs-CZ" sz="2400" dirty="0" err="1" smtClean="0"/>
              <a:t>nightingale</a:t>
            </a:r>
            <a:r>
              <a:rPr lang="cs-CZ" sz="2400" dirty="0" smtClean="0"/>
              <a:t>, </a:t>
            </a:r>
            <a:r>
              <a:rPr lang="cs-CZ" sz="2400" dirty="0" err="1" smtClean="0"/>
              <a:t>lark</a:t>
            </a:r>
            <a:r>
              <a:rPr lang="cs-CZ" sz="2400" dirty="0" smtClean="0"/>
              <a:t>, </a:t>
            </a:r>
            <a:r>
              <a:rPr lang="cs-CZ" sz="2400" dirty="0" err="1" smtClean="0"/>
              <a:t>vulture</a:t>
            </a:r>
            <a:r>
              <a:rPr lang="cs-CZ" sz="2400" dirty="0" smtClean="0"/>
              <a:t>, </a:t>
            </a:r>
            <a:r>
              <a:rPr lang="cs-CZ" sz="2400" dirty="0" err="1" smtClean="0"/>
              <a:t>falcon</a:t>
            </a:r>
            <a:endParaRPr lang="cs-CZ" sz="2400" dirty="0" smtClean="0"/>
          </a:p>
          <a:p>
            <a:pPr algn="ctr"/>
            <a:endParaRPr lang="cs-CZ" sz="2800" b="1" u="sng" dirty="0"/>
          </a:p>
          <a:p>
            <a:pPr algn="ctr"/>
            <a:endParaRPr lang="cs-CZ" sz="2800" b="1" u="sng" dirty="0" smtClean="0"/>
          </a:p>
          <a:p>
            <a:pPr algn="ctr"/>
            <a:r>
              <a:rPr lang="cs-CZ" sz="2400" dirty="0" smtClean="0"/>
              <a:t>cod, </a:t>
            </a:r>
            <a:r>
              <a:rPr lang="cs-CZ" sz="2400" dirty="0" err="1" smtClean="0"/>
              <a:t>trout</a:t>
            </a:r>
            <a:r>
              <a:rPr lang="cs-CZ" sz="2400" dirty="0" smtClean="0"/>
              <a:t>, </a:t>
            </a:r>
            <a:r>
              <a:rPr lang="cs-CZ" sz="2400" dirty="0" err="1" smtClean="0"/>
              <a:t>pike</a:t>
            </a:r>
            <a:r>
              <a:rPr lang="cs-CZ" sz="2400" dirty="0" smtClean="0"/>
              <a:t>, </a:t>
            </a:r>
            <a:r>
              <a:rPr lang="cs-CZ" sz="2400" dirty="0" err="1" smtClean="0"/>
              <a:t>eel</a:t>
            </a:r>
            <a:endParaRPr lang="en-GB" sz="2400" dirty="0"/>
          </a:p>
        </p:txBody>
      </p:sp>
      <p:sp>
        <p:nvSpPr>
          <p:cNvPr id="11" name="Obdélník se zakulaceným příčným rohem 10"/>
          <p:cNvSpPr/>
          <p:nvPr/>
        </p:nvSpPr>
        <p:spPr>
          <a:xfrm>
            <a:off x="6084168" y="4653136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i</a:t>
            </a:r>
            <a:r>
              <a:rPr lang="cs-CZ" sz="2800" b="1" u="sng" dirty="0" err="1" smtClean="0"/>
              <a:t>nsects</a:t>
            </a:r>
            <a:endParaRPr lang="cs-CZ" sz="2800" b="1" u="sng" dirty="0" smtClean="0"/>
          </a:p>
          <a:p>
            <a:pPr algn="ctr"/>
            <a:endParaRPr lang="cs-CZ" sz="2800" b="1" u="sng" dirty="0"/>
          </a:p>
          <a:p>
            <a:pPr algn="ctr"/>
            <a:endParaRPr lang="en-GB" sz="2800" b="1" u="sng" dirty="0"/>
          </a:p>
        </p:txBody>
      </p:sp>
      <p:sp>
        <p:nvSpPr>
          <p:cNvPr id="12" name="Obdélník se zakulaceným příčným rohem 11"/>
          <p:cNvSpPr/>
          <p:nvPr/>
        </p:nvSpPr>
        <p:spPr>
          <a:xfrm>
            <a:off x="6156176" y="2775727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 b="1" u="sng" dirty="0" smtClean="0"/>
          </a:p>
          <a:p>
            <a:pPr algn="ctr"/>
            <a:r>
              <a:rPr lang="cs-CZ" sz="2800" b="1" u="sng" dirty="0" err="1" smtClean="0"/>
              <a:t>reptiles</a:t>
            </a:r>
            <a:endParaRPr lang="cs-CZ" sz="2800" b="1" u="sng" dirty="0" smtClean="0"/>
          </a:p>
          <a:p>
            <a:pPr algn="ctr"/>
            <a:r>
              <a:rPr lang="cs-CZ" sz="2400" dirty="0"/>
              <a:t>b</a:t>
            </a:r>
            <a:r>
              <a:rPr lang="cs-CZ" sz="2400" dirty="0" smtClean="0"/>
              <a:t>oa, python, </a:t>
            </a:r>
            <a:r>
              <a:rPr lang="cs-CZ" sz="2400" dirty="0" err="1" smtClean="0"/>
              <a:t>lizard</a:t>
            </a:r>
            <a:r>
              <a:rPr lang="cs-CZ" sz="2400" dirty="0" smtClean="0"/>
              <a:t>, </a:t>
            </a:r>
            <a:r>
              <a:rPr lang="cs-CZ" sz="2400" dirty="0" err="1" smtClean="0"/>
              <a:t>iguana</a:t>
            </a:r>
            <a:endParaRPr lang="cs-CZ" sz="2400" dirty="0" smtClean="0"/>
          </a:p>
          <a:p>
            <a:pPr algn="ctr"/>
            <a:endParaRPr lang="cs-CZ" sz="2400" dirty="0"/>
          </a:p>
          <a:p>
            <a:pPr algn="ctr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7360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Animal </a:t>
            </a:r>
            <a:r>
              <a:rPr lang="cs-CZ" dirty="0" err="1" smtClean="0"/>
              <a:t>kingdom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/>
          </a:bodyPr>
          <a:lstStyle/>
          <a:p>
            <a:r>
              <a:rPr lang="cs-CZ" sz="2400" i="1" dirty="0" err="1"/>
              <a:t>Assign</a:t>
            </a:r>
            <a:r>
              <a:rPr lang="cs-CZ" sz="2400" i="1" dirty="0"/>
              <a:t> </a:t>
            </a:r>
            <a:r>
              <a:rPr lang="cs-CZ" sz="2400" i="1" dirty="0" err="1"/>
              <a:t>the</a:t>
            </a:r>
            <a:r>
              <a:rPr lang="cs-CZ" sz="2400" i="1" dirty="0"/>
              <a:t> </a:t>
            </a:r>
            <a:r>
              <a:rPr lang="cs-CZ" sz="2400" i="1" dirty="0" err="1"/>
              <a:t>animals</a:t>
            </a:r>
            <a:r>
              <a:rPr lang="cs-CZ" sz="2400" i="1" dirty="0"/>
              <a:t> to </a:t>
            </a:r>
            <a:r>
              <a:rPr lang="cs-CZ" sz="2400" i="1" dirty="0" err="1"/>
              <a:t>the</a:t>
            </a:r>
            <a:r>
              <a:rPr lang="cs-CZ" sz="2400" i="1" dirty="0"/>
              <a:t> </a:t>
            </a:r>
            <a:r>
              <a:rPr lang="cs-CZ" sz="2400" i="1" dirty="0" err="1"/>
              <a:t>categories</a:t>
            </a:r>
            <a:r>
              <a:rPr lang="cs-CZ" sz="2400" i="1" dirty="0"/>
              <a:t>. </a:t>
            </a:r>
            <a:r>
              <a:rPr lang="cs-CZ" sz="2400" b="1" i="1" u="sng" dirty="0" err="1">
                <a:solidFill>
                  <a:schemeClr val="accent2"/>
                </a:solidFill>
              </a:rPr>
              <a:t>Add</a:t>
            </a:r>
            <a:r>
              <a:rPr lang="cs-CZ" sz="2400" b="1" i="1" u="sng" dirty="0">
                <a:solidFill>
                  <a:schemeClr val="accent2"/>
                </a:solidFill>
              </a:rPr>
              <a:t> more </a:t>
            </a:r>
            <a:r>
              <a:rPr lang="cs-CZ" sz="2400" b="1" i="1" u="sng" dirty="0" err="1">
                <a:solidFill>
                  <a:schemeClr val="accent2"/>
                </a:solidFill>
              </a:rPr>
              <a:t>examples</a:t>
            </a:r>
            <a:r>
              <a:rPr lang="cs-CZ" sz="2400" i="1" dirty="0">
                <a:solidFill>
                  <a:schemeClr val="accent2"/>
                </a:solidFill>
              </a:rPr>
              <a:t>:</a:t>
            </a:r>
            <a:r>
              <a:rPr lang="cs-CZ" sz="2400" i="1" dirty="0"/>
              <a:t> </a:t>
            </a:r>
            <a:r>
              <a:rPr lang="cs-CZ" sz="2400" dirty="0">
                <a:solidFill>
                  <a:schemeClr val="bg1"/>
                </a:solidFill>
              </a:rPr>
              <a:t>boa</a:t>
            </a:r>
            <a:r>
              <a:rPr lang="cs-CZ" sz="2400" i="1" dirty="0">
                <a:solidFill>
                  <a:schemeClr val="bg1"/>
                </a:solidFill>
              </a:rPr>
              <a:t>, </a:t>
            </a:r>
            <a:r>
              <a:rPr lang="cs-CZ" sz="2400" dirty="0">
                <a:solidFill>
                  <a:schemeClr val="bg1"/>
                </a:solidFill>
              </a:rPr>
              <a:t>cod</a:t>
            </a:r>
            <a:r>
              <a:rPr lang="cs-CZ" sz="2400" i="1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finch</a:t>
            </a:r>
            <a:r>
              <a:rPr lang="cs-CZ" sz="2400" dirty="0">
                <a:solidFill>
                  <a:schemeClr val="bg1"/>
                </a:solidFill>
              </a:rPr>
              <a:t>, python, </a:t>
            </a:r>
            <a:r>
              <a:rPr lang="cs-CZ" sz="2400" dirty="0" err="1">
                <a:solidFill>
                  <a:schemeClr val="bg1"/>
                </a:solidFill>
              </a:rPr>
              <a:t>salamander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toad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nightingale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trout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lizard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flea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iguana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pike</a:t>
            </a:r>
            <a:r>
              <a:rPr lang="cs-CZ" sz="2400" dirty="0">
                <a:solidFill>
                  <a:schemeClr val="bg1"/>
                </a:solidFill>
              </a:rPr>
              <a:t>, ant, </a:t>
            </a:r>
            <a:r>
              <a:rPr lang="cs-CZ" sz="2400" dirty="0" err="1">
                <a:solidFill>
                  <a:schemeClr val="bg1"/>
                </a:solidFill>
              </a:rPr>
              <a:t>eel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lark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vulture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badger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falcon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otter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dragonfly</a:t>
            </a:r>
            <a:r>
              <a:rPr lang="cs-CZ" sz="2400" dirty="0">
                <a:solidFill>
                  <a:schemeClr val="bg1"/>
                </a:solidFill>
              </a:rPr>
              <a:t>, </a:t>
            </a:r>
            <a:r>
              <a:rPr lang="cs-CZ" sz="2400" dirty="0" err="1">
                <a:solidFill>
                  <a:schemeClr val="bg1"/>
                </a:solidFill>
              </a:rPr>
              <a:t>reindeer</a:t>
            </a:r>
            <a:r>
              <a:rPr lang="cs-CZ" sz="2400" dirty="0">
                <a:solidFill>
                  <a:schemeClr val="bg1"/>
                </a:solidFill>
              </a:rPr>
              <a:t>, mole  </a:t>
            </a:r>
            <a:endParaRPr lang="en-GB" sz="2400" dirty="0">
              <a:solidFill>
                <a:schemeClr val="bg1"/>
              </a:solidFill>
            </a:endParaRPr>
          </a:p>
          <a:p>
            <a:r>
              <a:rPr lang="cs-CZ" sz="2400" dirty="0" smtClean="0">
                <a:solidFill>
                  <a:schemeClr val="bg1"/>
                </a:solidFill>
              </a:rPr>
              <a:t>mole  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4" name="Obdélník se zakulaceným příčným rohem 3"/>
          <p:cNvSpPr/>
          <p:nvPr/>
        </p:nvSpPr>
        <p:spPr>
          <a:xfrm>
            <a:off x="52635" y="2780928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m</a:t>
            </a:r>
            <a:r>
              <a:rPr lang="cs-CZ" sz="2800" b="1" u="sng" dirty="0" err="1" smtClean="0"/>
              <a:t>ammals</a:t>
            </a:r>
            <a:endParaRPr lang="cs-CZ" sz="2800" b="1" u="sng" dirty="0" smtClean="0"/>
          </a:p>
          <a:p>
            <a:pPr algn="ctr"/>
            <a:r>
              <a:rPr lang="cs-CZ" sz="2400" dirty="0" err="1"/>
              <a:t>b</a:t>
            </a:r>
            <a:r>
              <a:rPr lang="cs-CZ" sz="2400" dirty="0" err="1" smtClean="0"/>
              <a:t>adger</a:t>
            </a:r>
            <a:r>
              <a:rPr lang="cs-CZ" sz="2400" dirty="0" smtClean="0"/>
              <a:t>, </a:t>
            </a:r>
            <a:r>
              <a:rPr lang="cs-CZ" sz="2400" dirty="0" err="1" smtClean="0"/>
              <a:t>otter</a:t>
            </a:r>
            <a:r>
              <a:rPr lang="cs-CZ" sz="2400" dirty="0" smtClean="0"/>
              <a:t>, </a:t>
            </a:r>
            <a:r>
              <a:rPr lang="cs-CZ" sz="2400" dirty="0" err="1" smtClean="0"/>
              <a:t>reindeer</a:t>
            </a:r>
            <a:r>
              <a:rPr lang="cs-CZ" sz="2400" dirty="0" smtClean="0"/>
              <a:t>, mole</a:t>
            </a:r>
          </a:p>
          <a:p>
            <a:pPr algn="ctr"/>
            <a:endParaRPr lang="en-GB" sz="2400" dirty="0"/>
          </a:p>
        </p:txBody>
      </p:sp>
      <p:sp>
        <p:nvSpPr>
          <p:cNvPr id="8" name="Obdélník se zakulaceným příčným rohem 7"/>
          <p:cNvSpPr/>
          <p:nvPr/>
        </p:nvSpPr>
        <p:spPr>
          <a:xfrm>
            <a:off x="90528" y="4797152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a</a:t>
            </a:r>
            <a:r>
              <a:rPr lang="cs-CZ" sz="2800" b="1" u="sng" dirty="0" err="1" smtClean="0"/>
              <a:t>mphibians</a:t>
            </a:r>
            <a:endParaRPr lang="cs-CZ" sz="2800" b="1" u="sng" dirty="0" smtClean="0"/>
          </a:p>
          <a:p>
            <a:pPr algn="ctr"/>
            <a:r>
              <a:rPr lang="cs-CZ" sz="2400" dirty="0" err="1"/>
              <a:t>s</a:t>
            </a:r>
            <a:r>
              <a:rPr lang="cs-CZ" sz="2400" dirty="0" err="1" smtClean="0"/>
              <a:t>alamander</a:t>
            </a:r>
            <a:r>
              <a:rPr lang="cs-CZ" sz="2400" dirty="0" smtClean="0"/>
              <a:t>, </a:t>
            </a:r>
            <a:r>
              <a:rPr lang="cs-CZ" sz="2400" dirty="0" err="1" smtClean="0"/>
              <a:t>toad</a:t>
            </a:r>
            <a:r>
              <a:rPr lang="cs-CZ" sz="2400" dirty="0" smtClean="0"/>
              <a:t> </a:t>
            </a:r>
            <a:endParaRPr lang="cs-CZ" sz="2400" dirty="0"/>
          </a:p>
          <a:p>
            <a:pPr algn="ctr"/>
            <a:endParaRPr lang="en-GB" sz="2800" b="1" u="sng" dirty="0"/>
          </a:p>
        </p:txBody>
      </p:sp>
      <p:sp>
        <p:nvSpPr>
          <p:cNvPr id="9" name="Obdélník se zakulaceným příčným rohem 8"/>
          <p:cNvSpPr/>
          <p:nvPr/>
        </p:nvSpPr>
        <p:spPr>
          <a:xfrm>
            <a:off x="3085553" y="4745663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f</a:t>
            </a:r>
            <a:r>
              <a:rPr lang="cs-CZ" sz="2800" b="1" u="sng" dirty="0" err="1" smtClean="0"/>
              <a:t>ish</a:t>
            </a:r>
            <a:endParaRPr lang="cs-CZ" sz="2800" b="1" u="sng" dirty="0" smtClean="0"/>
          </a:p>
          <a:p>
            <a:pPr algn="ctr"/>
            <a:endParaRPr lang="cs-CZ" sz="2800" b="1" u="sng" dirty="0"/>
          </a:p>
          <a:p>
            <a:pPr algn="ctr"/>
            <a:endParaRPr lang="en-GB" sz="2800" b="1" u="sng" dirty="0"/>
          </a:p>
        </p:txBody>
      </p:sp>
      <p:sp>
        <p:nvSpPr>
          <p:cNvPr id="10" name="Obdélník se zakulaceným příčným rohem 9"/>
          <p:cNvSpPr/>
          <p:nvPr/>
        </p:nvSpPr>
        <p:spPr>
          <a:xfrm>
            <a:off x="3090409" y="2775727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 b="1" u="sng" dirty="0" smtClean="0"/>
          </a:p>
          <a:p>
            <a:pPr algn="ctr"/>
            <a:endParaRPr lang="cs-CZ" sz="2800" b="1" u="sng" dirty="0" smtClean="0"/>
          </a:p>
          <a:p>
            <a:pPr algn="ctr"/>
            <a:endParaRPr lang="cs-CZ" sz="2800" b="1" u="sng" dirty="0" smtClean="0"/>
          </a:p>
          <a:p>
            <a:pPr algn="ctr"/>
            <a:r>
              <a:rPr lang="cs-CZ" sz="2800" b="1" u="sng" dirty="0" err="1" smtClean="0"/>
              <a:t>birds</a:t>
            </a:r>
            <a:endParaRPr lang="cs-CZ" sz="2800" b="1" u="sng" dirty="0" smtClean="0"/>
          </a:p>
          <a:p>
            <a:pPr algn="ctr"/>
            <a:r>
              <a:rPr lang="cs-CZ" sz="2400" dirty="0" err="1" smtClean="0"/>
              <a:t>finch</a:t>
            </a:r>
            <a:r>
              <a:rPr lang="cs-CZ" sz="2400" dirty="0" smtClean="0"/>
              <a:t>, </a:t>
            </a:r>
            <a:r>
              <a:rPr lang="cs-CZ" sz="2400" dirty="0" err="1" smtClean="0"/>
              <a:t>nightingale</a:t>
            </a:r>
            <a:r>
              <a:rPr lang="cs-CZ" sz="2400" dirty="0" smtClean="0"/>
              <a:t>, </a:t>
            </a:r>
            <a:r>
              <a:rPr lang="cs-CZ" sz="2400" dirty="0" err="1" smtClean="0"/>
              <a:t>lark</a:t>
            </a:r>
            <a:r>
              <a:rPr lang="cs-CZ" sz="2400" dirty="0" smtClean="0"/>
              <a:t>, </a:t>
            </a:r>
            <a:r>
              <a:rPr lang="cs-CZ" sz="2400" dirty="0" err="1" smtClean="0"/>
              <a:t>vulture</a:t>
            </a:r>
            <a:r>
              <a:rPr lang="cs-CZ" sz="2400" dirty="0" smtClean="0"/>
              <a:t>, </a:t>
            </a:r>
            <a:r>
              <a:rPr lang="cs-CZ" sz="2400" dirty="0" err="1" smtClean="0"/>
              <a:t>falcon</a:t>
            </a:r>
            <a:endParaRPr lang="cs-CZ" sz="2400" dirty="0" smtClean="0"/>
          </a:p>
          <a:p>
            <a:pPr algn="ctr"/>
            <a:endParaRPr lang="cs-CZ" sz="2800" b="1" u="sng" dirty="0"/>
          </a:p>
          <a:p>
            <a:pPr algn="ctr"/>
            <a:endParaRPr lang="cs-CZ" sz="2800" b="1" u="sng" dirty="0" smtClean="0"/>
          </a:p>
          <a:p>
            <a:pPr algn="ctr"/>
            <a:r>
              <a:rPr lang="cs-CZ" sz="2400" dirty="0" smtClean="0"/>
              <a:t>cod, </a:t>
            </a:r>
            <a:r>
              <a:rPr lang="cs-CZ" sz="2400" dirty="0" err="1" smtClean="0"/>
              <a:t>trout</a:t>
            </a:r>
            <a:r>
              <a:rPr lang="cs-CZ" sz="2400" dirty="0" smtClean="0"/>
              <a:t>, </a:t>
            </a:r>
            <a:r>
              <a:rPr lang="cs-CZ" sz="2400" dirty="0" err="1" smtClean="0"/>
              <a:t>pike</a:t>
            </a:r>
            <a:r>
              <a:rPr lang="cs-CZ" sz="2400" dirty="0" smtClean="0"/>
              <a:t>, </a:t>
            </a:r>
            <a:r>
              <a:rPr lang="cs-CZ" sz="2400" dirty="0" err="1" smtClean="0"/>
              <a:t>eel</a:t>
            </a:r>
            <a:endParaRPr lang="en-GB" sz="2400" dirty="0"/>
          </a:p>
        </p:txBody>
      </p:sp>
      <p:sp>
        <p:nvSpPr>
          <p:cNvPr id="11" name="Obdélník se zakulaceným příčným rohem 10"/>
          <p:cNvSpPr/>
          <p:nvPr/>
        </p:nvSpPr>
        <p:spPr>
          <a:xfrm>
            <a:off x="6084168" y="4653136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u="sng" dirty="0" err="1"/>
              <a:t>i</a:t>
            </a:r>
            <a:r>
              <a:rPr lang="cs-CZ" sz="2800" b="1" u="sng" dirty="0" err="1" smtClean="0"/>
              <a:t>nsects</a:t>
            </a:r>
            <a:endParaRPr lang="cs-CZ" sz="2800" b="1" u="sng" dirty="0" smtClean="0"/>
          </a:p>
          <a:p>
            <a:pPr algn="ctr"/>
            <a:r>
              <a:rPr lang="cs-CZ" sz="2400" dirty="0" err="1"/>
              <a:t>f</a:t>
            </a:r>
            <a:r>
              <a:rPr lang="cs-CZ" sz="2400" dirty="0" err="1" smtClean="0"/>
              <a:t>lea</a:t>
            </a:r>
            <a:r>
              <a:rPr lang="cs-CZ" sz="2400" dirty="0" smtClean="0"/>
              <a:t>, ant, </a:t>
            </a:r>
            <a:r>
              <a:rPr lang="cs-CZ" sz="2400" dirty="0" err="1" smtClean="0"/>
              <a:t>dragonfly</a:t>
            </a:r>
            <a:endParaRPr lang="cs-CZ" sz="2400" dirty="0"/>
          </a:p>
          <a:p>
            <a:pPr algn="ctr"/>
            <a:endParaRPr lang="en-GB" sz="2800" b="1" u="sng" dirty="0"/>
          </a:p>
        </p:txBody>
      </p:sp>
      <p:sp>
        <p:nvSpPr>
          <p:cNvPr id="12" name="Obdélník se zakulaceným příčným rohem 11"/>
          <p:cNvSpPr/>
          <p:nvPr/>
        </p:nvSpPr>
        <p:spPr>
          <a:xfrm>
            <a:off x="6156176" y="2775727"/>
            <a:ext cx="2880320" cy="1728192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 b="1" u="sng" dirty="0" smtClean="0"/>
          </a:p>
          <a:p>
            <a:pPr algn="ctr"/>
            <a:r>
              <a:rPr lang="cs-CZ" sz="2800" b="1" u="sng" dirty="0" err="1" smtClean="0"/>
              <a:t>reptiles</a:t>
            </a:r>
            <a:endParaRPr lang="cs-CZ" sz="2800" b="1" u="sng" dirty="0" smtClean="0"/>
          </a:p>
          <a:p>
            <a:pPr algn="ctr"/>
            <a:r>
              <a:rPr lang="cs-CZ" sz="2400" dirty="0"/>
              <a:t>b</a:t>
            </a:r>
            <a:r>
              <a:rPr lang="cs-CZ" sz="2400" dirty="0" smtClean="0"/>
              <a:t>oa, python, </a:t>
            </a:r>
            <a:r>
              <a:rPr lang="cs-CZ" sz="2400" dirty="0" err="1" smtClean="0"/>
              <a:t>lizard</a:t>
            </a:r>
            <a:r>
              <a:rPr lang="cs-CZ" sz="2400" dirty="0" smtClean="0"/>
              <a:t>, </a:t>
            </a:r>
            <a:r>
              <a:rPr lang="cs-CZ" sz="2400" dirty="0" err="1" smtClean="0"/>
              <a:t>iguana</a:t>
            </a:r>
            <a:endParaRPr lang="cs-CZ" sz="2400" dirty="0" smtClean="0"/>
          </a:p>
          <a:p>
            <a:pPr algn="ctr"/>
            <a:endParaRPr lang="cs-CZ" sz="2400" dirty="0"/>
          </a:p>
          <a:p>
            <a:pPr algn="ctr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2355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Endangered</a:t>
            </a:r>
            <a:r>
              <a:rPr lang="cs-CZ" dirty="0" smtClean="0"/>
              <a:t> species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i="1" dirty="0" err="1" smtClean="0"/>
              <a:t>Look</a:t>
            </a:r>
            <a:r>
              <a:rPr lang="cs-CZ" i="1" dirty="0" smtClean="0"/>
              <a:t> </a:t>
            </a:r>
            <a:r>
              <a:rPr lang="cs-CZ" i="1" dirty="0" err="1" smtClean="0"/>
              <a:t>at</a:t>
            </a:r>
            <a:r>
              <a:rPr lang="cs-CZ" i="1" dirty="0" smtClean="0"/>
              <a:t> </a:t>
            </a:r>
            <a:r>
              <a:rPr lang="cs-CZ" i="1" dirty="0" err="1" smtClean="0"/>
              <a:t>endangered</a:t>
            </a:r>
            <a:r>
              <a:rPr lang="cs-CZ" i="1" dirty="0" smtClean="0"/>
              <a:t> species </a:t>
            </a:r>
            <a:r>
              <a:rPr lang="cs-CZ" i="1" dirty="0" err="1" smtClean="0"/>
              <a:t>directory</a:t>
            </a:r>
            <a:r>
              <a:rPr lang="cs-CZ" i="1" dirty="0" smtClean="0"/>
              <a:t> </a:t>
            </a:r>
            <a:r>
              <a:rPr lang="cs-CZ" i="1" dirty="0" err="1" smtClean="0"/>
              <a:t>using</a:t>
            </a:r>
            <a:r>
              <a:rPr lang="cs-CZ" i="1" dirty="0" smtClean="0"/>
              <a:t> </a:t>
            </a:r>
            <a:r>
              <a:rPr lang="cs-CZ" i="1" dirty="0" err="1" smtClean="0"/>
              <a:t>website</a:t>
            </a:r>
            <a:r>
              <a:rPr lang="cs-CZ" i="1" dirty="0" smtClean="0"/>
              <a:t> </a:t>
            </a: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worldwildlife.org/species/directory?sort=extinction_status&amp;direction=desc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Name some animals which are critically endangered. 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i="1" dirty="0" err="1" smtClean="0"/>
              <a:t>Work</a:t>
            </a:r>
            <a:r>
              <a:rPr lang="cs-CZ" i="1" dirty="0" smtClean="0"/>
              <a:t> in </a:t>
            </a:r>
            <a:r>
              <a:rPr lang="cs-CZ" i="1" dirty="0" err="1" smtClean="0"/>
              <a:t>pairs</a:t>
            </a:r>
            <a:r>
              <a:rPr lang="cs-CZ" i="1" dirty="0" smtClean="0"/>
              <a:t> </a:t>
            </a:r>
            <a:r>
              <a:rPr lang="cs-CZ" i="1" dirty="0" err="1" smtClean="0"/>
              <a:t>or</a:t>
            </a:r>
            <a:r>
              <a:rPr lang="cs-CZ" i="1" dirty="0" smtClean="0"/>
              <a:t> </a:t>
            </a:r>
            <a:r>
              <a:rPr lang="cs-CZ" i="1" dirty="0" err="1" smtClean="0"/>
              <a:t>small</a:t>
            </a:r>
            <a:r>
              <a:rPr lang="cs-CZ" i="1" dirty="0" smtClean="0"/>
              <a:t> </a:t>
            </a:r>
            <a:r>
              <a:rPr lang="cs-CZ" i="1" dirty="0" err="1" smtClean="0"/>
              <a:t>groups</a:t>
            </a:r>
            <a:r>
              <a:rPr lang="cs-CZ" i="1" dirty="0" smtClean="0"/>
              <a:t>. </a:t>
            </a:r>
            <a:r>
              <a:rPr lang="cs-CZ" i="1" dirty="0" err="1" smtClean="0"/>
              <a:t>Choose</a:t>
            </a:r>
            <a:r>
              <a:rPr lang="cs-CZ" i="1" dirty="0" smtClean="0"/>
              <a:t> </a:t>
            </a:r>
            <a:r>
              <a:rPr lang="cs-CZ" i="1" dirty="0" err="1" smtClean="0"/>
              <a:t>one</a:t>
            </a:r>
            <a:r>
              <a:rPr lang="cs-CZ" i="1" dirty="0" smtClean="0"/>
              <a:t> animal species </a:t>
            </a:r>
            <a:r>
              <a:rPr lang="cs-CZ" i="1" dirty="0" err="1" smtClean="0"/>
              <a:t>from</a:t>
            </a:r>
            <a:r>
              <a:rPr lang="cs-CZ" i="1" dirty="0" smtClean="0"/>
              <a:t> </a:t>
            </a:r>
            <a:r>
              <a:rPr lang="cs-CZ" i="1" dirty="0" err="1" smtClean="0"/>
              <a:t>the</a:t>
            </a:r>
            <a:r>
              <a:rPr lang="cs-CZ" i="1" dirty="0" smtClean="0"/>
              <a:t> list and </a:t>
            </a:r>
            <a:r>
              <a:rPr lang="cs-CZ" i="1" dirty="0" err="1" smtClean="0"/>
              <a:t>speak</a:t>
            </a:r>
            <a:r>
              <a:rPr lang="cs-CZ" i="1" dirty="0" smtClean="0"/>
              <a:t> </a:t>
            </a:r>
            <a:r>
              <a:rPr lang="cs-CZ" i="1" dirty="0" err="1" smtClean="0"/>
              <a:t>about</a:t>
            </a:r>
            <a:r>
              <a:rPr lang="cs-CZ" i="1" dirty="0" smtClean="0"/>
              <a:t> </a:t>
            </a:r>
            <a:r>
              <a:rPr lang="cs-CZ" i="1" dirty="0" err="1" smtClean="0"/>
              <a:t>it</a:t>
            </a:r>
            <a:r>
              <a:rPr lang="cs-CZ" i="1" dirty="0" smtClean="0"/>
              <a:t>. 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err="1" smtClean="0"/>
              <a:t>Where</a:t>
            </a:r>
            <a:r>
              <a:rPr lang="cs-CZ" dirty="0" smtClean="0"/>
              <a:t> </a:t>
            </a:r>
            <a:r>
              <a:rPr lang="cs-CZ" dirty="0" err="1" smtClean="0"/>
              <a:t>does</a:t>
            </a:r>
            <a:r>
              <a:rPr lang="cs-CZ" dirty="0" smtClean="0"/>
              <a:t> </a:t>
            </a:r>
            <a:r>
              <a:rPr lang="cs-CZ" dirty="0" err="1" smtClean="0"/>
              <a:t>it</a:t>
            </a:r>
            <a:r>
              <a:rPr lang="cs-CZ" dirty="0" smtClean="0"/>
              <a:t> live? </a:t>
            </a:r>
            <a:r>
              <a:rPr lang="cs-CZ" dirty="0" err="1" smtClean="0"/>
              <a:t>Why</a:t>
            </a:r>
            <a:r>
              <a:rPr lang="cs-CZ" dirty="0" smtClean="0"/>
              <a:t> </a:t>
            </a:r>
            <a:r>
              <a:rPr lang="cs-CZ" dirty="0" err="1" smtClean="0"/>
              <a:t>does</a:t>
            </a:r>
            <a:r>
              <a:rPr lang="cs-CZ" dirty="0" smtClean="0"/>
              <a:t> </a:t>
            </a:r>
            <a:r>
              <a:rPr lang="cs-CZ" dirty="0" err="1" smtClean="0"/>
              <a:t>it</a:t>
            </a:r>
            <a:r>
              <a:rPr lang="cs-CZ" dirty="0" smtClean="0"/>
              <a:t> </a:t>
            </a:r>
            <a:r>
              <a:rPr lang="cs-CZ" dirty="0" err="1" smtClean="0"/>
              <a:t>matter</a:t>
            </a:r>
            <a:r>
              <a:rPr lang="cs-CZ" dirty="0" smtClean="0"/>
              <a:t>? </a:t>
            </a:r>
            <a:r>
              <a:rPr lang="cs-CZ" dirty="0" err="1" smtClean="0"/>
              <a:t>What</a:t>
            </a:r>
            <a:r>
              <a:rPr lang="cs-CZ" dirty="0" smtClean="0"/>
              <a:t> are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threats</a:t>
            </a:r>
            <a:r>
              <a:rPr lang="cs-CZ" dirty="0" smtClean="0"/>
              <a:t>? </a:t>
            </a:r>
            <a:r>
              <a:rPr lang="cs-CZ" dirty="0" err="1" smtClean="0"/>
              <a:t>What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WWF </a:t>
            </a:r>
            <a:r>
              <a:rPr lang="cs-CZ" dirty="0" err="1" smtClean="0"/>
              <a:t>doing</a:t>
            </a:r>
            <a:r>
              <a:rPr lang="cs-CZ" dirty="0" smtClean="0"/>
              <a:t> to </a:t>
            </a:r>
            <a:r>
              <a:rPr lang="cs-CZ" dirty="0" err="1" smtClean="0"/>
              <a:t>help</a:t>
            </a:r>
            <a:r>
              <a:rPr lang="cs-CZ" dirty="0" smtClean="0"/>
              <a:t> </a:t>
            </a:r>
            <a:r>
              <a:rPr lang="cs-CZ" dirty="0" err="1" smtClean="0"/>
              <a:t>them</a:t>
            </a:r>
            <a:r>
              <a:rPr lang="cs-CZ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391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68728"/>
          </a:xfrm>
        </p:spPr>
        <p:txBody>
          <a:bodyPr>
            <a:normAutofit fontScale="90000"/>
          </a:bodyPr>
          <a:lstStyle/>
          <a:p>
            <a:r>
              <a:rPr lang="cs-CZ" sz="3600" dirty="0" err="1" smtClean="0"/>
              <a:t>Questions</a:t>
            </a:r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cs-CZ" sz="3600" i="1" dirty="0" err="1" smtClean="0"/>
              <a:t>Ask</a:t>
            </a:r>
            <a:r>
              <a:rPr lang="cs-CZ" sz="3600" i="1" dirty="0" smtClean="0"/>
              <a:t> and </a:t>
            </a:r>
            <a:r>
              <a:rPr lang="cs-CZ" sz="3600" i="1" dirty="0" err="1" smtClean="0"/>
              <a:t>answer</a:t>
            </a:r>
            <a:r>
              <a:rPr lang="cs-CZ" sz="3600" i="1" dirty="0" smtClean="0"/>
              <a:t> in </a:t>
            </a:r>
            <a:r>
              <a:rPr lang="cs-CZ" sz="3600" i="1" dirty="0" err="1" smtClean="0"/>
              <a:t>pairs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or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small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groups</a:t>
            </a:r>
            <a:r>
              <a:rPr lang="cs-CZ" sz="3600" i="1" dirty="0" smtClean="0"/>
              <a:t>.</a:t>
            </a:r>
            <a:endParaRPr lang="en-GB" sz="3600" i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Do you have a pet?</a:t>
            </a:r>
          </a:p>
          <a:p>
            <a:r>
              <a:rPr lang="en-US" dirty="0" smtClean="0"/>
              <a:t>What animal do/don´t you like?</a:t>
            </a:r>
          </a:p>
          <a:p>
            <a:r>
              <a:rPr lang="en-US" dirty="0" smtClean="0"/>
              <a:t>Do you enjoy visiting a zoo? What is your opinion on animals living in zoos?</a:t>
            </a:r>
          </a:p>
          <a:p>
            <a:r>
              <a:rPr lang="en-US" dirty="0" smtClean="0"/>
              <a:t>What domestic animals do you know in English?</a:t>
            </a:r>
          </a:p>
          <a:p>
            <a:r>
              <a:rPr lang="en-US" dirty="0" smtClean="0"/>
              <a:t>What animals living in the wild in the CR do you know?</a:t>
            </a:r>
          </a:p>
          <a:p>
            <a:r>
              <a:rPr lang="en-US" dirty="0" smtClean="0"/>
              <a:t>Do you have a garden? What do you grow there?</a:t>
            </a:r>
          </a:p>
          <a:p>
            <a:r>
              <a:rPr lang="en-US" dirty="0" smtClean="0"/>
              <a:t>What deciduous and coniferous trees do you know?</a:t>
            </a:r>
          </a:p>
          <a:p>
            <a:r>
              <a:rPr lang="en-US" dirty="0" smtClean="0"/>
              <a:t>What flowers do you know in English?</a:t>
            </a:r>
            <a:endParaRPr lang="cs-CZ" dirty="0" smtClean="0"/>
          </a:p>
          <a:p>
            <a:r>
              <a:rPr lang="en-US" dirty="0" smtClean="0"/>
              <a:t>What does organic farming mean?</a:t>
            </a:r>
          </a:p>
          <a:p>
            <a:r>
              <a:rPr lang="en-US" dirty="0" smtClean="0"/>
              <a:t>Why </a:t>
            </a:r>
            <a:r>
              <a:rPr lang="en-US" dirty="0" smtClean="0"/>
              <a:t>are so many species in danger of </a:t>
            </a:r>
            <a:r>
              <a:rPr lang="en-US" dirty="0" smtClean="0"/>
              <a:t>extinction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can animals be saved from extinction?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669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Role play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935480"/>
            <a:ext cx="8435280" cy="4389120"/>
          </a:xfrm>
        </p:spPr>
        <p:txBody>
          <a:bodyPr/>
          <a:lstStyle/>
          <a:p>
            <a:r>
              <a:rPr lang="en-US" dirty="0" smtClean="0"/>
              <a:t>You would like to buy a pet for your 5-year-old </a:t>
            </a:r>
            <a:r>
              <a:rPr lang="cs-CZ" dirty="0" err="1" smtClean="0"/>
              <a:t>sister</a:t>
            </a:r>
            <a:r>
              <a:rPr lang="en-US" dirty="0" smtClean="0"/>
              <a:t>. You are going to a pet shop. Your partner will play the role of a shop assistant and help you to choose </a:t>
            </a:r>
            <a:r>
              <a:rPr lang="cs-CZ" dirty="0" smtClean="0"/>
              <a:t>a </a:t>
            </a:r>
            <a:r>
              <a:rPr lang="cs-CZ" dirty="0" err="1" smtClean="0"/>
              <a:t>suitable</a:t>
            </a:r>
            <a:r>
              <a:rPr lang="cs-CZ" dirty="0" smtClean="0"/>
              <a:t> </a:t>
            </a:r>
            <a:r>
              <a:rPr lang="cs-CZ" dirty="0" err="1" smtClean="0"/>
              <a:t>pet</a:t>
            </a:r>
            <a:r>
              <a:rPr lang="en-US" dirty="0" smtClean="0"/>
              <a:t>.</a:t>
            </a:r>
            <a:r>
              <a:rPr lang="cs-CZ" dirty="0" smtClean="0"/>
              <a:t> </a:t>
            </a:r>
            <a:endParaRPr lang="en-US" dirty="0"/>
          </a:p>
        </p:txBody>
      </p:sp>
      <p:sp>
        <p:nvSpPr>
          <p:cNvPr id="4" name="Vývojový diagram: postup 3"/>
          <p:cNvSpPr/>
          <p:nvPr/>
        </p:nvSpPr>
        <p:spPr>
          <a:xfrm>
            <a:off x="2339752" y="3501008"/>
            <a:ext cx="4032448" cy="1872208"/>
          </a:xfrm>
          <a:prstGeom prst="flowChart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err="1" smtClean="0"/>
              <a:t>What</a:t>
            </a:r>
            <a:r>
              <a:rPr lang="cs-CZ" sz="2400" dirty="0" smtClean="0"/>
              <a:t>?</a:t>
            </a:r>
          </a:p>
          <a:p>
            <a:pPr algn="ctr"/>
            <a:r>
              <a:rPr lang="cs-CZ" sz="2400" dirty="0" err="1" smtClean="0"/>
              <a:t>Why</a:t>
            </a:r>
            <a:r>
              <a:rPr lang="cs-CZ" sz="2400" dirty="0" smtClean="0"/>
              <a:t>?</a:t>
            </a:r>
          </a:p>
          <a:p>
            <a:pPr algn="ctr"/>
            <a:r>
              <a:rPr lang="cs-CZ" sz="2400" dirty="0" smtClean="0"/>
              <a:t>Food?</a:t>
            </a:r>
          </a:p>
          <a:p>
            <a:pPr algn="ctr"/>
            <a:r>
              <a:rPr lang="cs-CZ" sz="2400" dirty="0" err="1" smtClean="0"/>
              <a:t>What</a:t>
            </a:r>
            <a:r>
              <a:rPr lang="cs-CZ" sz="2400" dirty="0" smtClean="0"/>
              <a:t> </a:t>
            </a:r>
            <a:r>
              <a:rPr lang="cs-CZ" sz="2400" dirty="0" err="1" smtClean="0"/>
              <a:t>does</a:t>
            </a:r>
            <a:r>
              <a:rPr lang="cs-CZ" sz="2400" dirty="0" smtClean="0"/>
              <a:t> </a:t>
            </a:r>
            <a:r>
              <a:rPr lang="cs-CZ" sz="2400" dirty="0" err="1" smtClean="0"/>
              <a:t>it</a:t>
            </a:r>
            <a:r>
              <a:rPr lang="cs-CZ" sz="2400" dirty="0" smtClean="0"/>
              <a:t> </a:t>
            </a:r>
            <a:r>
              <a:rPr lang="cs-CZ" sz="2400" dirty="0" err="1" smtClean="0"/>
              <a:t>need</a:t>
            </a:r>
            <a:r>
              <a:rPr lang="cs-CZ" sz="2400" dirty="0" smtClean="0"/>
              <a:t>?</a:t>
            </a:r>
          </a:p>
          <a:p>
            <a:pPr algn="ctr"/>
            <a:r>
              <a:rPr lang="cs-CZ" sz="2400" dirty="0" err="1" smtClean="0"/>
              <a:t>Price</a:t>
            </a:r>
            <a:r>
              <a:rPr lang="cs-CZ" sz="2400" dirty="0" smtClean="0"/>
              <a:t>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1667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GB" dirty="0" err="1" smtClean="0"/>
              <a:t>Materiál</a:t>
            </a:r>
            <a:r>
              <a:rPr lang="en-GB" dirty="0" smtClean="0"/>
              <a:t> </a:t>
            </a:r>
            <a:r>
              <a:rPr lang="en-GB" dirty="0" err="1" smtClean="0"/>
              <a:t>slouží</a:t>
            </a:r>
            <a:r>
              <a:rPr lang="en-GB" dirty="0" smtClean="0"/>
              <a:t> k </a:t>
            </a:r>
            <a:r>
              <a:rPr lang="en-GB" dirty="0" err="1" smtClean="0"/>
              <a:t>procvič</a:t>
            </a:r>
            <a:r>
              <a:rPr lang="cs-CZ" dirty="0" err="1" smtClean="0"/>
              <a:t>ení</a:t>
            </a:r>
            <a:r>
              <a:rPr lang="en-GB" dirty="0" smtClean="0"/>
              <a:t> </a:t>
            </a:r>
            <a:r>
              <a:rPr lang="en-GB" dirty="0" err="1" smtClean="0"/>
              <a:t>maturitního</a:t>
            </a:r>
            <a:r>
              <a:rPr lang="en-GB" dirty="0" smtClean="0"/>
              <a:t> </a:t>
            </a:r>
            <a:r>
              <a:rPr lang="en-GB" dirty="0" err="1" smtClean="0"/>
              <a:t>tématu</a:t>
            </a:r>
            <a:r>
              <a:rPr lang="en-GB" dirty="0" smtClean="0"/>
              <a:t> </a:t>
            </a:r>
            <a:r>
              <a:rPr lang="cs-CZ" dirty="0" smtClean="0"/>
              <a:t>ZVÍŘATA A ROSTLINY</a:t>
            </a:r>
            <a:r>
              <a:rPr lang="en-GB" dirty="0" smtClean="0"/>
              <a:t> </a:t>
            </a:r>
            <a:endParaRPr lang="cs-CZ" dirty="0" smtClean="0"/>
          </a:p>
          <a:p>
            <a:pPr algn="just"/>
            <a:r>
              <a:rPr lang="en-GB" dirty="0" err="1" smtClean="0"/>
              <a:t>Žáci</a:t>
            </a:r>
            <a:r>
              <a:rPr lang="en-GB" dirty="0" smtClean="0"/>
              <a:t> se v </a:t>
            </a:r>
            <a:r>
              <a:rPr lang="en-GB" dirty="0" err="1" smtClean="0"/>
              <a:t>prezentaci</a:t>
            </a:r>
            <a:r>
              <a:rPr lang="en-GB" dirty="0" smtClean="0"/>
              <a:t> </a:t>
            </a:r>
            <a:r>
              <a:rPr lang="en-GB" dirty="0" err="1" smtClean="0"/>
              <a:t>seznámí</a:t>
            </a:r>
            <a:r>
              <a:rPr lang="en-GB" dirty="0" smtClean="0"/>
              <a:t> se </a:t>
            </a:r>
            <a:r>
              <a:rPr lang="en-GB" dirty="0" err="1" smtClean="0"/>
              <a:t>slovní</a:t>
            </a:r>
            <a:r>
              <a:rPr lang="en-GB" dirty="0" smtClean="0"/>
              <a:t> </a:t>
            </a:r>
            <a:r>
              <a:rPr lang="en-GB" dirty="0" err="1" smtClean="0"/>
              <a:t>zásobou</a:t>
            </a:r>
            <a:r>
              <a:rPr lang="cs-CZ" dirty="0" smtClean="0"/>
              <a:t> k danému tématu, kterou pak následně použijí ve vlastním projevu.</a:t>
            </a:r>
            <a:r>
              <a:rPr lang="en-GB" dirty="0" smtClean="0"/>
              <a:t> </a:t>
            </a:r>
            <a:endParaRPr lang="cs-CZ" dirty="0" smtClean="0"/>
          </a:p>
          <a:p>
            <a:r>
              <a:rPr lang="en-GB" dirty="0" err="1"/>
              <a:t>Součástí</a:t>
            </a:r>
            <a:r>
              <a:rPr lang="en-GB" dirty="0"/>
              <a:t> </a:t>
            </a:r>
            <a:r>
              <a:rPr lang="en-GB" dirty="0" err="1"/>
              <a:t>prezentace</a:t>
            </a:r>
            <a:r>
              <a:rPr lang="en-GB" dirty="0"/>
              <a:t> </a:t>
            </a:r>
            <a:r>
              <a:rPr lang="en-GB" dirty="0" err="1"/>
              <a:t>jsou</a:t>
            </a:r>
            <a:r>
              <a:rPr lang="en-GB" dirty="0"/>
              <a:t> </a:t>
            </a:r>
            <a:r>
              <a:rPr lang="en-GB" dirty="0" err="1"/>
              <a:t>obrázky</a:t>
            </a:r>
            <a:r>
              <a:rPr lang="en-GB" dirty="0"/>
              <a:t> k </a:t>
            </a:r>
            <a:r>
              <a:rPr lang="en-GB" dirty="0" err="1" smtClean="0"/>
              <a:t>popisu</a:t>
            </a:r>
            <a:r>
              <a:rPr lang="en-GB" dirty="0" smtClean="0"/>
              <a:t>, </a:t>
            </a:r>
            <a:r>
              <a:rPr lang="en-GB" dirty="0" err="1"/>
              <a:t>práce</a:t>
            </a:r>
            <a:r>
              <a:rPr lang="en-GB" dirty="0"/>
              <a:t> s </a:t>
            </a:r>
            <a:r>
              <a:rPr lang="en-GB" dirty="0" err="1"/>
              <a:t>textem</a:t>
            </a:r>
            <a:r>
              <a:rPr lang="en-GB" dirty="0"/>
              <a:t>, </a:t>
            </a:r>
            <a:r>
              <a:rPr lang="cs-CZ" dirty="0"/>
              <a:t>práce s internetem, </a:t>
            </a:r>
            <a:r>
              <a:rPr lang="en-GB" dirty="0" err="1"/>
              <a:t>otázky</a:t>
            </a:r>
            <a:r>
              <a:rPr lang="en-GB" dirty="0"/>
              <a:t> pro </a:t>
            </a:r>
            <a:r>
              <a:rPr lang="en-GB" dirty="0" err="1"/>
              <a:t>práci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dvojicích</a:t>
            </a:r>
            <a:r>
              <a:rPr lang="en-GB" dirty="0"/>
              <a:t> </a:t>
            </a:r>
            <a:r>
              <a:rPr lang="en-GB" dirty="0" err="1"/>
              <a:t>nebo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skupinách</a:t>
            </a:r>
            <a:r>
              <a:rPr lang="cs-CZ" dirty="0"/>
              <a:t> a </a:t>
            </a:r>
            <a:r>
              <a:rPr lang="cs-CZ" dirty="0" smtClean="0"/>
              <a:t>modelová</a:t>
            </a:r>
            <a:r>
              <a:rPr lang="en-GB" dirty="0" smtClean="0"/>
              <a:t> </a:t>
            </a:r>
            <a:r>
              <a:rPr lang="en-GB" dirty="0" err="1"/>
              <a:t>situace</a:t>
            </a:r>
            <a:r>
              <a:rPr lang="en-GB" dirty="0"/>
              <a:t> pro </a:t>
            </a:r>
            <a:r>
              <a:rPr lang="en-GB" dirty="0" err="1"/>
              <a:t>interakci</a:t>
            </a:r>
            <a:r>
              <a:rPr lang="cs-CZ" dirty="0" smtClean="0"/>
              <a:t>.</a:t>
            </a:r>
          </a:p>
          <a:p>
            <a:pPr algn="just">
              <a:buNone/>
            </a:pPr>
            <a:endParaRPr lang="cs-CZ" dirty="0" smtClean="0"/>
          </a:p>
          <a:p>
            <a:pPr algn="just"/>
            <a:r>
              <a:rPr lang="cs-CZ" u="sng" dirty="0" smtClean="0"/>
              <a:t>Forma výuky</a:t>
            </a:r>
            <a:r>
              <a:rPr lang="cs-CZ" dirty="0" smtClean="0"/>
              <a:t>: frontální výuka, skupinová, individuální pro domácí přípravu</a:t>
            </a:r>
            <a:endParaRPr lang="cs-CZ" u="sng" dirty="0" smtClean="0"/>
          </a:p>
          <a:p>
            <a:pPr algn="just"/>
            <a:r>
              <a:rPr lang="cs-CZ" u="sng" dirty="0" smtClean="0"/>
              <a:t>Převládající klíčové kompetence</a:t>
            </a:r>
            <a:r>
              <a:rPr lang="cs-CZ" dirty="0" smtClean="0"/>
              <a:t>: </a:t>
            </a:r>
            <a:r>
              <a:rPr lang="cs-CZ" sz="2800" dirty="0" smtClean="0"/>
              <a:t>kompetence k učení, kompetence komunikativní, kompetence k řešení problémů, kompetence sociální a personální</a:t>
            </a:r>
            <a:endParaRPr lang="cs-CZ" u="sng" dirty="0" smtClean="0"/>
          </a:p>
          <a:p>
            <a:pPr algn="just"/>
            <a:r>
              <a:rPr lang="cs-CZ" u="sng" dirty="0" smtClean="0"/>
              <a:t>Vazba na ŠVP: </a:t>
            </a:r>
          </a:p>
          <a:p>
            <a:pPr algn="just"/>
            <a:r>
              <a:rPr lang="cs-CZ" sz="2400" dirty="0" smtClean="0"/>
              <a:t>Školní vzdělávací program pro čtyřleté gymnázium – učební osnovy ANGLICKÝ JAZYK – 3. ročník </a:t>
            </a:r>
          </a:p>
          <a:p>
            <a:pPr algn="just"/>
            <a:r>
              <a:rPr lang="cs-CZ" sz="2400" dirty="0" smtClean="0"/>
              <a:t>Školní vzdělávací program pro osmileté gymnázium – část B – učební osnovy ANGLICKÝ JAZYK - septima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097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Plant and Animal </a:t>
            </a:r>
            <a:r>
              <a:rPr lang="cs-CZ" dirty="0" err="1" smtClean="0"/>
              <a:t>Quiz</a:t>
            </a:r>
            <a:r>
              <a:rPr lang="cs-CZ" dirty="0" smtClean="0"/>
              <a:t> </a:t>
            </a:r>
            <a:endParaRPr lang="en-GB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6448196"/>
              </p:ext>
            </p:extLst>
          </p:nvPr>
        </p:nvGraphicFramePr>
        <p:xfrm>
          <a:off x="107504" y="1124744"/>
          <a:ext cx="8856984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3805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7334729"/>
              </p:ext>
            </p:extLst>
          </p:nvPr>
        </p:nvGraphicFramePr>
        <p:xfrm>
          <a:off x="105649" y="548680"/>
          <a:ext cx="9073008" cy="6309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553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Seznam citací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19985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cs-CZ" sz="4800" dirty="0" smtClean="0"/>
              <a:t>1. </a:t>
            </a:r>
            <a:r>
              <a:rPr lang="en-GB" sz="4800" dirty="0" smtClean="0"/>
              <a:t>AUTOR </a:t>
            </a:r>
            <a:r>
              <a:rPr lang="en-GB" sz="4800" dirty="0"/>
              <a:t>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28.7.2013].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http://office.microsoft.com/cs-cz/images/results.aspx?qu=strom&amp;ex=2#ai:MC900441870|</a:t>
            </a:r>
          </a:p>
          <a:p>
            <a:pPr marL="0" indent="0">
              <a:buNone/>
            </a:pPr>
            <a:r>
              <a:rPr lang="cs-CZ" sz="4800" dirty="0" smtClean="0"/>
              <a:t>2. </a:t>
            </a:r>
            <a:r>
              <a:rPr lang="en-GB" sz="4800" dirty="0" smtClean="0"/>
              <a:t>AUTOR </a:t>
            </a:r>
            <a:r>
              <a:rPr lang="en-GB" sz="4800" dirty="0"/>
              <a:t>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28.7.2013].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http://office.microsoft.com/cs-cz/images/results.aspx?qu=r%C5%AF%C5%BEe&amp;ex=1#ai:MC900436875|</a:t>
            </a:r>
          </a:p>
          <a:p>
            <a:pPr marL="0" indent="0">
              <a:buNone/>
            </a:pPr>
            <a:r>
              <a:rPr lang="cs-CZ" sz="4800" dirty="0" smtClean="0"/>
              <a:t>3. </a:t>
            </a:r>
            <a:r>
              <a:rPr lang="en-GB" sz="4800" dirty="0" smtClean="0"/>
              <a:t>BARTHEL</a:t>
            </a:r>
            <a:r>
              <a:rPr lang="en-GB" sz="4800" dirty="0"/>
              <a:t>, Denis. </a:t>
            </a:r>
            <a:r>
              <a:rPr lang="en-GB" sz="4800" i="1" dirty="0"/>
              <a:t>wikimedia.org</a:t>
            </a:r>
            <a:r>
              <a:rPr lang="en-GB" sz="4800" dirty="0"/>
              <a:t> [online]. [cit. 28.7.2013].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Denis </a:t>
            </a:r>
            <a:r>
              <a:rPr lang="en-GB" sz="4800" dirty="0" err="1"/>
              <a:t>Barthel</a:t>
            </a:r>
            <a:r>
              <a:rPr lang="en-GB" sz="4800" dirty="0"/>
              <a:t> at the German language Wikipedia [GFDL (http://www.gnu.org/copyleft/fdl.html) or CC-BY-SA-3.0 (http://creativecommons.org/licenses/by-sa/3.0/)], from Wikimedia Commons </a:t>
            </a:r>
            <a:r>
              <a:rPr lang="en-GB" sz="4800" dirty="0" err="1"/>
              <a:t>na</a:t>
            </a:r>
            <a:r>
              <a:rPr lang="en-GB" sz="4800" dirty="0"/>
              <a:t> WWW: </a:t>
            </a:r>
            <a:r>
              <a:rPr lang="en-GB" sz="4800" dirty="0">
                <a:hlinkClick r:id="rId2"/>
              </a:rPr>
              <a:t>http://</a:t>
            </a:r>
            <a:r>
              <a:rPr lang="en-GB" sz="4800" dirty="0" smtClean="0">
                <a:hlinkClick r:id="rId2"/>
              </a:rPr>
              <a:t>commons.wikimedia.org/wiki/File%3AFile_Rose_thorn.jpg</a:t>
            </a:r>
            <a:endParaRPr lang="en-GB" sz="4800" dirty="0"/>
          </a:p>
          <a:p>
            <a:pPr marL="0" indent="0">
              <a:buNone/>
            </a:pPr>
            <a:r>
              <a:rPr lang="cs-CZ" sz="4800" dirty="0" smtClean="0"/>
              <a:t>4. </a:t>
            </a:r>
            <a:r>
              <a:rPr lang="en-GB" sz="4800" dirty="0"/>
              <a:t>GAWALI, S. K.. </a:t>
            </a:r>
            <a:r>
              <a:rPr lang="en-GB" sz="4800" i="1" dirty="0"/>
              <a:t>wikimedia.org</a:t>
            </a:r>
            <a:r>
              <a:rPr lang="en-GB" sz="4800" dirty="0"/>
              <a:t> [online]. [cit. 28.7.2013].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S.K. </a:t>
            </a:r>
            <a:r>
              <a:rPr lang="en-GB" sz="4800" dirty="0" err="1"/>
              <a:t>Gawali</a:t>
            </a:r>
            <a:r>
              <a:rPr lang="en-GB" sz="4800" dirty="0"/>
              <a:t> (Own work) [CC0],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http://commons.wikimedia.org/wiki/File%3ABark_of_Albizzia_lebbek.jpg</a:t>
            </a:r>
          </a:p>
          <a:p>
            <a:pPr marL="0" indent="0">
              <a:buNone/>
            </a:pPr>
            <a:r>
              <a:rPr lang="cs-CZ" sz="4800" dirty="0" smtClean="0"/>
              <a:t>5.</a:t>
            </a:r>
            <a:r>
              <a:rPr lang="en-GB" sz="4800" dirty="0"/>
              <a:t> 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28.7.2013].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http://office.microsoft.com/cs-cz/images/results.aspx?qu=stump&amp;ex=1#ai:MC900298025|</a:t>
            </a:r>
          </a:p>
          <a:p>
            <a:pPr marL="0" indent="0">
              <a:buNone/>
            </a:pPr>
            <a:r>
              <a:rPr lang="cs-CZ" sz="4800" dirty="0" smtClean="0"/>
              <a:t>6. </a:t>
            </a:r>
            <a:r>
              <a:rPr lang="en-GB" sz="4800" dirty="0" smtClean="0"/>
              <a:t>AUTOR </a:t>
            </a:r>
            <a:r>
              <a:rPr lang="en-GB" sz="4800" dirty="0"/>
              <a:t>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28.7.2013].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http://office.microsoft.com/cs-cz/images/results.aspx?qu=%C5%A1i%C5%A1ka&amp;ex=1#ai:MC900331373|</a:t>
            </a:r>
          </a:p>
          <a:p>
            <a:pPr marL="0" indent="0">
              <a:buNone/>
            </a:pPr>
            <a:r>
              <a:rPr lang="cs-CZ" sz="4800" dirty="0" smtClean="0"/>
              <a:t>7.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28.7.2013].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http://office.microsoft.com/cs-cz/images/results.aspx?qu=seed&amp;ex=1#ai:MC900056594|</a:t>
            </a:r>
          </a:p>
          <a:p>
            <a:pPr marL="0" indent="0">
              <a:buNone/>
            </a:pPr>
            <a:r>
              <a:rPr lang="cs-CZ" sz="4800" dirty="0" smtClean="0"/>
              <a:t>8. </a:t>
            </a:r>
            <a:r>
              <a:rPr lang="en-GB" sz="4800" dirty="0" smtClean="0"/>
              <a:t>AUTOR </a:t>
            </a:r>
            <a:r>
              <a:rPr lang="en-GB" sz="4800" dirty="0"/>
              <a:t>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28.7.2013].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http://office.microsoft.com/cs-cz/images/results.aspx?qu=lusk&amp;ex=1#ai:MP900430738|</a:t>
            </a:r>
          </a:p>
          <a:p>
            <a:pPr marL="0" indent="0">
              <a:buNone/>
            </a:pPr>
            <a:r>
              <a:rPr lang="cs-CZ" sz="4800" dirty="0" smtClean="0"/>
              <a:t>9. </a:t>
            </a:r>
            <a:r>
              <a:rPr lang="en-GB" sz="4800" dirty="0" smtClean="0"/>
              <a:t>BAUER</a:t>
            </a:r>
            <a:r>
              <a:rPr lang="en-GB" sz="4800" dirty="0"/>
              <a:t>, Scott. </a:t>
            </a:r>
            <a:r>
              <a:rPr lang="en-GB" sz="4800" i="1" dirty="0"/>
              <a:t>wikimedia.org</a:t>
            </a:r>
            <a:r>
              <a:rPr lang="en-GB" sz="4800" dirty="0"/>
              <a:t> [online]. [cit. 28.7.2013].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Scott Bauer, USDA ARS [Public domain],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http://commons.wikimedia.org/wiki/File%3AC5_plum_pox_resistant_plum.jpg</a:t>
            </a:r>
          </a:p>
          <a:p>
            <a:pPr marL="0" indent="0">
              <a:buNone/>
            </a:pPr>
            <a:r>
              <a:rPr lang="cs-CZ" sz="4800" dirty="0" smtClean="0"/>
              <a:t>10. </a:t>
            </a:r>
            <a:r>
              <a:rPr lang="en-GB" sz="4800" dirty="0"/>
              <a:t>ZICHA, </a:t>
            </a:r>
            <a:r>
              <a:rPr lang="en-GB" sz="4800" dirty="0" err="1"/>
              <a:t>Ondřej</a:t>
            </a:r>
            <a:r>
              <a:rPr lang="en-GB" sz="4800" dirty="0"/>
              <a:t>. </a:t>
            </a:r>
            <a:r>
              <a:rPr lang="en-GB" sz="4800" i="1" dirty="0"/>
              <a:t>BioLib.cz</a:t>
            </a:r>
            <a:r>
              <a:rPr lang="en-GB" sz="4800" dirty="0"/>
              <a:t> [online]. [cit. 28.7.2013].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http://www.biolib.cz/cz/taxonimage/id1361/?taxonid=3458</a:t>
            </a:r>
          </a:p>
          <a:p>
            <a:pPr marL="0" indent="0">
              <a:buNone/>
            </a:pPr>
            <a:r>
              <a:rPr lang="cs-CZ" sz="4800" dirty="0" smtClean="0"/>
              <a:t>11. </a:t>
            </a:r>
            <a:r>
              <a:rPr lang="en-GB" sz="4800" dirty="0"/>
              <a:t>PORSE, Sten. </a:t>
            </a:r>
            <a:r>
              <a:rPr lang="en-GB" sz="4800" i="1" dirty="0"/>
              <a:t>wikimedia.org</a:t>
            </a:r>
            <a:r>
              <a:rPr lang="en-GB" sz="4800" dirty="0"/>
              <a:t> [online]. [cit. 28.7.2013].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</a:t>
            </a:r>
            <a:r>
              <a:rPr lang="en-GB" sz="4800" dirty="0" err="1"/>
              <a:t>Sten</a:t>
            </a:r>
            <a:r>
              <a:rPr lang="en-GB" sz="4800" dirty="0"/>
              <a:t> </a:t>
            </a:r>
            <a:r>
              <a:rPr lang="en-GB" sz="4800" dirty="0" err="1"/>
              <a:t>Porse</a:t>
            </a:r>
            <a:r>
              <a:rPr lang="en-GB" sz="4800" dirty="0"/>
              <a:t> (Own work) [GFDL (http://www.gnu.org/copyleft/fdl.html) or CC-BY-SA-3.0 (http://creativecommons.org/licenses/by-sa/3.0/)],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http://commons.wikimedia.org/wiki/File%3AAcer-platanoides-blade.JPG</a:t>
            </a:r>
          </a:p>
          <a:p>
            <a:pPr marL="0" indent="0">
              <a:buNone/>
            </a:pPr>
            <a:r>
              <a:rPr lang="cs-CZ" sz="4800" dirty="0" smtClean="0"/>
              <a:t>12. </a:t>
            </a:r>
            <a:r>
              <a:rPr lang="en-GB" sz="4800" dirty="0"/>
              <a:t>OTRĘBSKI, </a:t>
            </a:r>
            <a:r>
              <a:rPr lang="en-GB" sz="4800" dirty="0" err="1"/>
              <a:t>Andrzej</a:t>
            </a:r>
            <a:r>
              <a:rPr lang="en-GB" sz="4800" dirty="0"/>
              <a:t>. </a:t>
            </a:r>
            <a:r>
              <a:rPr lang="en-GB" sz="4800" i="1" dirty="0"/>
              <a:t>wikimedia.org</a:t>
            </a:r>
            <a:r>
              <a:rPr lang="en-GB" sz="4800" dirty="0"/>
              <a:t> [online]. [cit. 28.7.2013].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</a:t>
            </a:r>
            <a:r>
              <a:rPr lang="en-GB" sz="4800" dirty="0" err="1"/>
              <a:t>Andrzej</a:t>
            </a:r>
            <a:r>
              <a:rPr lang="en-GB" sz="4800" dirty="0"/>
              <a:t> </a:t>
            </a:r>
            <a:r>
              <a:rPr lang="en-GB" sz="4800" dirty="0" err="1"/>
              <a:t>Otrębski</a:t>
            </a:r>
            <a:r>
              <a:rPr lang="en-GB" sz="4800" dirty="0"/>
              <a:t> (Own work) [CC-BY-SA-3.0 (http://creativecommons.org/licenses/by-sa/3.0)],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</a:t>
            </a:r>
            <a:r>
              <a:rPr lang="en-GB" sz="4800" dirty="0">
                <a:hlinkClick r:id="rId3"/>
              </a:rPr>
              <a:t>http://</a:t>
            </a:r>
            <a:r>
              <a:rPr lang="en-GB" sz="4800" dirty="0" smtClean="0">
                <a:hlinkClick r:id="rId3"/>
              </a:rPr>
              <a:t>commons.wikimedia.org/wiki/File%3AKrakow_Olsza_wierzba.jpg</a:t>
            </a:r>
            <a:endParaRPr lang="cs-CZ" sz="4800" dirty="0" smtClean="0"/>
          </a:p>
          <a:p>
            <a:pPr marL="0" indent="0">
              <a:buNone/>
            </a:pPr>
            <a:r>
              <a:rPr lang="cs-CZ" sz="4800" dirty="0"/>
              <a:t>13. </a:t>
            </a:r>
            <a:r>
              <a:rPr lang="en-GB" sz="4800" dirty="0"/>
              <a:t>HERMAN, </a:t>
            </a:r>
            <a:r>
              <a:rPr lang="en-GB" sz="4800" dirty="0" err="1"/>
              <a:t>D.e</a:t>
            </a:r>
            <a:r>
              <a:rPr lang="en-GB" sz="4800" dirty="0"/>
              <a:t>. a </a:t>
            </a:r>
            <a:r>
              <a:rPr lang="en-GB" sz="4800" dirty="0" err="1"/>
              <a:t>kol</a:t>
            </a:r>
            <a:r>
              <a:rPr lang="en-GB" sz="4800" dirty="0"/>
              <a:t>. </a:t>
            </a:r>
            <a:r>
              <a:rPr lang="en-GB" sz="4800" i="1" dirty="0"/>
              <a:t>wikimedia.org</a:t>
            </a:r>
            <a:r>
              <a:rPr lang="en-GB" sz="4800" dirty="0"/>
              <a:t> [online]. [cit. 28.7.2013].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USDA-NRCS PLANTS Database / Herman, D.E. et al. 1996. North Dakota tree handbook. USDA NRCS ND State Soil Conservation Committee; NDSU Extension and Western Area Power Admin., Bismarck, ND. ([1]) [Public domain],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http://commons.wikimedia.org/wiki/File%3APinus_sylvestris_branch.jpg</a:t>
            </a:r>
          </a:p>
          <a:p>
            <a:pPr marL="0" indent="0">
              <a:buNone/>
            </a:pPr>
            <a:r>
              <a:rPr lang="cs-CZ" sz="4800" dirty="0"/>
              <a:t>14. </a:t>
            </a:r>
            <a:r>
              <a:rPr lang="en-GB" sz="4800" dirty="0"/>
              <a:t>COURT, Chris a </a:t>
            </a:r>
            <a:r>
              <a:rPr lang="en-GB" sz="4800" dirty="0" err="1"/>
              <a:t>kol</a:t>
            </a:r>
            <a:r>
              <a:rPr lang="en-GB" sz="4800" dirty="0"/>
              <a:t>. </a:t>
            </a:r>
            <a:r>
              <a:rPr lang="en-GB" sz="4800" i="1" dirty="0"/>
              <a:t>wikimedia.org</a:t>
            </a:r>
            <a:r>
              <a:rPr lang="en-GB" sz="4800" dirty="0"/>
              <a:t> [online]. [cit. 28.7.2013].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Chris Court [CC-BY-SA-2.0 (http://creativecommons.org/licenses/by-sa/2.0)],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http://commons.wikimedia.org/wiki/File%3ALarch_-_geograph.org.uk_-_48753.jpg</a:t>
            </a:r>
          </a:p>
          <a:p>
            <a:pPr marL="0" indent="0">
              <a:buNone/>
            </a:pPr>
            <a:endParaRPr lang="en-GB" sz="4800" dirty="0"/>
          </a:p>
          <a:p>
            <a:pPr marL="0" indent="0">
              <a:buNone/>
            </a:pPr>
            <a:r>
              <a:rPr lang="en-GB" sz="3700" dirty="0"/>
              <a:t/>
            </a:r>
            <a:br>
              <a:rPr lang="en-GB" sz="3700" dirty="0"/>
            </a:br>
            <a:r>
              <a:rPr lang="en-GB" sz="3700" dirty="0"/>
              <a:t/>
            </a:r>
            <a:br>
              <a:rPr lang="en-GB" sz="3700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Seznam citací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49838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200" dirty="0" smtClean="0"/>
              <a:t>15. </a:t>
            </a:r>
            <a:r>
              <a:rPr lang="en-GB" sz="1200" dirty="0"/>
              <a:t>CRUSIER a </a:t>
            </a:r>
            <a:r>
              <a:rPr lang="en-GB" sz="1200" dirty="0" err="1"/>
              <a:t>kol</a:t>
            </a:r>
            <a:r>
              <a:rPr lang="en-GB" sz="1200" dirty="0"/>
              <a:t>. </a:t>
            </a:r>
            <a:r>
              <a:rPr lang="en-GB" sz="1200" i="1" dirty="0"/>
              <a:t>wikimedia.org</a:t>
            </a:r>
            <a:r>
              <a:rPr lang="en-GB" sz="1200" dirty="0"/>
              <a:t> [online]. [cit. 28.7.2013]. </a:t>
            </a:r>
            <a:r>
              <a:rPr lang="en-GB" sz="1200" dirty="0" err="1"/>
              <a:t>Dostupný</a:t>
            </a:r>
            <a:r>
              <a:rPr lang="en-GB" sz="1200" dirty="0"/>
              <a:t> pod </a:t>
            </a:r>
            <a:r>
              <a:rPr lang="en-GB" sz="1200" dirty="0" err="1"/>
              <a:t>licencí</a:t>
            </a:r>
            <a:r>
              <a:rPr lang="en-GB" sz="1200" dirty="0"/>
              <a:t> By </a:t>
            </a:r>
            <a:r>
              <a:rPr lang="en-GB" sz="1200" dirty="0" err="1"/>
              <a:t>Crusier</a:t>
            </a:r>
            <a:r>
              <a:rPr lang="en-GB" sz="1200" dirty="0"/>
              <a:t> (Own work) [CC-BY-SA-3.0 (http://creativecommons.org/licenses/by-sa/3.0)], via Wikimedia Commons </a:t>
            </a:r>
            <a:r>
              <a:rPr lang="en-GB" sz="1200" dirty="0" err="1"/>
              <a:t>na</a:t>
            </a:r>
            <a:r>
              <a:rPr lang="en-GB" sz="1200" dirty="0"/>
              <a:t> WWW: http://commons.wikimedia.org/wiki/File%3AAbies_alba_Pieniny_2.jpg</a:t>
            </a:r>
          </a:p>
          <a:p>
            <a:pPr marL="0" indent="0">
              <a:buNone/>
            </a:pPr>
            <a:r>
              <a:rPr lang="cs-CZ" sz="1200" dirty="0" smtClean="0"/>
              <a:t>16. </a:t>
            </a:r>
            <a:r>
              <a:rPr lang="en-GB" sz="1200" dirty="0"/>
              <a:t>UPSTATENYER. </a:t>
            </a:r>
            <a:r>
              <a:rPr lang="en-GB" sz="1200" i="1" dirty="0"/>
              <a:t>wikimedia.org</a:t>
            </a:r>
            <a:r>
              <a:rPr lang="en-GB" sz="1200" dirty="0"/>
              <a:t> [online]. [cit. 28.7.2013]. </a:t>
            </a:r>
            <a:r>
              <a:rPr lang="en-GB" sz="1200" dirty="0" err="1"/>
              <a:t>Dostupný</a:t>
            </a:r>
            <a:r>
              <a:rPr lang="en-GB" sz="1200" dirty="0"/>
              <a:t> pod </a:t>
            </a:r>
            <a:r>
              <a:rPr lang="en-GB" sz="1200" dirty="0" err="1"/>
              <a:t>licencí</a:t>
            </a:r>
            <a:r>
              <a:rPr lang="en-GB" sz="1200" dirty="0"/>
              <a:t> By </a:t>
            </a:r>
            <a:r>
              <a:rPr lang="en-GB" sz="1200" dirty="0" err="1"/>
              <a:t>UpstateNYer</a:t>
            </a:r>
            <a:r>
              <a:rPr lang="en-GB" sz="1200" dirty="0"/>
              <a:t> (Own work) [CC-BY-SA-3.0 (http://creativecommons.org/licenses/by-sa/3.0)], via Wikimedia Commons </a:t>
            </a:r>
            <a:r>
              <a:rPr lang="en-GB" sz="1200" dirty="0" err="1"/>
              <a:t>na</a:t>
            </a:r>
            <a:r>
              <a:rPr lang="en-GB" sz="1200" dirty="0"/>
              <a:t> WWW: http://commons.wikimedia.org/wiki/File%3ADandelionComparison.png</a:t>
            </a:r>
          </a:p>
          <a:p>
            <a:pPr marL="0" indent="0">
              <a:buNone/>
            </a:pPr>
            <a:r>
              <a:rPr lang="cs-CZ" sz="1200" dirty="0" smtClean="0"/>
              <a:t>17. </a:t>
            </a:r>
            <a:r>
              <a:rPr lang="en-GB" sz="1200" dirty="0"/>
              <a:t>KARWATH, André. </a:t>
            </a:r>
            <a:r>
              <a:rPr lang="en-GB" sz="1200" i="1" dirty="0"/>
              <a:t>wikimedia.org</a:t>
            </a:r>
            <a:r>
              <a:rPr lang="en-GB" sz="1200" dirty="0"/>
              <a:t> [online]. [cit. 28.7.2013]. </a:t>
            </a:r>
            <a:r>
              <a:rPr lang="en-GB" sz="1200" dirty="0" err="1"/>
              <a:t>Dostupný</a:t>
            </a:r>
            <a:r>
              <a:rPr lang="en-GB" sz="1200" dirty="0"/>
              <a:t> pod </a:t>
            </a:r>
            <a:r>
              <a:rPr lang="en-GB" sz="1200" dirty="0" err="1"/>
              <a:t>licencí</a:t>
            </a:r>
            <a:r>
              <a:rPr lang="en-GB" sz="1200" dirty="0"/>
              <a:t> By André </a:t>
            </a:r>
            <a:r>
              <a:rPr lang="en-GB" sz="1200" dirty="0" err="1"/>
              <a:t>Karwath</a:t>
            </a:r>
            <a:r>
              <a:rPr lang="en-GB" sz="1200" dirty="0"/>
              <a:t> aka Aka (Own work) [CC-BY-SA-2.5 (http://creativecommons.org/licenses/by-sa/2.5)], via Wikimedia Commons </a:t>
            </a:r>
            <a:r>
              <a:rPr lang="en-GB" sz="1200" dirty="0" err="1"/>
              <a:t>na</a:t>
            </a:r>
            <a:r>
              <a:rPr lang="en-GB" sz="1200" dirty="0"/>
              <a:t> WWW: </a:t>
            </a:r>
            <a:r>
              <a:rPr lang="en-GB" sz="1200" dirty="0">
                <a:hlinkClick r:id="rId2"/>
              </a:rPr>
              <a:t>http://</a:t>
            </a:r>
            <a:r>
              <a:rPr lang="en-GB" sz="1200" dirty="0" smtClean="0">
                <a:hlinkClick r:id="rId2"/>
              </a:rPr>
              <a:t>commons.wikimedia.org/wiki/File%3AGalanthus_nivalis_close-up_aka.jpg</a:t>
            </a:r>
            <a:endParaRPr lang="cs-CZ" sz="1200" dirty="0" smtClean="0"/>
          </a:p>
          <a:p>
            <a:pPr marL="0" indent="0">
              <a:buNone/>
            </a:pPr>
            <a:r>
              <a:rPr lang="cs-CZ" sz="1200" dirty="0" smtClean="0"/>
              <a:t>18. </a:t>
            </a:r>
            <a:r>
              <a:rPr lang="en-GB" sz="1200" dirty="0"/>
              <a:t>O'NEILL, John. </a:t>
            </a:r>
            <a:r>
              <a:rPr lang="en-GB" sz="1200" i="1" dirty="0"/>
              <a:t>wikimedia.org</a:t>
            </a:r>
            <a:r>
              <a:rPr lang="en-GB" sz="1200" dirty="0"/>
              <a:t> [online]. [cit. 28.7.2013]. </a:t>
            </a:r>
            <a:r>
              <a:rPr lang="en-GB" sz="1200" dirty="0" err="1"/>
              <a:t>Dostupný</a:t>
            </a:r>
            <a:r>
              <a:rPr lang="en-GB" sz="1200" dirty="0"/>
              <a:t> pod </a:t>
            </a:r>
            <a:r>
              <a:rPr lang="en-GB" sz="1200" dirty="0" err="1"/>
              <a:t>licencí</a:t>
            </a:r>
            <a:r>
              <a:rPr lang="en-GB" sz="1200" dirty="0"/>
              <a:t> By John O'Neill [GFDL (http://www.gnu.org/copyleft/fdl.html) or CC-BY-SA-3.0 (http://creativecommons.org/licenses/by-sa/3.0/)], via Wikimedia Commons </a:t>
            </a:r>
            <a:r>
              <a:rPr lang="en-GB" sz="1200" dirty="0" err="1"/>
              <a:t>na</a:t>
            </a:r>
            <a:r>
              <a:rPr lang="en-GB" sz="1200" dirty="0"/>
              <a:t> WWW: http://commons.wikimedia.org/wiki/File%3ATulip_-_floriade_canberra.jpg</a:t>
            </a:r>
          </a:p>
          <a:p>
            <a:pPr marL="0" indent="0">
              <a:buNone/>
            </a:pPr>
            <a:r>
              <a:rPr lang="cs-CZ" sz="1200" dirty="0" smtClean="0"/>
              <a:t>19. </a:t>
            </a:r>
            <a:r>
              <a:rPr lang="en-GB" sz="1200" dirty="0"/>
              <a:t>AUTOR NEUVEDEN. </a:t>
            </a:r>
            <a:r>
              <a:rPr lang="en-GB" sz="1200" i="1" dirty="0"/>
              <a:t>office.microsoft.com</a:t>
            </a:r>
            <a:r>
              <a:rPr lang="en-GB" sz="1200" dirty="0"/>
              <a:t> [online]. [cit. 30.7.2013]. </a:t>
            </a:r>
            <a:r>
              <a:rPr lang="en-GB" sz="1200" dirty="0" err="1"/>
              <a:t>Dostupný</a:t>
            </a:r>
            <a:r>
              <a:rPr lang="en-GB" sz="1200" dirty="0"/>
              <a:t> </a:t>
            </a:r>
            <a:r>
              <a:rPr lang="en-GB" sz="1200" dirty="0" err="1"/>
              <a:t>na</a:t>
            </a:r>
            <a:r>
              <a:rPr lang="en-GB" sz="1200" dirty="0"/>
              <a:t> WWW: http://office.microsoft.com/cs-cz/images/results.aspx?qu=hn%C3%ADzdo&amp;ex=1#ai:MC900078929|</a:t>
            </a:r>
          </a:p>
          <a:p>
            <a:pPr marL="0" indent="0">
              <a:buNone/>
            </a:pPr>
            <a:r>
              <a:rPr lang="cs-CZ" sz="1200" dirty="0" smtClean="0"/>
              <a:t>20. </a:t>
            </a:r>
            <a:r>
              <a:rPr lang="en-GB" sz="1200" dirty="0"/>
              <a:t>AUTOR NEUVEDEN. </a:t>
            </a:r>
            <a:r>
              <a:rPr lang="en-GB" sz="1200" i="1" dirty="0"/>
              <a:t>office.microsoft.com</a:t>
            </a:r>
            <a:r>
              <a:rPr lang="en-GB" sz="1200" dirty="0"/>
              <a:t> [online]. [cit. 30.7.2013]. </a:t>
            </a:r>
            <a:r>
              <a:rPr lang="en-GB" sz="1200" dirty="0" err="1"/>
              <a:t>Dostupný</a:t>
            </a:r>
            <a:r>
              <a:rPr lang="en-GB" sz="1200" dirty="0"/>
              <a:t> </a:t>
            </a:r>
            <a:r>
              <a:rPr lang="en-GB" sz="1200" dirty="0" err="1"/>
              <a:t>na</a:t>
            </a:r>
            <a:r>
              <a:rPr lang="en-GB" sz="1200" dirty="0"/>
              <a:t> WWW: http://office.microsoft.com/cs-cz/images/results.aspx?qu=k%C5%AF%C5%88&amp;ex=1#ai:MC900326468|</a:t>
            </a:r>
          </a:p>
          <a:p>
            <a:pPr marL="0" indent="0">
              <a:buNone/>
            </a:pPr>
            <a:r>
              <a:rPr lang="cs-CZ" sz="1200" dirty="0" smtClean="0"/>
              <a:t>21. </a:t>
            </a:r>
            <a:r>
              <a:rPr lang="en-GB" sz="1200" dirty="0"/>
              <a:t>AUTOR NEUVEDEN. </a:t>
            </a:r>
            <a:r>
              <a:rPr lang="en-GB" sz="1200" i="1" dirty="0"/>
              <a:t>office.microsoft.com</a:t>
            </a:r>
            <a:r>
              <a:rPr lang="en-GB" sz="1200" dirty="0"/>
              <a:t> [online]. [cit. 30.7.2013]. </a:t>
            </a:r>
            <a:r>
              <a:rPr lang="en-GB" sz="1200" dirty="0" err="1"/>
              <a:t>Dostupný</a:t>
            </a:r>
            <a:r>
              <a:rPr lang="en-GB" sz="1200" dirty="0"/>
              <a:t> </a:t>
            </a:r>
            <a:r>
              <a:rPr lang="en-GB" sz="1200" dirty="0" err="1"/>
              <a:t>na</a:t>
            </a:r>
            <a:r>
              <a:rPr lang="en-GB" sz="1200" dirty="0"/>
              <a:t> WWW: http://office.microsoft.com/cs-cz/images/results.aspx?qu=ryba&amp;ex=1#ai:MC900036362|</a:t>
            </a:r>
          </a:p>
          <a:p>
            <a:pPr marL="0" indent="0">
              <a:buNone/>
            </a:pPr>
            <a:r>
              <a:rPr lang="cs-CZ" sz="1200" dirty="0" smtClean="0"/>
              <a:t>22. </a:t>
            </a:r>
            <a:r>
              <a:rPr lang="en-GB" sz="1200" dirty="0"/>
              <a:t>AUTOR NEUVEDEN. </a:t>
            </a:r>
            <a:r>
              <a:rPr lang="en-GB" sz="1200" i="1" dirty="0"/>
              <a:t>office.microsoft.com</a:t>
            </a:r>
            <a:r>
              <a:rPr lang="en-GB" sz="1200" dirty="0"/>
              <a:t> [online]. [cit. 30.7.2013]. </a:t>
            </a:r>
            <a:r>
              <a:rPr lang="en-GB" sz="1200" dirty="0" err="1"/>
              <a:t>Dostupný</a:t>
            </a:r>
            <a:r>
              <a:rPr lang="en-GB" sz="1200" dirty="0"/>
              <a:t> </a:t>
            </a:r>
            <a:r>
              <a:rPr lang="en-GB" sz="1200" dirty="0" err="1"/>
              <a:t>na</a:t>
            </a:r>
            <a:r>
              <a:rPr lang="en-GB" sz="1200" dirty="0"/>
              <a:t> WWW: http://office.microsoft.com/cs-cz/images/results.aspx?qu=ko%C4%8Dka&amp;ex=1#ai:MC900296303|</a:t>
            </a:r>
          </a:p>
          <a:p>
            <a:pPr marL="0" indent="0">
              <a:buNone/>
            </a:pPr>
            <a:r>
              <a:rPr lang="cs-CZ" sz="1200" dirty="0"/>
              <a:t>2</a:t>
            </a:r>
            <a:r>
              <a:rPr lang="cs-CZ" sz="1200" dirty="0" smtClean="0"/>
              <a:t>3. </a:t>
            </a:r>
            <a:r>
              <a:rPr lang="en-GB" sz="1200" dirty="0"/>
              <a:t>AUTOR NEUVEDEN. </a:t>
            </a:r>
            <a:r>
              <a:rPr lang="en-GB" sz="1200" i="1" dirty="0"/>
              <a:t>office.microsoft.com</a:t>
            </a:r>
            <a:r>
              <a:rPr lang="en-GB" sz="1200" dirty="0"/>
              <a:t> [online]. [cit. 30.7.2013]. </a:t>
            </a:r>
            <a:r>
              <a:rPr lang="en-GB" sz="1200" dirty="0" err="1"/>
              <a:t>Dostupný</a:t>
            </a:r>
            <a:r>
              <a:rPr lang="en-GB" sz="1200" dirty="0"/>
              <a:t> </a:t>
            </a:r>
            <a:r>
              <a:rPr lang="en-GB" sz="1200" dirty="0" err="1"/>
              <a:t>na</a:t>
            </a:r>
            <a:r>
              <a:rPr lang="en-GB" sz="1200" dirty="0"/>
              <a:t> WWW: http://office.microsoft.com/cs-cz/images/results.aspx?qu=p%C3%ADrko&amp;ex=1#ai:MC900320374|</a:t>
            </a:r>
          </a:p>
          <a:p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endParaRPr lang="en-GB" sz="1200" dirty="0"/>
          </a:p>
          <a:p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/>
            </a:r>
            <a:br>
              <a:rPr lang="en-GB" sz="1200" dirty="0"/>
            </a:b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9767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Seznam citací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cs-CZ" sz="4800" dirty="0" smtClean="0"/>
              <a:t>A.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30.7.2013].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http://office.microsoft.com/cs-cz/images/results.aspx?qu=bobr&amp;ex=1#ai:MC900332344</a:t>
            </a:r>
            <a:r>
              <a:rPr lang="en-GB" sz="4800" dirty="0" smtClean="0"/>
              <a:t>|</a:t>
            </a:r>
          </a:p>
          <a:p>
            <a:pPr marL="0" indent="0">
              <a:buNone/>
            </a:pPr>
            <a:r>
              <a:rPr lang="cs-CZ" sz="4800" dirty="0" smtClean="0"/>
              <a:t>B. </a:t>
            </a:r>
            <a:r>
              <a:rPr lang="en-GB" sz="4800" dirty="0" smtClean="0"/>
              <a:t>AUTOR NEUVEDEN. </a:t>
            </a:r>
            <a:r>
              <a:rPr lang="en-GB" sz="4800" i="1" dirty="0" smtClean="0"/>
              <a:t>office.microsoft.com</a:t>
            </a:r>
            <a:r>
              <a:rPr lang="en-GB" sz="4800" dirty="0" smtClean="0"/>
              <a:t> [online]. [cit. 30.7.2013]. </a:t>
            </a:r>
            <a:r>
              <a:rPr lang="en-GB" sz="4800" dirty="0" err="1" smtClean="0"/>
              <a:t>Dostupný</a:t>
            </a:r>
            <a:r>
              <a:rPr lang="en-GB" sz="4800" dirty="0" smtClean="0"/>
              <a:t> </a:t>
            </a:r>
            <a:r>
              <a:rPr lang="en-GB" sz="4800" dirty="0" err="1" smtClean="0"/>
              <a:t>na</a:t>
            </a:r>
            <a:r>
              <a:rPr lang="en-GB" sz="4800" dirty="0" smtClean="0"/>
              <a:t> WWW: http://office.microsoft.com/cs-cz/images/results.aspx?qu=mravenec&amp;ex=1#ai:MC900346891|</a:t>
            </a:r>
          </a:p>
          <a:p>
            <a:pPr marL="0" indent="0">
              <a:buNone/>
            </a:pPr>
            <a:r>
              <a:rPr lang="cs-CZ" sz="4800" dirty="0" smtClean="0"/>
              <a:t>C. </a:t>
            </a:r>
            <a:r>
              <a:rPr lang="en-GB" sz="4800" dirty="0" smtClean="0"/>
              <a:t>PORSE</a:t>
            </a:r>
            <a:r>
              <a:rPr lang="en-GB" sz="4800" dirty="0"/>
              <a:t>, Sten. </a:t>
            </a:r>
            <a:r>
              <a:rPr lang="en-GB" sz="4800" i="1" dirty="0"/>
              <a:t>wikimedia.org</a:t>
            </a:r>
            <a:r>
              <a:rPr lang="en-GB" sz="4800" dirty="0"/>
              <a:t> [online]. [cit. 28.7.2013].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</a:t>
            </a:r>
            <a:r>
              <a:rPr lang="en-GB" sz="4800" dirty="0" err="1"/>
              <a:t>Sten</a:t>
            </a:r>
            <a:r>
              <a:rPr lang="en-GB" sz="4800" dirty="0"/>
              <a:t> </a:t>
            </a:r>
            <a:r>
              <a:rPr lang="en-GB" sz="4800" dirty="0" err="1"/>
              <a:t>Porse</a:t>
            </a:r>
            <a:r>
              <a:rPr lang="en-GB" sz="4800" dirty="0"/>
              <a:t> (Own work) [GFDL (http://www.gnu.org/copyleft/fdl.html) or CC-BY-SA-3.0 (http://creativecommons.org/licenses/by-sa/3.0/)],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http://commons.wikimedia.org/wiki/File%3AAcer-platanoides-blade.JPG</a:t>
            </a:r>
          </a:p>
          <a:p>
            <a:pPr marL="0" indent="0">
              <a:buNone/>
            </a:pPr>
            <a:r>
              <a:rPr lang="cs-CZ" sz="4800" dirty="0" smtClean="0"/>
              <a:t>D.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30.7.2013].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</a:t>
            </a:r>
            <a:r>
              <a:rPr lang="en-GB" sz="4800" dirty="0">
                <a:hlinkClick r:id="rId2"/>
              </a:rPr>
              <a:t>http://office.microsoft.com/cs-cz/images/results.aspx?qu=straka&amp;ex=1#ai:MC900441415</a:t>
            </a:r>
            <a:r>
              <a:rPr lang="en-GB" sz="4800" dirty="0" smtClean="0">
                <a:hlinkClick r:id="rId2"/>
              </a:rPr>
              <a:t>|</a:t>
            </a:r>
            <a:endParaRPr lang="cs-CZ" sz="4800" dirty="0" smtClean="0"/>
          </a:p>
          <a:p>
            <a:pPr marL="0" indent="0">
              <a:buNone/>
            </a:pPr>
            <a:r>
              <a:rPr lang="cs-CZ" sz="4800" dirty="0" smtClean="0"/>
              <a:t>E.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30.7.2013].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http://office.microsoft.com/cs-cz/images/results.aspx?qu=gepard&amp;ex=1#ai:MP900180462|</a:t>
            </a:r>
          </a:p>
          <a:p>
            <a:pPr marL="0" indent="0">
              <a:buNone/>
            </a:pPr>
            <a:r>
              <a:rPr lang="cs-CZ" sz="4800" dirty="0" smtClean="0"/>
              <a:t>F. </a:t>
            </a:r>
            <a:r>
              <a:rPr lang="en-GB" sz="4800" dirty="0"/>
              <a:t>UPSTATENYER. </a:t>
            </a:r>
            <a:r>
              <a:rPr lang="en-GB" sz="4800" i="1" dirty="0"/>
              <a:t>wikimedia.org</a:t>
            </a:r>
            <a:r>
              <a:rPr lang="en-GB" sz="4800" dirty="0"/>
              <a:t> [online]. [cit. 28.7.2013].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</a:t>
            </a:r>
            <a:r>
              <a:rPr lang="en-GB" sz="4800" dirty="0" err="1"/>
              <a:t>UpstateNYer</a:t>
            </a:r>
            <a:r>
              <a:rPr lang="en-GB" sz="4800" dirty="0"/>
              <a:t> (Own work) [CC-BY-SA-3.0 (http://creativecommons.org/licenses/by-sa/3.0)],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http://commons.wikimedia.org/wiki/File%3ADandelionComparison.png</a:t>
            </a:r>
          </a:p>
          <a:p>
            <a:pPr marL="0" indent="0">
              <a:buNone/>
            </a:pPr>
            <a:r>
              <a:rPr lang="cs-CZ" sz="4800" dirty="0" smtClean="0"/>
              <a:t>G. </a:t>
            </a:r>
            <a:r>
              <a:rPr lang="en-GB" sz="4800" dirty="0"/>
              <a:t>FRIC, </a:t>
            </a:r>
            <a:r>
              <a:rPr lang="en-GB" sz="4800" dirty="0" err="1"/>
              <a:t>Zdeněk</a:t>
            </a:r>
            <a:r>
              <a:rPr lang="en-GB" sz="4800" dirty="0"/>
              <a:t>. </a:t>
            </a:r>
            <a:r>
              <a:rPr lang="en-GB" sz="4800" i="1" dirty="0" err="1"/>
              <a:t>wikipedie</a:t>
            </a:r>
            <a:r>
              <a:rPr lang="en-GB" sz="4800" dirty="0"/>
              <a:t> [online]. [cit. 30.7.2013].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http://cs.wikipedia.org/wiki/Soubor:Viperaberus1.jpg</a:t>
            </a:r>
          </a:p>
          <a:p>
            <a:pPr marL="0" indent="0">
              <a:buNone/>
            </a:pPr>
            <a:r>
              <a:rPr lang="cs-CZ" sz="4800" dirty="0" smtClean="0"/>
              <a:t>H. </a:t>
            </a:r>
            <a:r>
              <a:rPr lang="en-GB" sz="4800" dirty="0" smtClean="0"/>
              <a:t>ZICHA</a:t>
            </a:r>
            <a:r>
              <a:rPr lang="en-GB" sz="4800" dirty="0"/>
              <a:t>, </a:t>
            </a:r>
            <a:r>
              <a:rPr lang="en-GB" sz="4800" dirty="0" err="1"/>
              <a:t>Ondřej</a:t>
            </a:r>
            <a:r>
              <a:rPr lang="en-GB" sz="4800" dirty="0"/>
              <a:t>. </a:t>
            </a:r>
            <a:r>
              <a:rPr lang="en-GB" sz="4800" i="1" dirty="0"/>
              <a:t>BioLib.cz</a:t>
            </a:r>
            <a:r>
              <a:rPr lang="en-GB" sz="4800" dirty="0"/>
              <a:t> [online]. [cit. 28.7.2013].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http://www.biolib.cz/cz/taxonimage/id1361/?taxonid=3458</a:t>
            </a:r>
          </a:p>
          <a:p>
            <a:pPr marL="0" indent="0">
              <a:buNone/>
            </a:pPr>
            <a:r>
              <a:rPr lang="cs-CZ" sz="4800" dirty="0" smtClean="0"/>
              <a:t>I. </a:t>
            </a:r>
            <a:r>
              <a:rPr lang="en-GB" sz="4800" dirty="0" smtClean="0"/>
              <a:t>KARWATH</a:t>
            </a:r>
            <a:r>
              <a:rPr lang="en-GB" sz="4800" dirty="0"/>
              <a:t>, André. </a:t>
            </a:r>
            <a:r>
              <a:rPr lang="en-GB" sz="4800" i="1" dirty="0"/>
              <a:t>wikimedia.org</a:t>
            </a:r>
            <a:r>
              <a:rPr lang="en-GB" sz="4800" dirty="0"/>
              <a:t> [online]. [cit. 28.7.2013].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André </a:t>
            </a:r>
            <a:r>
              <a:rPr lang="en-GB" sz="4800" dirty="0" err="1"/>
              <a:t>Karwath</a:t>
            </a:r>
            <a:r>
              <a:rPr lang="en-GB" sz="4800" dirty="0"/>
              <a:t> aka Aka (Own work) [CC-BY-SA-2.5 (http://creativecommons.org/licenses/by-sa/2.5)],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</a:t>
            </a:r>
            <a:r>
              <a:rPr lang="en-GB" sz="4800" dirty="0">
                <a:hlinkClick r:id="rId3"/>
              </a:rPr>
              <a:t>http://commons.wikimedia.org/wiki/File%3AGalanthus_nivalis_close-up_aka.jpg</a:t>
            </a:r>
            <a:endParaRPr lang="cs-CZ" sz="4800" dirty="0"/>
          </a:p>
          <a:p>
            <a:pPr marL="0" indent="0">
              <a:buNone/>
            </a:pPr>
            <a:r>
              <a:rPr lang="cs-CZ" sz="4800" dirty="0" smtClean="0"/>
              <a:t>J. </a:t>
            </a:r>
            <a:r>
              <a:rPr lang="en-GB" sz="4800" dirty="0"/>
              <a:t>BADGERHERO. </a:t>
            </a:r>
            <a:r>
              <a:rPr lang="en-GB" sz="4800" i="1" dirty="0"/>
              <a:t>wikimedia.org</a:t>
            </a:r>
            <a:r>
              <a:rPr lang="en-GB" sz="4800" dirty="0"/>
              <a:t> [online]. [cit. 30.7.2013].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</a:t>
            </a:r>
            <a:r>
              <a:rPr lang="en-GB" sz="4800" dirty="0" err="1"/>
              <a:t>BadgerHero</a:t>
            </a:r>
            <a:r>
              <a:rPr lang="en-GB" sz="4800" dirty="0"/>
              <a:t> (Own work) [CC-BY-SA-3.0 (http://creativecommons.org/licenses/by-sa/3.0) or GFDL (http://www.gnu.org/copyleft/fdl.html)],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http://commons.wikimedia.org/wiki/File%3ABadger-badger.jpg</a:t>
            </a:r>
          </a:p>
          <a:p>
            <a:pPr marL="0" indent="0">
              <a:buNone/>
            </a:pPr>
            <a:r>
              <a:rPr lang="cs-CZ" sz="4800" dirty="0" smtClean="0"/>
              <a:t>K. </a:t>
            </a:r>
            <a:r>
              <a:rPr lang="en-GB" sz="4800" dirty="0"/>
              <a:t>HERMAN, </a:t>
            </a:r>
            <a:r>
              <a:rPr lang="en-GB" sz="4800" dirty="0" err="1"/>
              <a:t>D.e</a:t>
            </a:r>
            <a:r>
              <a:rPr lang="en-GB" sz="4800" dirty="0"/>
              <a:t>. a </a:t>
            </a:r>
            <a:r>
              <a:rPr lang="en-GB" sz="4800" dirty="0" err="1"/>
              <a:t>kol</a:t>
            </a:r>
            <a:r>
              <a:rPr lang="en-GB" sz="4800" dirty="0"/>
              <a:t>. </a:t>
            </a:r>
            <a:r>
              <a:rPr lang="en-GB" sz="4800" i="1" dirty="0"/>
              <a:t>wikimedia.org</a:t>
            </a:r>
            <a:r>
              <a:rPr lang="en-GB" sz="4800" dirty="0"/>
              <a:t> [online]. [cit. 28.7.2013].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USDA-NRCS PLANTS Database / Herman, D.E. et al. 1996. North Dakota tree handbook. USDA NRCS ND State Soil Conservation Committee; NDSU Extension and Western Area Power Admin., Bismarck, ND. ([1]) [Public domain],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http://commons.wikimedia.org/wiki/File%3APinus_sylvestris_branch.jpg</a:t>
            </a:r>
          </a:p>
          <a:p>
            <a:pPr marL="0" indent="0">
              <a:buNone/>
            </a:pPr>
            <a:r>
              <a:rPr lang="cs-CZ" sz="4800" dirty="0" smtClean="0"/>
              <a:t>L. </a:t>
            </a:r>
            <a:r>
              <a:rPr lang="en-GB" sz="4800" dirty="0"/>
              <a:t>OTRĘBSKI, </a:t>
            </a:r>
            <a:r>
              <a:rPr lang="en-GB" sz="4800" dirty="0" err="1"/>
              <a:t>Andrzej</a:t>
            </a:r>
            <a:r>
              <a:rPr lang="en-GB" sz="4800" dirty="0"/>
              <a:t>. </a:t>
            </a:r>
            <a:r>
              <a:rPr lang="en-GB" sz="4800" i="1" dirty="0"/>
              <a:t>wikimedia.org</a:t>
            </a:r>
            <a:r>
              <a:rPr lang="en-GB" sz="4800" dirty="0"/>
              <a:t> [online]. [cit. 28.7.2013].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</a:t>
            </a:r>
            <a:r>
              <a:rPr lang="en-GB" sz="4800" dirty="0" err="1"/>
              <a:t>Andrzej</a:t>
            </a:r>
            <a:r>
              <a:rPr lang="en-GB" sz="4800" dirty="0"/>
              <a:t> </a:t>
            </a:r>
            <a:r>
              <a:rPr lang="en-GB" sz="4800" dirty="0" err="1"/>
              <a:t>Otrębski</a:t>
            </a:r>
            <a:r>
              <a:rPr lang="en-GB" sz="4800" dirty="0"/>
              <a:t> (Own work) [CC-BY-SA-3.0 (http://creativecommons.org/licenses/by-sa/3.0)],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</a:t>
            </a:r>
            <a:r>
              <a:rPr lang="en-GB" sz="4800" dirty="0">
                <a:hlinkClick r:id="rId4"/>
              </a:rPr>
              <a:t>http://commons.wikimedia.org/wiki/File%3AKrakow_Olsza_wierzba.jpg</a:t>
            </a:r>
            <a:endParaRPr lang="cs-CZ" sz="4800" dirty="0"/>
          </a:p>
          <a:p>
            <a:endParaRPr lang="cs-CZ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306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cs-CZ" sz="3600" dirty="0" smtClean="0"/>
              <a:t>Label </a:t>
            </a:r>
            <a:r>
              <a:rPr lang="cs-CZ" sz="3600" dirty="0" err="1" smtClean="0"/>
              <a:t>the</a:t>
            </a:r>
            <a:r>
              <a:rPr lang="cs-CZ" sz="3600" dirty="0" smtClean="0"/>
              <a:t> </a:t>
            </a:r>
            <a:r>
              <a:rPr lang="cs-CZ" sz="3600" dirty="0" err="1" smtClean="0"/>
              <a:t>parts</a:t>
            </a:r>
            <a:r>
              <a:rPr lang="cs-CZ" sz="3600" dirty="0" smtClean="0"/>
              <a:t> </a:t>
            </a:r>
            <a:r>
              <a:rPr lang="cs-CZ" sz="3600" dirty="0" err="1" smtClean="0"/>
              <a:t>of</a:t>
            </a:r>
            <a:r>
              <a:rPr lang="cs-CZ" sz="3600" dirty="0" smtClean="0"/>
              <a:t> </a:t>
            </a:r>
            <a:r>
              <a:rPr lang="cs-CZ" sz="3600" dirty="0" err="1" smtClean="0"/>
              <a:t>the</a:t>
            </a:r>
            <a:r>
              <a:rPr lang="cs-CZ" sz="3600" dirty="0" smtClean="0"/>
              <a:t> </a:t>
            </a:r>
            <a:r>
              <a:rPr lang="cs-CZ" sz="3600" dirty="0" err="1" smtClean="0"/>
              <a:t>picture</a:t>
            </a:r>
            <a:endParaRPr lang="en-GB" sz="3600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844824"/>
            <a:ext cx="4356124" cy="4356124"/>
          </a:xfrm>
        </p:spPr>
      </p:pic>
      <p:sp>
        <p:nvSpPr>
          <p:cNvPr id="6" name="Levá složená závorka 5"/>
          <p:cNvSpPr/>
          <p:nvPr/>
        </p:nvSpPr>
        <p:spPr>
          <a:xfrm>
            <a:off x="1619672" y="1844824"/>
            <a:ext cx="720080" cy="1872208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Levá složená závorka 6"/>
          <p:cNvSpPr/>
          <p:nvPr/>
        </p:nvSpPr>
        <p:spPr>
          <a:xfrm>
            <a:off x="2123728" y="3789040"/>
            <a:ext cx="216024" cy="792088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Přímá spojnice se šipkou 8"/>
          <p:cNvCxnSpPr/>
          <p:nvPr/>
        </p:nvCxnSpPr>
        <p:spPr>
          <a:xfrm flipH="1">
            <a:off x="4427984" y="2204864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Přímá spojnice se šipkou 10"/>
          <p:cNvCxnSpPr/>
          <p:nvPr/>
        </p:nvCxnSpPr>
        <p:spPr>
          <a:xfrm>
            <a:off x="1780456" y="5317976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Přímá spojnice se šipkou 11"/>
          <p:cNvCxnSpPr/>
          <p:nvPr/>
        </p:nvCxnSpPr>
        <p:spPr>
          <a:xfrm flipH="1" flipV="1">
            <a:off x="4932040" y="2996952"/>
            <a:ext cx="1872208" cy="72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 flipH="1" flipV="1">
            <a:off x="4427984" y="3356992"/>
            <a:ext cx="1872208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699" y="116632"/>
            <a:ext cx="1680301" cy="1906724"/>
          </a:xfrm>
          <a:prstGeom prst="rect">
            <a:avLst/>
          </a:prstGeom>
        </p:spPr>
      </p:pic>
      <p:cxnSp>
        <p:nvCxnSpPr>
          <p:cNvPr id="10" name="Přímá spojnice se šipkou 9"/>
          <p:cNvCxnSpPr/>
          <p:nvPr/>
        </p:nvCxnSpPr>
        <p:spPr>
          <a:xfrm>
            <a:off x="6732240" y="134076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ovéPole 20"/>
          <p:cNvSpPr txBox="1"/>
          <p:nvPr/>
        </p:nvSpPr>
        <p:spPr>
          <a:xfrm>
            <a:off x="6300192" y="623731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en-GB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8835332" y="202335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144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cs-CZ" sz="3600" dirty="0" smtClean="0"/>
              <a:t>Label </a:t>
            </a:r>
            <a:r>
              <a:rPr lang="cs-CZ" sz="3600" dirty="0" err="1" smtClean="0"/>
              <a:t>the</a:t>
            </a:r>
            <a:r>
              <a:rPr lang="cs-CZ" sz="3600" dirty="0" smtClean="0"/>
              <a:t> </a:t>
            </a:r>
            <a:r>
              <a:rPr lang="cs-CZ" sz="3600" dirty="0" err="1" smtClean="0"/>
              <a:t>parts</a:t>
            </a:r>
            <a:r>
              <a:rPr lang="cs-CZ" sz="3600" dirty="0" smtClean="0"/>
              <a:t> </a:t>
            </a:r>
            <a:r>
              <a:rPr lang="cs-CZ" sz="3600" dirty="0" err="1" smtClean="0"/>
              <a:t>of</a:t>
            </a:r>
            <a:r>
              <a:rPr lang="cs-CZ" sz="3600" dirty="0" smtClean="0"/>
              <a:t> </a:t>
            </a:r>
            <a:r>
              <a:rPr lang="cs-CZ" sz="3600" dirty="0" err="1" smtClean="0"/>
              <a:t>the</a:t>
            </a:r>
            <a:r>
              <a:rPr lang="cs-CZ" sz="3600" dirty="0" smtClean="0"/>
              <a:t> </a:t>
            </a:r>
            <a:r>
              <a:rPr lang="cs-CZ" sz="3600" dirty="0" err="1" smtClean="0"/>
              <a:t>picture</a:t>
            </a:r>
            <a:endParaRPr lang="en-GB" sz="3600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844824"/>
            <a:ext cx="4356124" cy="4356124"/>
          </a:xfrm>
        </p:spPr>
      </p:pic>
      <p:sp>
        <p:nvSpPr>
          <p:cNvPr id="6" name="Levá složená závorka 5"/>
          <p:cNvSpPr/>
          <p:nvPr/>
        </p:nvSpPr>
        <p:spPr>
          <a:xfrm>
            <a:off x="1619672" y="1844824"/>
            <a:ext cx="720080" cy="1872208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Levá složená závorka 6"/>
          <p:cNvSpPr/>
          <p:nvPr/>
        </p:nvSpPr>
        <p:spPr>
          <a:xfrm>
            <a:off x="2123728" y="3789040"/>
            <a:ext cx="216024" cy="792088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Přímá spojnice se šipkou 8"/>
          <p:cNvCxnSpPr/>
          <p:nvPr/>
        </p:nvCxnSpPr>
        <p:spPr>
          <a:xfrm flipH="1">
            <a:off x="4427984" y="2204864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Přímá spojnice se šipkou 10"/>
          <p:cNvCxnSpPr/>
          <p:nvPr/>
        </p:nvCxnSpPr>
        <p:spPr>
          <a:xfrm>
            <a:off x="1780456" y="5317976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Přímá spojnice se šipkou 11"/>
          <p:cNvCxnSpPr/>
          <p:nvPr/>
        </p:nvCxnSpPr>
        <p:spPr>
          <a:xfrm flipH="1" flipV="1">
            <a:off x="4932040" y="2996952"/>
            <a:ext cx="1872208" cy="72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 flipH="1" flipV="1">
            <a:off x="4427984" y="3356992"/>
            <a:ext cx="1872208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Obdélník 2"/>
          <p:cNvSpPr/>
          <p:nvPr/>
        </p:nvSpPr>
        <p:spPr>
          <a:xfrm>
            <a:off x="86581" y="2459246"/>
            <a:ext cx="1512168" cy="6480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TREETOP/</a:t>
            </a:r>
          </a:p>
          <a:p>
            <a:pPr algn="ctr"/>
            <a:r>
              <a:rPr lang="cs-CZ" b="1" dirty="0" smtClean="0"/>
              <a:t>CROWN</a:t>
            </a:r>
            <a:endParaRPr lang="en-GB" b="1" dirty="0"/>
          </a:p>
        </p:txBody>
      </p:sp>
      <p:sp>
        <p:nvSpPr>
          <p:cNvPr id="15" name="Obdélník 14"/>
          <p:cNvSpPr/>
          <p:nvPr/>
        </p:nvSpPr>
        <p:spPr>
          <a:xfrm>
            <a:off x="700336" y="3861048"/>
            <a:ext cx="1152128" cy="6480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TRUNK</a:t>
            </a:r>
            <a:endParaRPr lang="en-GB" b="1" dirty="0"/>
          </a:p>
        </p:txBody>
      </p:sp>
      <p:sp>
        <p:nvSpPr>
          <p:cNvPr id="16" name="Obdélník 15"/>
          <p:cNvSpPr/>
          <p:nvPr/>
        </p:nvSpPr>
        <p:spPr>
          <a:xfrm>
            <a:off x="547936" y="4993940"/>
            <a:ext cx="1152128" cy="6480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ROOTS</a:t>
            </a:r>
            <a:endParaRPr lang="en-GB" b="1" dirty="0"/>
          </a:p>
        </p:txBody>
      </p:sp>
      <p:sp>
        <p:nvSpPr>
          <p:cNvPr id="17" name="Obdélník 16"/>
          <p:cNvSpPr/>
          <p:nvPr/>
        </p:nvSpPr>
        <p:spPr>
          <a:xfrm>
            <a:off x="6433506" y="3789040"/>
            <a:ext cx="1378853" cy="6480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BRANCH</a:t>
            </a:r>
            <a:endParaRPr lang="en-GB" b="1" dirty="0"/>
          </a:p>
        </p:txBody>
      </p:sp>
      <p:sp>
        <p:nvSpPr>
          <p:cNvPr id="18" name="Obdélník 17"/>
          <p:cNvSpPr/>
          <p:nvPr/>
        </p:nvSpPr>
        <p:spPr>
          <a:xfrm>
            <a:off x="7020272" y="2725688"/>
            <a:ext cx="1152128" cy="6480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TWIG</a:t>
            </a:r>
            <a:endParaRPr lang="en-GB" b="1" dirty="0"/>
          </a:p>
        </p:txBody>
      </p:sp>
      <p:sp>
        <p:nvSpPr>
          <p:cNvPr id="19" name="Obdélník 18"/>
          <p:cNvSpPr/>
          <p:nvPr/>
        </p:nvSpPr>
        <p:spPr>
          <a:xfrm>
            <a:off x="6012160" y="1844824"/>
            <a:ext cx="1440160" cy="68407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LEAF</a:t>
            </a:r>
            <a:r>
              <a:rPr lang="cs-CZ" dirty="0" smtClean="0"/>
              <a:t>/ </a:t>
            </a:r>
          </a:p>
          <a:p>
            <a:pPr algn="ctr"/>
            <a:r>
              <a:rPr lang="cs-CZ" b="1" dirty="0" err="1" smtClean="0"/>
              <a:t>pl</a:t>
            </a:r>
            <a:r>
              <a:rPr lang="cs-CZ" b="1" dirty="0" smtClean="0"/>
              <a:t>. LEAVES</a:t>
            </a:r>
            <a:endParaRPr lang="en-GB" b="1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699" y="116632"/>
            <a:ext cx="1680301" cy="1906724"/>
          </a:xfrm>
          <a:prstGeom prst="rect">
            <a:avLst/>
          </a:prstGeom>
        </p:spPr>
      </p:pic>
      <p:cxnSp>
        <p:nvCxnSpPr>
          <p:cNvPr id="10" name="Přímá spojnice se šipkou 9"/>
          <p:cNvCxnSpPr/>
          <p:nvPr/>
        </p:nvCxnSpPr>
        <p:spPr>
          <a:xfrm>
            <a:off x="6732240" y="134076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Obdélník 19"/>
          <p:cNvSpPr/>
          <p:nvPr/>
        </p:nvSpPr>
        <p:spPr>
          <a:xfrm>
            <a:off x="5652120" y="1069994"/>
            <a:ext cx="1008112" cy="48679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BARK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23861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cs-CZ" sz="3600" dirty="0" smtClean="0"/>
              <a:t>Label </a:t>
            </a:r>
            <a:r>
              <a:rPr lang="cs-CZ" sz="3600" dirty="0" err="1" smtClean="0"/>
              <a:t>the</a:t>
            </a:r>
            <a:r>
              <a:rPr lang="cs-CZ" sz="3600" dirty="0" smtClean="0"/>
              <a:t> </a:t>
            </a:r>
            <a:r>
              <a:rPr lang="cs-CZ" sz="3600" dirty="0" err="1" smtClean="0"/>
              <a:t>parts</a:t>
            </a:r>
            <a:r>
              <a:rPr lang="cs-CZ" sz="3600" dirty="0" smtClean="0"/>
              <a:t> </a:t>
            </a:r>
            <a:r>
              <a:rPr lang="cs-CZ" sz="3600" dirty="0" err="1" smtClean="0"/>
              <a:t>of</a:t>
            </a:r>
            <a:r>
              <a:rPr lang="cs-CZ" sz="3600" dirty="0" smtClean="0"/>
              <a:t> </a:t>
            </a:r>
            <a:r>
              <a:rPr lang="cs-CZ" sz="3600" dirty="0" err="1" smtClean="0"/>
              <a:t>the</a:t>
            </a:r>
            <a:r>
              <a:rPr lang="cs-CZ" sz="3600" dirty="0" smtClean="0"/>
              <a:t> </a:t>
            </a:r>
            <a:r>
              <a:rPr lang="cs-CZ" sz="3600" dirty="0" err="1" smtClean="0"/>
              <a:t>picture</a:t>
            </a:r>
            <a:endParaRPr lang="en-GB" sz="3600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196752"/>
            <a:ext cx="4988301" cy="5544616"/>
          </a:xfrm>
        </p:spPr>
      </p:pic>
      <p:cxnSp>
        <p:nvCxnSpPr>
          <p:cNvPr id="9" name="Přímá spojnice se šipkou 8"/>
          <p:cNvCxnSpPr/>
          <p:nvPr/>
        </p:nvCxnSpPr>
        <p:spPr>
          <a:xfrm flipH="1">
            <a:off x="5245224" y="4365104"/>
            <a:ext cx="19190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 flipH="1">
            <a:off x="5508104" y="2852936"/>
            <a:ext cx="1800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>
            <a:off x="1835696" y="4293096"/>
            <a:ext cx="188059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>
            <a:off x="2304478" y="5013176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Levá složená závorka 19"/>
          <p:cNvSpPr/>
          <p:nvPr/>
        </p:nvSpPr>
        <p:spPr>
          <a:xfrm>
            <a:off x="3419872" y="2996952"/>
            <a:ext cx="154461" cy="864096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Obrázek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68761"/>
            <a:ext cx="1512168" cy="2016224"/>
          </a:xfrm>
          <a:prstGeom prst="rect">
            <a:avLst/>
          </a:prstGeom>
        </p:spPr>
      </p:pic>
      <p:cxnSp>
        <p:nvCxnSpPr>
          <p:cNvPr id="23" name="Přímá spojnice se šipkou 22"/>
          <p:cNvCxnSpPr/>
          <p:nvPr/>
        </p:nvCxnSpPr>
        <p:spPr>
          <a:xfrm flipH="1">
            <a:off x="1331640" y="2060848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ovéPole 24"/>
          <p:cNvSpPr txBox="1"/>
          <p:nvPr/>
        </p:nvSpPr>
        <p:spPr>
          <a:xfrm>
            <a:off x="323528" y="350100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</a:t>
            </a:r>
            <a:endParaRPr lang="en-GB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427984" y="5061445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150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cs-CZ" sz="3600" dirty="0" smtClean="0"/>
              <a:t>Label </a:t>
            </a:r>
            <a:r>
              <a:rPr lang="cs-CZ" sz="3600" dirty="0" err="1" smtClean="0"/>
              <a:t>the</a:t>
            </a:r>
            <a:r>
              <a:rPr lang="cs-CZ" sz="3600" dirty="0" smtClean="0"/>
              <a:t> </a:t>
            </a:r>
            <a:r>
              <a:rPr lang="cs-CZ" sz="3600" dirty="0" err="1" smtClean="0"/>
              <a:t>parts</a:t>
            </a:r>
            <a:r>
              <a:rPr lang="cs-CZ" sz="3600" dirty="0" smtClean="0"/>
              <a:t> </a:t>
            </a:r>
            <a:r>
              <a:rPr lang="cs-CZ" sz="3600" dirty="0" err="1" smtClean="0"/>
              <a:t>of</a:t>
            </a:r>
            <a:r>
              <a:rPr lang="cs-CZ" sz="3600" dirty="0" smtClean="0"/>
              <a:t> </a:t>
            </a:r>
            <a:r>
              <a:rPr lang="cs-CZ" sz="3600" dirty="0" err="1" smtClean="0"/>
              <a:t>the</a:t>
            </a:r>
            <a:r>
              <a:rPr lang="cs-CZ" sz="3600" dirty="0" smtClean="0"/>
              <a:t> </a:t>
            </a:r>
            <a:r>
              <a:rPr lang="cs-CZ" sz="3600" dirty="0" err="1" smtClean="0"/>
              <a:t>picture</a:t>
            </a:r>
            <a:endParaRPr lang="en-GB" sz="3600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196752"/>
            <a:ext cx="4988301" cy="5544616"/>
          </a:xfrm>
        </p:spPr>
      </p:pic>
      <p:cxnSp>
        <p:nvCxnSpPr>
          <p:cNvPr id="9" name="Přímá spojnice se šipkou 8"/>
          <p:cNvCxnSpPr/>
          <p:nvPr/>
        </p:nvCxnSpPr>
        <p:spPr>
          <a:xfrm flipH="1">
            <a:off x="5245224" y="4365104"/>
            <a:ext cx="19190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 flipH="1">
            <a:off x="5508104" y="2852936"/>
            <a:ext cx="1800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>
            <a:off x="1835696" y="4293096"/>
            <a:ext cx="188059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>
            <a:off x="2304478" y="5013176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Levá složená závorka 19"/>
          <p:cNvSpPr/>
          <p:nvPr/>
        </p:nvSpPr>
        <p:spPr>
          <a:xfrm>
            <a:off x="3419872" y="2996952"/>
            <a:ext cx="154461" cy="864096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Obrázek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68761"/>
            <a:ext cx="1512168" cy="2016224"/>
          </a:xfrm>
          <a:prstGeom prst="rect">
            <a:avLst/>
          </a:prstGeom>
        </p:spPr>
      </p:pic>
      <p:cxnSp>
        <p:nvCxnSpPr>
          <p:cNvPr id="23" name="Přímá spojnice se šipkou 22"/>
          <p:cNvCxnSpPr/>
          <p:nvPr/>
        </p:nvCxnSpPr>
        <p:spPr>
          <a:xfrm flipH="1">
            <a:off x="1331640" y="2060848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Obdélník 2"/>
          <p:cNvSpPr/>
          <p:nvPr/>
        </p:nvSpPr>
        <p:spPr>
          <a:xfrm>
            <a:off x="431691" y="3933056"/>
            <a:ext cx="1368152" cy="7200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LEAF</a:t>
            </a:r>
            <a:endParaRPr lang="en-GB" b="1" dirty="0"/>
          </a:p>
        </p:txBody>
      </p:sp>
      <p:sp>
        <p:nvSpPr>
          <p:cNvPr id="17" name="Obdélník 16"/>
          <p:cNvSpPr/>
          <p:nvPr/>
        </p:nvSpPr>
        <p:spPr>
          <a:xfrm>
            <a:off x="935596" y="4723380"/>
            <a:ext cx="1368152" cy="7200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STALK/</a:t>
            </a:r>
          </a:p>
          <a:p>
            <a:pPr algn="ctr"/>
            <a:r>
              <a:rPr lang="cs-CZ" b="1" dirty="0" smtClean="0"/>
              <a:t>STEM</a:t>
            </a:r>
            <a:endParaRPr lang="en-GB" b="1" dirty="0"/>
          </a:p>
        </p:txBody>
      </p:sp>
      <p:sp>
        <p:nvSpPr>
          <p:cNvPr id="18" name="Obdélník 17"/>
          <p:cNvSpPr/>
          <p:nvPr/>
        </p:nvSpPr>
        <p:spPr>
          <a:xfrm>
            <a:off x="2792361" y="1700808"/>
            <a:ext cx="1368152" cy="7200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THORN</a:t>
            </a:r>
            <a:endParaRPr lang="en-GB" b="1" dirty="0"/>
          </a:p>
        </p:txBody>
      </p:sp>
      <p:sp>
        <p:nvSpPr>
          <p:cNvPr id="19" name="Obdélník 18"/>
          <p:cNvSpPr/>
          <p:nvPr/>
        </p:nvSpPr>
        <p:spPr>
          <a:xfrm>
            <a:off x="1975166" y="3068960"/>
            <a:ext cx="1368152" cy="7200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FLOWER</a:t>
            </a:r>
            <a:endParaRPr lang="en-GB" b="1" dirty="0"/>
          </a:p>
        </p:txBody>
      </p:sp>
      <p:sp>
        <p:nvSpPr>
          <p:cNvPr id="22" name="Obdélník 21"/>
          <p:cNvSpPr/>
          <p:nvPr/>
        </p:nvSpPr>
        <p:spPr>
          <a:xfrm>
            <a:off x="7452320" y="2492896"/>
            <a:ext cx="1368152" cy="7200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BUD</a:t>
            </a:r>
            <a:endParaRPr lang="en-GB" b="1" dirty="0"/>
          </a:p>
        </p:txBody>
      </p:sp>
      <p:sp>
        <p:nvSpPr>
          <p:cNvPr id="24" name="Obdélník 23"/>
          <p:cNvSpPr/>
          <p:nvPr/>
        </p:nvSpPr>
        <p:spPr>
          <a:xfrm>
            <a:off x="7308304" y="4003300"/>
            <a:ext cx="1368152" cy="7200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PETAL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0827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cs-CZ" sz="3600" dirty="0" smtClean="0"/>
              <a:t>Label </a:t>
            </a:r>
            <a:r>
              <a:rPr lang="cs-CZ" sz="3600" dirty="0" err="1" smtClean="0"/>
              <a:t>the</a:t>
            </a:r>
            <a:r>
              <a:rPr lang="cs-CZ" sz="3600" dirty="0" smtClean="0"/>
              <a:t> </a:t>
            </a:r>
            <a:r>
              <a:rPr lang="cs-CZ" sz="3600" dirty="0" err="1" smtClean="0"/>
              <a:t>pictures</a:t>
            </a:r>
            <a:endParaRPr lang="en-GB" sz="3600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92896"/>
            <a:ext cx="1800200" cy="1800200"/>
          </a:xfr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185" y="404664"/>
            <a:ext cx="2410815" cy="2410815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412776"/>
            <a:ext cx="2324837" cy="2324837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861048"/>
            <a:ext cx="2231529" cy="2231529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959032"/>
            <a:ext cx="2875762" cy="2159521"/>
          </a:xfrm>
          <a:prstGeom prst="rect">
            <a:avLst/>
          </a:prstGeom>
        </p:spPr>
      </p:pic>
      <p:cxnSp>
        <p:nvCxnSpPr>
          <p:cNvPr id="11" name="Přímá spojnice se šipkou 10"/>
          <p:cNvCxnSpPr/>
          <p:nvPr/>
        </p:nvCxnSpPr>
        <p:spPr>
          <a:xfrm flipH="1">
            <a:off x="1691680" y="3068960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Přímá spojnice se šipkou 11"/>
          <p:cNvCxnSpPr/>
          <p:nvPr/>
        </p:nvCxnSpPr>
        <p:spPr>
          <a:xfrm>
            <a:off x="2993740" y="2132856"/>
            <a:ext cx="12947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>
            <a:off x="6733185" y="2492896"/>
            <a:ext cx="100716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>
            <a:off x="6156176" y="1340768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>
          <a:xfrm flipH="1">
            <a:off x="6444208" y="5012861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/>
          <p:nvPr/>
        </p:nvCxnSpPr>
        <p:spPr>
          <a:xfrm>
            <a:off x="1187624" y="4869160"/>
            <a:ext cx="13489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ovéPole 24"/>
          <p:cNvSpPr txBox="1"/>
          <p:nvPr/>
        </p:nvSpPr>
        <p:spPr>
          <a:xfrm>
            <a:off x="323528" y="227687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</a:t>
            </a:r>
            <a:endParaRPr lang="en-GB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8388424" y="224460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6</a:t>
            </a:r>
            <a:endParaRPr lang="en-GB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7490494" y="41490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9</a:t>
            </a:r>
            <a:endParaRPr lang="en-GB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860032" y="321297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</a:t>
            </a:r>
            <a:endParaRPr lang="en-GB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2705708" y="590791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269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cs-CZ" sz="3600" dirty="0" smtClean="0"/>
              <a:t>Label </a:t>
            </a:r>
            <a:r>
              <a:rPr lang="cs-CZ" sz="3600" dirty="0" err="1" smtClean="0"/>
              <a:t>the</a:t>
            </a:r>
            <a:r>
              <a:rPr lang="cs-CZ" sz="3600" dirty="0" smtClean="0"/>
              <a:t> </a:t>
            </a:r>
            <a:r>
              <a:rPr lang="cs-CZ" sz="3600" dirty="0" err="1" smtClean="0"/>
              <a:t>pictures</a:t>
            </a:r>
            <a:endParaRPr lang="en-GB" sz="3600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92896"/>
            <a:ext cx="1800200" cy="1800200"/>
          </a:xfr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185" y="404664"/>
            <a:ext cx="2410815" cy="2410815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412776"/>
            <a:ext cx="2324837" cy="2324837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861048"/>
            <a:ext cx="2231529" cy="2231529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959032"/>
            <a:ext cx="2875762" cy="2159521"/>
          </a:xfrm>
          <a:prstGeom prst="rect">
            <a:avLst/>
          </a:prstGeom>
        </p:spPr>
      </p:pic>
      <p:cxnSp>
        <p:nvCxnSpPr>
          <p:cNvPr id="11" name="Přímá spojnice se šipkou 10"/>
          <p:cNvCxnSpPr/>
          <p:nvPr/>
        </p:nvCxnSpPr>
        <p:spPr>
          <a:xfrm flipH="1">
            <a:off x="1691680" y="3068960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Přímá spojnice se šipkou 11"/>
          <p:cNvCxnSpPr/>
          <p:nvPr/>
        </p:nvCxnSpPr>
        <p:spPr>
          <a:xfrm>
            <a:off x="2993740" y="2132856"/>
            <a:ext cx="12947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>
            <a:off x="6733185" y="2492896"/>
            <a:ext cx="100716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>
            <a:off x="6156176" y="1340768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>
          <a:xfrm flipH="1">
            <a:off x="6444208" y="5012861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/>
          <p:nvPr/>
        </p:nvCxnSpPr>
        <p:spPr>
          <a:xfrm>
            <a:off x="1187624" y="4869160"/>
            <a:ext cx="13489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ovéPole 24"/>
          <p:cNvSpPr txBox="1"/>
          <p:nvPr/>
        </p:nvSpPr>
        <p:spPr>
          <a:xfrm>
            <a:off x="323528" y="227687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</a:t>
            </a:r>
            <a:endParaRPr lang="en-GB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8388424" y="224460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6</a:t>
            </a:r>
            <a:endParaRPr lang="en-GB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7490494" y="41490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9</a:t>
            </a:r>
            <a:endParaRPr lang="en-GB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4860032" y="321297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</a:t>
            </a:r>
            <a:endParaRPr lang="en-GB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2705708" y="590791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</a:t>
            </a:r>
            <a:endParaRPr lang="en-GB" dirty="0"/>
          </a:p>
        </p:txBody>
      </p:sp>
      <p:sp>
        <p:nvSpPr>
          <p:cNvPr id="3" name="Obdélník 2"/>
          <p:cNvSpPr/>
          <p:nvPr/>
        </p:nvSpPr>
        <p:spPr>
          <a:xfrm>
            <a:off x="1866435" y="1876636"/>
            <a:ext cx="1158044" cy="5124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SEEDS</a:t>
            </a:r>
            <a:endParaRPr lang="en-GB" b="1" dirty="0"/>
          </a:p>
        </p:txBody>
      </p:sp>
      <p:sp>
        <p:nvSpPr>
          <p:cNvPr id="20" name="Obdélník 19"/>
          <p:cNvSpPr/>
          <p:nvPr/>
        </p:nvSpPr>
        <p:spPr>
          <a:xfrm>
            <a:off x="5004048" y="904788"/>
            <a:ext cx="1292459" cy="5124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NEEDLES</a:t>
            </a:r>
            <a:endParaRPr lang="en-GB" b="1" dirty="0"/>
          </a:p>
        </p:txBody>
      </p:sp>
      <p:sp>
        <p:nvSpPr>
          <p:cNvPr id="21" name="Obdélník 20"/>
          <p:cNvSpPr/>
          <p:nvPr/>
        </p:nvSpPr>
        <p:spPr>
          <a:xfrm>
            <a:off x="5652120" y="2389076"/>
            <a:ext cx="1158044" cy="5124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CONE</a:t>
            </a:r>
            <a:endParaRPr lang="en-GB" b="1" dirty="0"/>
          </a:p>
        </p:txBody>
      </p:sp>
      <p:sp>
        <p:nvSpPr>
          <p:cNvPr id="22" name="Obdélník 21"/>
          <p:cNvSpPr/>
          <p:nvPr/>
        </p:nvSpPr>
        <p:spPr>
          <a:xfrm>
            <a:off x="2507262" y="2839496"/>
            <a:ext cx="1158044" cy="5124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STUMP</a:t>
            </a:r>
            <a:endParaRPr lang="en-GB" b="1" dirty="0"/>
          </a:p>
        </p:txBody>
      </p:sp>
      <p:sp>
        <p:nvSpPr>
          <p:cNvPr id="23" name="Obdélník 22"/>
          <p:cNvSpPr/>
          <p:nvPr/>
        </p:nvSpPr>
        <p:spPr>
          <a:xfrm>
            <a:off x="7938592" y="4782572"/>
            <a:ext cx="1158044" cy="5124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STONE</a:t>
            </a:r>
            <a:endParaRPr lang="en-GB" b="1" dirty="0"/>
          </a:p>
        </p:txBody>
      </p:sp>
      <p:sp>
        <p:nvSpPr>
          <p:cNvPr id="24" name="Obdélník 23"/>
          <p:cNvSpPr/>
          <p:nvPr/>
        </p:nvSpPr>
        <p:spPr>
          <a:xfrm>
            <a:off x="51814" y="4575122"/>
            <a:ext cx="1158044" cy="5124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POD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71382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1387</Words>
  <Application>Microsoft Office PowerPoint</Application>
  <PresentationFormat>Předvádění na obrazovce (4:3)</PresentationFormat>
  <Paragraphs>383</Paragraphs>
  <Slides>34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3</vt:i4>
      </vt:variant>
      <vt:variant>
        <vt:lpstr>Nadpisy snímků</vt:lpstr>
      </vt:variant>
      <vt:variant>
        <vt:i4>34</vt:i4>
      </vt:variant>
    </vt:vector>
  </HeadingPairs>
  <TitlesOfParts>
    <vt:vector size="37" baseType="lpstr">
      <vt:lpstr>Tok</vt:lpstr>
      <vt:lpstr>3_Tok</vt:lpstr>
      <vt:lpstr>4_Tok</vt:lpstr>
      <vt:lpstr>FAUNA AND FLORA</vt:lpstr>
      <vt:lpstr>Prezentace aplikace PowerPoint</vt:lpstr>
      <vt:lpstr>Anotace</vt:lpstr>
      <vt:lpstr>Label the parts of the picture</vt:lpstr>
      <vt:lpstr>Label the parts of the picture</vt:lpstr>
      <vt:lpstr>Label the parts of the picture</vt:lpstr>
      <vt:lpstr>Label the parts of the picture</vt:lpstr>
      <vt:lpstr>Label the pictures</vt:lpstr>
      <vt:lpstr>Label the pictures</vt:lpstr>
      <vt:lpstr>What trees do you know?</vt:lpstr>
      <vt:lpstr>What trees do you know?</vt:lpstr>
      <vt:lpstr>What trees do you know?</vt:lpstr>
      <vt:lpstr>What coniferous trees do you know?</vt:lpstr>
      <vt:lpstr>What coniferous trees do you know?</vt:lpstr>
      <vt:lpstr>What flowers do you know?</vt:lpstr>
      <vt:lpstr>What flowers do you know?</vt:lpstr>
      <vt:lpstr>Crops in the Czech Republic</vt:lpstr>
      <vt:lpstr>Label the pictures</vt:lpstr>
      <vt:lpstr>Label the pictures</vt:lpstr>
      <vt:lpstr>Animal kingdom</vt:lpstr>
      <vt:lpstr>Animal kingdom</vt:lpstr>
      <vt:lpstr>Animal kingdom</vt:lpstr>
      <vt:lpstr>Animal kingdom</vt:lpstr>
      <vt:lpstr>Animal kingdom</vt:lpstr>
      <vt:lpstr>Animal kingdom</vt:lpstr>
      <vt:lpstr>Animal kingdom</vt:lpstr>
      <vt:lpstr>Endangered species</vt:lpstr>
      <vt:lpstr>Questions Ask and answer in pairs or small groups.</vt:lpstr>
      <vt:lpstr>Role play</vt:lpstr>
      <vt:lpstr>Plant and Animal Quiz </vt:lpstr>
      <vt:lpstr>Prezentace aplikace PowerPoint</vt:lpstr>
      <vt:lpstr>Seznam citací</vt:lpstr>
      <vt:lpstr>Seznam citací</vt:lpstr>
      <vt:lpstr>Seznam citací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FAUNA AND FLORA</dc:title>
  <dc:creator>Jana</dc:creator>
  <cp:lastModifiedBy>LENOVO USER</cp:lastModifiedBy>
  <cp:revision>60</cp:revision>
  <dcterms:created xsi:type="dcterms:W3CDTF">2012-08-12T11:31:47Z</dcterms:created>
  <dcterms:modified xsi:type="dcterms:W3CDTF">2014-02-12T12:19:58Z</dcterms:modified>
</cp:coreProperties>
</file>