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</p:sldMasterIdLst>
  <p:sldIdLst>
    <p:sldId id="257" r:id="rId4"/>
    <p:sldId id="261" r:id="rId5"/>
    <p:sldId id="262" r:id="rId6"/>
    <p:sldId id="263" r:id="rId7"/>
    <p:sldId id="274" r:id="rId8"/>
    <p:sldId id="280" r:id="rId9"/>
    <p:sldId id="267" r:id="rId10"/>
    <p:sldId id="281" r:id="rId11"/>
    <p:sldId id="273" r:id="rId12"/>
    <p:sldId id="282" r:id="rId13"/>
    <p:sldId id="275" r:id="rId14"/>
    <p:sldId id="283" r:id="rId15"/>
    <p:sldId id="271" r:id="rId16"/>
    <p:sldId id="287" r:id="rId17"/>
    <p:sldId id="284" r:id="rId18"/>
    <p:sldId id="276" r:id="rId19"/>
    <p:sldId id="277" r:id="rId20"/>
    <p:sldId id="285" r:id="rId21"/>
    <p:sldId id="279" r:id="rId22"/>
    <p:sldId id="289" r:id="rId23"/>
    <p:sldId id="278" r:id="rId24"/>
    <p:sldId id="270" r:id="rId25"/>
    <p:sldId id="288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ballet</a:t>
          </a:r>
          <a:endParaRPr lang="en-GB" sz="2400" b="1" dirty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39387E81-F28C-43A6-9ED5-12B5D4AD8C3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tragedy</a:t>
          </a:r>
          <a:endParaRPr lang="en-GB" sz="2400" b="1" dirty="0">
            <a:solidFill>
              <a:schemeClr val="tx1"/>
            </a:solidFill>
          </a:endParaRPr>
        </a:p>
      </dgm:t>
    </dgm:pt>
    <dgm:pt modelId="{D3D185CF-6BA7-45AC-9602-26701A9F0782}" type="parTrans" cxnId="{E0C880A0-3D27-4496-A744-4BCB94A51EC4}">
      <dgm:prSet/>
      <dgm:spPr/>
      <dgm:t>
        <a:bodyPr/>
        <a:lstStyle/>
        <a:p>
          <a:endParaRPr lang="en-GB"/>
        </a:p>
      </dgm:t>
    </dgm:pt>
    <dgm:pt modelId="{CF4F3BE2-1FAC-4A50-A540-1B389BA4C58E}" type="sibTrans" cxnId="{E0C880A0-3D27-4496-A744-4BCB94A51EC4}">
      <dgm:prSet/>
      <dgm:spPr/>
      <dgm:t>
        <a:bodyPr/>
        <a:lstStyle/>
        <a:p>
          <a:endParaRPr lang="en-GB"/>
        </a:p>
      </dgm:t>
    </dgm:pt>
    <dgm:pt modelId="{8D9EE557-D1B7-4522-B201-6E88AADB3B98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comedy</a:t>
          </a:r>
          <a:endParaRPr lang="en-GB" sz="2400" b="1" dirty="0">
            <a:solidFill>
              <a:schemeClr val="tx1"/>
            </a:solidFill>
          </a:endParaRPr>
        </a:p>
      </dgm:t>
    </dgm:pt>
    <dgm:pt modelId="{D486EE02-35DD-4834-8171-77EBD9BCEFDA}" type="parTrans" cxnId="{DB371D8D-E449-49BE-A227-A7EFA9C5C9EF}">
      <dgm:prSet/>
      <dgm:spPr/>
      <dgm:t>
        <a:bodyPr/>
        <a:lstStyle/>
        <a:p>
          <a:endParaRPr lang="en-GB"/>
        </a:p>
      </dgm:t>
    </dgm:pt>
    <dgm:pt modelId="{F967F5D2-773C-4735-8B59-8E7568502FC5}" type="sibTrans" cxnId="{DB371D8D-E449-49BE-A227-A7EFA9C5C9EF}">
      <dgm:prSet/>
      <dgm:spPr/>
      <dgm:t>
        <a:bodyPr/>
        <a:lstStyle/>
        <a:p>
          <a:endParaRPr lang="en-GB"/>
        </a:p>
      </dgm:t>
    </dgm:pt>
    <dgm:pt modelId="{159A8E7E-AB80-4A6F-AFFD-D5B70BC017F5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opera</a:t>
          </a:r>
          <a:endParaRPr lang="en-GB" sz="2400" b="1" dirty="0">
            <a:solidFill>
              <a:schemeClr val="tx1"/>
            </a:solidFill>
          </a:endParaRPr>
        </a:p>
      </dgm:t>
    </dgm:pt>
    <dgm:pt modelId="{0F426DF4-18FC-4756-B931-1CADD9389B20}" type="parTrans" cxnId="{AE0BD589-BA9D-4641-A4A6-B917BE6254E6}">
      <dgm:prSet/>
      <dgm:spPr/>
      <dgm:t>
        <a:bodyPr/>
        <a:lstStyle/>
        <a:p>
          <a:endParaRPr lang="en-GB"/>
        </a:p>
      </dgm:t>
    </dgm:pt>
    <dgm:pt modelId="{1750B88B-B49E-4661-91BD-678556E5CE87}" type="sibTrans" cxnId="{AE0BD589-BA9D-4641-A4A6-B917BE6254E6}">
      <dgm:prSet/>
      <dgm:spPr/>
      <dgm:t>
        <a:bodyPr/>
        <a:lstStyle/>
        <a:p>
          <a:endParaRPr lang="en-GB"/>
        </a:p>
      </dgm:t>
    </dgm:pt>
    <dgm:pt modelId="{253B1F00-831A-432E-B9DD-60463EE4F63B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musical play</a:t>
          </a:r>
          <a:endParaRPr lang="en-GB" sz="2400" b="1" dirty="0">
            <a:solidFill>
              <a:schemeClr val="tx1"/>
            </a:solidFill>
          </a:endParaRPr>
        </a:p>
      </dgm:t>
    </dgm:pt>
    <dgm:pt modelId="{5BBE5350-B406-4F30-9E70-9A50BDA5C63D}" type="parTrans" cxnId="{C4C84286-5DC4-48F2-A8E6-094E4B3AFFE9}">
      <dgm:prSet/>
      <dgm:spPr/>
      <dgm:t>
        <a:bodyPr/>
        <a:lstStyle/>
        <a:p>
          <a:endParaRPr lang="en-GB"/>
        </a:p>
      </dgm:t>
    </dgm:pt>
    <dgm:pt modelId="{FC659AE7-12EE-4014-A987-FE8AD37F2B95}" type="sibTrans" cxnId="{C4C84286-5DC4-48F2-A8E6-094E4B3AFFE9}">
      <dgm:prSet/>
      <dgm:spPr/>
      <dgm:t>
        <a:bodyPr/>
        <a:lstStyle/>
        <a:p>
          <a:endParaRPr lang="en-GB"/>
        </a:p>
      </dgm:t>
    </dgm:pt>
    <dgm:pt modelId="{6151C4B1-4F5F-457F-8D56-6399A124D3E7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puppet</a:t>
          </a:r>
          <a:r>
            <a:rPr lang="cs-CZ" sz="2400" b="1" dirty="0" smtClean="0">
              <a:solidFill>
                <a:schemeClr val="tx1"/>
              </a:solidFill>
            </a:rPr>
            <a:t> show</a:t>
          </a:r>
          <a:endParaRPr lang="en-GB" sz="2400" b="1" dirty="0">
            <a:solidFill>
              <a:schemeClr val="tx1"/>
            </a:solidFill>
          </a:endParaRPr>
        </a:p>
      </dgm:t>
    </dgm:pt>
    <dgm:pt modelId="{3D2F983C-4D1C-4A7F-A8C8-B31843EA5219}" type="parTrans" cxnId="{E7FD551F-6611-4AE9-9E57-560F7BDA7933}">
      <dgm:prSet/>
      <dgm:spPr/>
      <dgm:t>
        <a:bodyPr/>
        <a:lstStyle/>
        <a:p>
          <a:endParaRPr lang="en-GB"/>
        </a:p>
      </dgm:t>
    </dgm:pt>
    <dgm:pt modelId="{A05540FB-BD48-4B8C-B03C-30317F5ECC51}" type="sibTrans" cxnId="{E7FD551F-6611-4AE9-9E57-560F7BDA7933}">
      <dgm:prSet/>
      <dgm:spPr/>
      <dgm:t>
        <a:bodyPr/>
        <a:lstStyle/>
        <a:p>
          <a:endParaRPr lang="en-GB"/>
        </a:p>
      </dgm:t>
    </dgm:pt>
    <dgm:pt modelId="{72D20A77-D141-4D93-A379-B89FBF52B138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farce</a:t>
          </a:r>
          <a:endParaRPr lang="en-GB" sz="2400" b="1" dirty="0">
            <a:solidFill>
              <a:schemeClr val="tx1"/>
            </a:solidFill>
          </a:endParaRPr>
        </a:p>
      </dgm:t>
    </dgm:pt>
    <dgm:pt modelId="{ADFE2B19-3B8A-424E-AC4D-1DE0AD0E8EAA}" type="parTrans" cxnId="{25B9A3AC-D0F7-4AE0-B3BA-3FD7915FFE22}">
      <dgm:prSet/>
      <dgm:spPr/>
      <dgm:t>
        <a:bodyPr/>
        <a:lstStyle/>
        <a:p>
          <a:endParaRPr lang="en-GB"/>
        </a:p>
      </dgm:t>
    </dgm:pt>
    <dgm:pt modelId="{681AC7C5-ECE4-4C81-B695-2F7249658015}" type="sibTrans" cxnId="{25B9A3AC-D0F7-4AE0-B3BA-3FD7915FFE22}">
      <dgm:prSet/>
      <dgm:spPr/>
      <dgm:t>
        <a:bodyPr/>
        <a:lstStyle/>
        <a:p>
          <a:endParaRPr lang="en-GB"/>
        </a:p>
      </dgm:t>
    </dgm:pt>
    <dgm:pt modelId="{6FE49162-190D-4BEE-88E8-51034D01D85A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pantomime</a:t>
          </a:r>
          <a:endParaRPr lang="en-GB" sz="2400" b="1" dirty="0">
            <a:solidFill>
              <a:schemeClr val="tx1"/>
            </a:solidFill>
          </a:endParaRPr>
        </a:p>
      </dgm:t>
    </dgm:pt>
    <dgm:pt modelId="{D07250CE-A34C-49C8-B128-3251A481D825}" type="parTrans" cxnId="{8C2C3664-7349-4542-BDC1-07E3C559D2F6}">
      <dgm:prSet/>
      <dgm:spPr/>
      <dgm:t>
        <a:bodyPr/>
        <a:lstStyle/>
        <a:p>
          <a:endParaRPr lang="en-GB"/>
        </a:p>
      </dgm:t>
    </dgm:pt>
    <dgm:pt modelId="{3DEA2299-59DF-43DB-BBF2-5B6BA6892C62}" type="sibTrans" cxnId="{8C2C3664-7349-4542-BDC1-07E3C559D2F6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9"/>
      <dgm:spPr/>
    </dgm:pt>
    <dgm:pt modelId="{31E9309F-B18E-4EEA-8CCA-BD31CD4B7025}" type="pres">
      <dgm:prSet presAssocID="{80A9002D-B580-4FDB-AEAD-8EC03B6AB7CC}" presName="visible" presStyleLbl="node1" presStyleIdx="0" presStyleCnt="9" custScaleX="264141" custScaleY="278411"/>
      <dgm:spPr/>
    </dgm:pt>
    <dgm:pt modelId="{6B467985-35E9-4900-9BBD-42F59E24B36E}" type="pres">
      <dgm:prSet presAssocID="{FA7AED02-852F-4D78-81DD-C20970380587}" presName="Name25" presStyleLbl="parChTrans1D1" presStyleIdx="0" presStyleCnt="8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9" custScaleX="384583" custScaleY="10021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934164-43ED-4E14-A109-C552564547D1}" type="pres">
      <dgm:prSet presAssocID="{D486EE02-35DD-4834-8171-77EBD9BCEFDA}" presName="Name25" presStyleLbl="parChTrans1D1" presStyleIdx="1" presStyleCnt="8"/>
      <dgm:spPr/>
      <dgm:t>
        <a:bodyPr/>
        <a:lstStyle/>
        <a:p>
          <a:endParaRPr lang="en-GB"/>
        </a:p>
      </dgm:t>
    </dgm:pt>
    <dgm:pt modelId="{C7AA7A9C-293C-4425-AC98-C720B58F1128}" type="pres">
      <dgm:prSet presAssocID="{8D9EE557-D1B7-4522-B201-6E88AADB3B98}" presName="node" presStyleCnt="0"/>
      <dgm:spPr/>
    </dgm:pt>
    <dgm:pt modelId="{BCF46709-03E2-426D-9A55-B384B8027A23}" type="pres">
      <dgm:prSet presAssocID="{8D9EE557-D1B7-4522-B201-6E88AADB3B98}" presName="parentNode" presStyleLbl="node1" presStyleIdx="2" presStyleCnt="9" custScaleX="39558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31E956-7B16-4B03-B21F-E19BF28CC532}" type="pres">
      <dgm:prSet presAssocID="{8D9EE557-D1B7-4522-B201-6E88AADB3B98}" presName="childNode" presStyleLbl="revTx" presStyleIdx="0" presStyleCnt="0">
        <dgm:presLayoutVars>
          <dgm:bulletEnabled val="1"/>
        </dgm:presLayoutVars>
      </dgm:prSet>
      <dgm:spPr/>
    </dgm:pt>
    <dgm:pt modelId="{24072515-C6BD-4C01-80D7-A32EB39BB1BC}" type="pres">
      <dgm:prSet presAssocID="{D3D185CF-6BA7-45AC-9602-26701A9F0782}" presName="Name25" presStyleLbl="parChTrans1D1" presStyleIdx="2" presStyleCnt="8"/>
      <dgm:spPr/>
      <dgm:t>
        <a:bodyPr/>
        <a:lstStyle/>
        <a:p>
          <a:endParaRPr lang="en-GB"/>
        </a:p>
      </dgm:t>
    </dgm:pt>
    <dgm:pt modelId="{E7FE5A67-38AE-4C29-A1D6-2B749972045F}" type="pres">
      <dgm:prSet presAssocID="{39387E81-F28C-43A6-9ED5-12B5D4AD8C3F}" presName="node" presStyleCnt="0"/>
      <dgm:spPr/>
    </dgm:pt>
    <dgm:pt modelId="{1845055E-B356-425D-84E5-867F75CEFFC8}" type="pres">
      <dgm:prSet presAssocID="{39387E81-F28C-43A6-9ED5-12B5D4AD8C3F}" presName="parentNode" presStyleLbl="node1" presStyleIdx="3" presStyleCnt="9" custScaleX="41410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DBB8A7-B278-47CA-85B2-D3F62E24130B}" type="pres">
      <dgm:prSet presAssocID="{39387E81-F28C-43A6-9ED5-12B5D4AD8C3F}" presName="childNode" presStyleLbl="revTx" presStyleIdx="0" presStyleCnt="0">
        <dgm:presLayoutVars>
          <dgm:bulletEnabled val="1"/>
        </dgm:presLayoutVars>
      </dgm:prSet>
      <dgm:spPr/>
    </dgm:pt>
    <dgm:pt modelId="{359028DC-395D-4B70-8206-01B5AC4C8254}" type="pres">
      <dgm:prSet presAssocID="{0F426DF4-18FC-4756-B931-1CADD9389B20}" presName="Name25" presStyleLbl="parChTrans1D1" presStyleIdx="3" presStyleCnt="8"/>
      <dgm:spPr/>
      <dgm:t>
        <a:bodyPr/>
        <a:lstStyle/>
        <a:p>
          <a:endParaRPr lang="en-GB"/>
        </a:p>
      </dgm:t>
    </dgm:pt>
    <dgm:pt modelId="{7308166D-D949-4534-B0F2-904C4DE0FD7C}" type="pres">
      <dgm:prSet presAssocID="{159A8E7E-AB80-4A6F-AFFD-D5B70BC017F5}" presName="node" presStyleCnt="0"/>
      <dgm:spPr/>
    </dgm:pt>
    <dgm:pt modelId="{4D0414C9-C432-432A-BAF7-0E0B81E681C5}" type="pres">
      <dgm:prSet presAssocID="{159A8E7E-AB80-4A6F-AFFD-D5B70BC017F5}" presName="parentNode" presStyleLbl="node1" presStyleIdx="4" presStyleCnt="9" custScaleX="38051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A3AE6B-70A5-4A65-8EB5-A48F5EAED451}" type="pres">
      <dgm:prSet presAssocID="{159A8E7E-AB80-4A6F-AFFD-D5B70BC017F5}" presName="childNode" presStyleLbl="revTx" presStyleIdx="0" presStyleCnt="0">
        <dgm:presLayoutVars>
          <dgm:bulletEnabled val="1"/>
        </dgm:presLayoutVars>
      </dgm:prSet>
      <dgm:spPr/>
    </dgm:pt>
    <dgm:pt modelId="{793087DD-2512-41E7-80D9-B520E9DDDE52}" type="pres">
      <dgm:prSet presAssocID="{5BBE5350-B406-4F30-9E70-9A50BDA5C63D}" presName="Name25" presStyleLbl="parChTrans1D1" presStyleIdx="4" presStyleCnt="8"/>
      <dgm:spPr/>
      <dgm:t>
        <a:bodyPr/>
        <a:lstStyle/>
        <a:p>
          <a:endParaRPr lang="en-GB"/>
        </a:p>
      </dgm:t>
    </dgm:pt>
    <dgm:pt modelId="{39720B33-161D-4CD7-BA04-B0AF75AB8B25}" type="pres">
      <dgm:prSet presAssocID="{253B1F00-831A-432E-B9DD-60463EE4F63B}" presName="node" presStyleCnt="0"/>
      <dgm:spPr/>
    </dgm:pt>
    <dgm:pt modelId="{433F62FF-B297-4D95-A4A5-B055B9DD0969}" type="pres">
      <dgm:prSet presAssocID="{253B1F00-831A-432E-B9DD-60463EE4F63B}" presName="parentNode" presStyleLbl="node1" presStyleIdx="5" presStyleCnt="9" custScaleX="54086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4D1B92-B516-407A-8CBD-904362B6B3E9}" type="pres">
      <dgm:prSet presAssocID="{253B1F00-831A-432E-B9DD-60463EE4F63B}" presName="childNode" presStyleLbl="revTx" presStyleIdx="0" presStyleCnt="0">
        <dgm:presLayoutVars>
          <dgm:bulletEnabled val="1"/>
        </dgm:presLayoutVars>
      </dgm:prSet>
      <dgm:spPr/>
    </dgm:pt>
    <dgm:pt modelId="{D75A72B6-4632-4463-A981-1351A10ED4C0}" type="pres">
      <dgm:prSet presAssocID="{3D2F983C-4D1C-4A7F-A8C8-B31843EA5219}" presName="Name25" presStyleLbl="parChTrans1D1" presStyleIdx="5" presStyleCnt="8"/>
      <dgm:spPr/>
      <dgm:t>
        <a:bodyPr/>
        <a:lstStyle/>
        <a:p>
          <a:endParaRPr lang="en-GB"/>
        </a:p>
      </dgm:t>
    </dgm:pt>
    <dgm:pt modelId="{DC65E8FB-F13C-4A9B-9DD3-0C31285AFE87}" type="pres">
      <dgm:prSet presAssocID="{6151C4B1-4F5F-457F-8D56-6399A124D3E7}" presName="node" presStyleCnt="0"/>
      <dgm:spPr/>
    </dgm:pt>
    <dgm:pt modelId="{E2D66146-9D72-4D97-B281-33180F9E528F}" type="pres">
      <dgm:prSet presAssocID="{6151C4B1-4F5F-457F-8D56-6399A124D3E7}" presName="parentNode" presStyleLbl="node1" presStyleIdx="6" presStyleCnt="9" custScaleX="50595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CF8DDD-BF4B-4B18-8D1E-775B94BE9CE4}" type="pres">
      <dgm:prSet presAssocID="{6151C4B1-4F5F-457F-8D56-6399A124D3E7}" presName="childNode" presStyleLbl="revTx" presStyleIdx="0" presStyleCnt="0">
        <dgm:presLayoutVars>
          <dgm:bulletEnabled val="1"/>
        </dgm:presLayoutVars>
      </dgm:prSet>
      <dgm:spPr/>
    </dgm:pt>
    <dgm:pt modelId="{81777F27-766B-49B1-8C79-2C10EB3F7AA1}" type="pres">
      <dgm:prSet presAssocID="{ADFE2B19-3B8A-424E-AC4D-1DE0AD0E8EAA}" presName="Name25" presStyleLbl="parChTrans1D1" presStyleIdx="6" presStyleCnt="8"/>
      <dgm:spPr/>
      <dgm:t>
        <a:bodyPr/>
        <a:lstStyle/>
        <a:p>
          <a:endParaRPr lang="en-GB"/>
        </a:p>
      </dgm:t>
    </dgm:pt>
    <dgm:pt modelId="{E39BB2E5-B3D0-40B1-9978-DC18B74232E4}" type="pres">
      <dgm:prSet presAssocID="{72D20A77-D141-4D93-A379-B89FBF52B138}" presName="node" presStyleCnt="0"/>
      <dgm:spPr/>
    </dgm:pt>
    <dgm:pt modelId="{98874867-E6C6-444D-95EC-738ADF3B3308}" type="pres">
      <dgm:prSet presAssocID="{72D20A77-D141-4D93-A379-B89FBF52B138}" presName="parentNode" presStyleLbl="node1" presStyleIdx="7" presStyleCnt="9" custScaleX="32763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38CD6A-BDB0-4F84-A4EE-CFFABB251BAB}" type="pres">
      <dgm:prSet presAssocID="{72D20A77-D141-4D93-A379-B89FBF52B138}" presName="childNode" presStyleLbl="revTx" presStyleIdx="0" presStyleCnt="0">
        <dgm:presLayoutVars>
          <dgm:bulletEnabled val="1"/>
        </dgm:presLayoutVars>
      </dgm:prSet>
      <dgm:spPr/>
    </dgm:pt>
    <dgm:pt modelId="{53107BB2-9FEF-46EC-8B7F-6BA8B665CFA9}" type="pres">
      <dgm:prSet presAssocID="{D07250CE-A34C-49C8-B128-3251A481D825}" presName="Name25" presStyleLbl="parChTrans1D1" presStyleIdx="7" presStyleCnt="8"/>
      <dgm:spPr/>
      <dgm:t>
        <a:bodyPr/>
        <a:lstStyle/>
        <a:p>
          <a:endParaRPr lang="en-GB"/>
        </a:p>
      </dgm:t>
    </dgm:pt>
    <dgm:pt modelId="{AD20513F-1CCE-44CE-9592-91D745ECC89A}" type="pres">
      <dgm:prSet presAssocID="{6FE49162-190D-4BEE-88E8-51034D01D85A}" presName="node" presStyleCnt="0"/>
      <dgm:spPr/>
    </dgm:pt>
    <dgm:pt modelId="{29978D27-7908-4677-9DA8-2FC95BDA2EBC}" type="pres">
      <dgm:prSet presAssocID="{6FE49162-190D-4BEE-88E8-51034D01D85A}" presName="parentNode" presStyleLbl="node1" presStyleIdx="8" presStyleCnt="9" custScaleX="61007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A9B62E-BAC6-497C-B785-619C88D98430}" type="pres">
      <dgm:prSet presAssocID="{6FE49162-190D-4BEE-88E8-51034D01D85A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E7FD551F-6611-4AE9-9E57-560F7BDA7933}" srcId="{80A9002D-B580-4FDB-AEAD-8EC03B6AB7CC}" destId="{6151C4B1-4F5F-457F-8D56-6399A124D3E7}" srcOrd="5" destOrd="0" parTransId="{3D2F983C-4D1C-4A7F-A8C8-B31843EA5219}" sibTransId="{A05540FB-BD48-4B8C-B03C-30317F5ECC51}"/>
    <dgm:cxn modelId="{3AE1CF1C-C9E1-4E1D-A4A1-7F939AE735FB}" type="presOf" srcId="{72D20A77-D141-4D93-A379-B89FBF52B138}" destId="{98874867-E6C6-444D-95EC-738ADF3B3308}" srcOrd="0" destOrd="0" presId="urn:microsoft.com/office/officeart/2005/8/layout/radial2"/>
    <dgm:cxn modelId="{E0C880A0-3D27-4496-A744-4BCB94A51EC4}" srcId="{80A9002D-B580-4FDB-AEAD-8EC03B6AB7CC}" destId="{39387E81-F28C-43A6-9ED5-12B5D4AD8C3F}" srcOrd="2" destOrd="0" parTransId="{D3D185CF-6BA7-45AC-9602-26701A9F0782}" sibTransId="{CF4F3BE2-1FAC-4A50-A540-1B389BA4C58E}"/>
    <dgm:cxn modelId="{D7CFC80B-20C5-4CD8-8B83-7AA1A80A9D8B}" type="presOf" srcId="{D486EE02-35DD-4834-8171-77EBD9BCEFDA}" destId="{60934164-43ED-4E14-A109-C552564547D1}" srcOrd="0" destOrd="0" presId="urn:microsoft.com/office/officeart/2005/8/layout/radial2"/>
    <dgm:cxn modelId="{C9D40E7B-F3CF-4AE9-A07B-9FA059BD2822}" type="presOf" srcId="{D07250CE-A34C-49C8-B128-3251A481D825}" destId="{53107BB2-9FEF-46EC-8B7F-6BA8B665CFA9}" srcOrd="0" destOrd="0" presId="urn:microsoft.com/office/officeart/2005/8/layout/radial2"/>
    <dgm:cxn modelId="{2525FE7D-D023-4B62-96BF-F63D67705E21}" type="presOf" srcId="{80A9002D-B580-4FDB-AEAD-8EC03B6AB7CC}" destId="{43F7EB96-6C2C-43F2-9392-5AB87860FFEB}" srcOrd="0" destOrd="0" presId="urn:microsoft.com/office/officeart/2005/8/layout/radial2"/>
    <dgm:cxn modelId="{25B9A3AC-D0F7-4AE0-B3BA-3FD7915FFE22}" srcId="{80A9002D-B580-4FDB-AEAD-8EC03B6AB7CC}" destId="{72D20A77-D141-4D93-A379-B89FBF52B138}" srcOrd="6" destOrd="0" parTransId="{ADFE2B19-3B8A-424E-AC4D-1DE0AD0E8EAA}" sibTransId="{681AC7C5-ECE4-4C81-B695-2F7249658015}"/>
    <dgm:cxn modelId="{DB371D8D-E449-49BE-A227-A7EFA9C5C9EF}" srcId="{80A9002D-B580-4FDB-AEAD-8EC03B6AB7CC}" destId="{8D9EE557-D1B7-4522-B201-6E88AADB3B98}" srcOrd="1" destOrd="0" parTransId="{D486EE02-35DD-4834-8171-77EBD9BCEFDA}" sibTransId="{F967F5D2-773C-4735-8B59-8E7568502FC5}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EC7F057C-05FE-4F5E-AD90-11C958625152}" type="presOf" srcId="{253B1F00-831A-432E-B9DD-60463EE4F63B}" destId="{433F62FF-B297-4D95-A4A5-B055B9DD0969}" srcOrd="0" destOrd="0" presId="urn:microsoft.com/office/officeart/2005/8/layout/radial2"/>
    <dgm:cxn modelId="{C4D3F05D-0911-4FDB-8C21-3824A1DAE35E}" type="presOf" srcId="{6FE49162-190D-4BEE-88E8-51034D01D85A}" destId="{29978D27-7908-4677-9DA8-2FC95BDA2EBC}" srcOrd="0" destOrd="0" presId="urn:microsoft.com/office/officeart/2005/8/layout/radial2"/>
    <dgm:cxn modelId="{AE0BD589-BA9D-4641-A4A6-B917BE6254E6}" srcId="{80A9002D-B580-4FDB-AEAD-8EC03B6AB7CC}" destId="{159A8E7E-AB80-4A6F-AFFD-D5B70BC017F5}" srcOrd="3" destOrd="0" parTransId="{0F426DF4-18FC-4756-B931-1CADD9389B20}" sibTransId="{1750B88B-B49E-4661-91BD-678556E5CE87}"/>
    <dgm:cxn modelId="{EF12EEB3-603D-49AE-83D1-054B39D65DB0}" type="presOf" srcId="{8D9EE557-D1B7-4522-B201-6E88AADB3B98}" destId="{BCF46709-03E2-426D-9A55-B384B8027A23}" srcOrd="0" destOrd="0" presId="urn:microsoft.com/office/officeart/2005/8/layout/radial2"/>
    <dgm:cxn modelId="{BE787219-8C82-4E76-B17B-88A16DAD7285}" type="presOf" srcId="{FA7AED02-852F-4D78-81DD-C20970380587}" destId="{6B467985-35E9-4900-9BBD-42F59E24B36E}" srcOrd="0" destOrd="0" presId="urn:microsoft.com/office/officeart/2005/8/layout/radial2"/>
    <dgm:cxn modelId="{A00D4E35-C0D7-4ADC-A5F2-F866E366A5D0}" type="presOf" srcId="{39387E81-F28C-43A6-9ED5-12B5D4AD8C3F}" destId="{1845055E-B356-425D-84E5-867F75CEFFC8}" srcOrd="0" destOrd="0" presId="urn:microsoft.com/office/officeart/2005/8/layout/radial2"/>
    <dgm:cxn modelId="{65B87033-1A8B-49D4-B8FF-3D845E1DD19D}" type="presOf" srcId="{0F426DF4-18FC-4756-B931-1CADD9389B20}" destId="{359028DC-395D-4B70-8206-01B5AC4C8254}" srcOrd="0" destOrd="0" presId="urn:microsoft.com/office/officeart/2005/8/layout/radial2"/>
    <dgm:cxn modelId="{8C2C3664-7349-4542-BDC1-07E3C559D2F6}" srcId="{80A9002D-B580-4FDB-AEAD-8EC03B6AB7CC}" destId="{6FE49162-190D-4BEE-88E8-51034D01D85A}" srcOrd="7" destOrd="0" parTransId="{D07250CE-A34C-49C8-B128-3251A481D825}" sibTransId="{3DEA2299-59DF-43DB-BBF2-5B6BA6892C62}"/>
    <dgm:cxn modelId="{F09AA8EA-1811-4D34-A258-CA5CDE1A9214}" type="presOf" srcId="{5BBE5350-B406-4F30-9E70-9A50BDA5C63D}" destId="{793087DD-2512-41E7-80D9-B520E9DDDE52}" srcOrd="0" destOrd="0" presId="urn:microsoft.com/office/officeart/2005/8/layout/radial2"/>
    <dgm:cxn modelId="{A287961A-2C20-4D9C-9CA1-CFDDB6BB1F4D}" type="presOf" srcId="{ADFE2B19-3B8A-424E-AC4D-1DE0AD0E8EAA}" destId="{81777F27-766B-49B1-8C79-2C10EB3F7AA1}" srcOrd="0" destOrd="0" presId="urn:microsoft.com/office/officeart/2005/8/layout/radial2"/>
    <dgm:cxn modelId="{C013DF17-0396-4FA1-9DC3-C196E0A69331}" type="presOf" srcId="{3D2F983C-4D1C-4A7F-A8C8-B31843EA5219}" destId="{D75A72B6-4632-4463-A981-1351A10ED4C0}" srcOrd="0" destOrd="0" presId="urn:microsoft.com/office/officeart/2005/8/layout/radial2"/>
    <dgm:cxn modelId="{C4C84286-5DC4-48F2-A8E6-094E4B3AFFE9}" srcId="{80A9002D-B580-4FDB-AEAD-8EC03B6AB7CC}" destId="{253B1F00-831A-432E-B9DD-60463EE4F63B}" srcOrd="4" destOrd="0" parTransId="{5BBE5350-B406-4F30-9E70-9A50BDA5C63D}" sibTransId="{FC659AE7-12EE-4014-A987-FE8AD37F2B95}"/>
    <dgm:cxn modelId="{783C8CFC-AED6-4F65-94B0-CA09184E8308}" type="presOf" srcId="{6151C4B1-4F5F-457F-8D56-6399A124D3E7}" destId="{E2D66146-9D72-4D97-B281-33180F9E528F}" srcOrd="0" destOrd="0" presId="urn:microsoft.com/office/officeart/2005/8/layout/radial2"/>
    <dgm:cxn modelId="{7C4E7561-20F5-4351-87AC-59D23DD25321}" type="presOf" srcId="{D3D185CF-6BA7-45AC-9602-26701A9F0782}" destId="{24072515-C6BD-4C01-80D7-A32EB39BB1BC}" srcOrd="0" destOrd="0" presId="urn:microsoft.com/office/officeart/2005/8/layout/radial2"/>
    <dgm:cxn modelId="{4012E6D5-88D1-4BD1-ACB5-51370347F85F}" type="presOf" srcId="{76C9D6ED-C918-4ADE-93EF-B76C42FEADE7}" destId="{7C5AC58B-9BEA-4656-8B1B-B5A59FD91435}" srcOrd="0" destOrd="0" presId="urn:microsoft.com/office/officeart/2005/8/layout/radial2"/>
    <dgm:cxn modelId="{F555E684-19BC-4506-A110-A7081675E2A2}" type="presOf" srcId="{159A8E7E-AB80-4A6F-AFFD-D5B70BC017F5}" destId="{4D0414C9-C432-432A-BAF7-0E0B81E681C5}" srcOrd="0" destOrd="0" presId="urn:microsoft.com/office/officeart/2005/8/layout/radial2"/>
    <dgm:cxn modelId="{A04940C5-2272-4FA8-8E5D-B00D530EB768}" type="presParOf" srcId="{43F7EB96-6C2C-43F2-9392-5AB87860FFEB}" destId="{82842E48-86CA-4B54-B146-FBFC44129E82}" srcOrd="0" destOrd="0" presId="urn:microsoft.com/office/officeart/2005/8/layout/radial2"/>
    <dgm:cxn modelId="{636E109E-7F1B-4C43-8559-48617C4995B7}" type="presParOf" srcId="{82842E48-86CA-4B54-B146-FBFC44129E82}" destId="{D7DFEF8C-C239-42E0-A11B-B0A1F7D9C76D}" srcOrd="0" destOrd="0" presId="urn:microsoft.com/office/officeart/2005/8/layout/radial2"/>
    <dgm:cxn modelId="{306D2EC2-72AA-4D54-B122-05F32AD4D5AA}" type="presParOf" srcId="{D7DFEF8C-C239-42E0-A11B-B0A1F7D9C76D}" destId="{157AE3A3-5111-4834-B45E-B6344FCD8B84}" srcOrd="0" destOrd="0" presId="urn:microsoft.com/office/officeart/2005/8/layout/radial2"/>
    <dgm:cxn modelId="{E662C066-2248-4949-AC6A-53FA2F29CEFA}" type="presParOf" srcId="{D7DFEF8C-C239-42E0-A11B-B0A1F7D9C76D}" destId="{31E9309F-B18E-4EEA-8CCA-BD31CD4B7025}" srcOrd="1" destOrd="0" presId="urn:microsoft.com/office/officeart/2005/8/layout/radial2"/>
    <dgm:cxn modelId="{09BAD915-82AD-4F67-93EA-B1F327373980}" type="presParOf" srcId="{82842E48-86CA-4B54-B146-FBFC44129E82}" destId="{6B467985-35E9-4900-9BBD-42F59E24B36E}" srcOrd="1" destOrd="0" presId="urn:microsoft.com/office/officeart/2005/8/layout/radial2"/>
    <dgm:cxn modelId="{D89CAC18-9F32-4E81-B239-C6B961E3492F}" type="presParOf" srcId="{82842E48-86CA-4B54-B146-FBFC44129E82}" destId="{B86ACD10-6F27-4C59-B832-E9E3E3625702}" srcOrd="2" destOrd="0" presId="urn:microsoft.com/office/officeart/2005/8/layout/radial2"/>
    <dgm:cxn modelId="{EDC20A2F-D22D-4D26-8595-86EDD5BEA6AE}" type="presParOf" srcId="{B86ACD10-6F27-4C59-B832-E9E3E3625702}" destId="{7C5AC58B-9BEA-4656-8B1B-B5A59FD91435}" srcOrd="0" destOrd="0" presId="urn:microsoft.com/office/officeart/2005/8/layout/radial2"/>
    <dgm:cxn modelId="{B158CAC4-5731-4DD6-9E20-EAB5397BC080}" type="presParOf" srcId="{B86ACD10-6F27-4C59-B832-E9E3E3625702}" destId="{CA1CD5A5-188C-41E4-B09E-6C09C6CEB77F}" srcOrd="1" destOrd="0" presId="urn:microsoft.com/office/officeart/2005/8/layout/radial2"/>
    <dgm:cxn modelId="{2561FA27-9B57-46B3-A208-F92B8834C9C2}" type="presParOf" srcId="{82842E48-86CA-4B54-B146-FBFC44129E82}" destId="{60934164-43ED-4E14-A109-C552564547D1}" srcOrd="3" destOrd="0" presId="urn:microsoft.com/office/officeart/2005/8/layout/radial2"/>
    <dgm:cxn modelId="{B406769C-2256-4EC5-BAE5-2E6B4F3B29AF}" type="presParOf" srcId="{82842E48-86CA-4B54-B146-FBFC44129E82}" destId="{C7AA7A9C-293C-4425-AC98-C720B58F1128}" srcOrd="4" destOrd="0" presId="urn:microsoft.com/office/officeart/2005/8/layout/radial2"/>
    <dgm:cxn modelId="{2A7BD7DE-24C9-4970-994E-ED284C08007E}" type="presParOf" srcId="{C7AA7A9C-293C-4425-AC98-C720B58F1128}" destId="{BCF46709-03E2-426D-9A55-B384B8027A23}" srcOrd="0" destOrd="0" presId="urn:microsoft.com/office/officeart/2005/8/layout/radial2"/>
    <dgm:cxn modelId="{59043B98-BA32-47F9-A723-F0E4227648CB}" type="presParOf" srcId="{C7AA7A9C-293C-4425-AC98-C720B58F1128}" destId="{CF31E956-7B16-4B03-B21F-E19BF28CC532}" srcOrd="1" destOrd="0" presId="urn:microsoft.com/office/officeart/2005/8/layout/radial2"/>
    <dgm:cxn modelId="{1A2FC1AA-244D-4841-9EBB-52061F7806F6}" type="presParOf" srcId="{82842E48-86CA-4B54-B146-FBFC44129E82}" destId="{24072515-C6BD-4C01-80D7-A32EB39BB1BC}" srcOrd="5" destOrd="0" presId="urn:microsoft.com/office/officeart/2005/8/layout/radial2"/>
    <dgm:cxn modelId="{3FE9B943-9134-4515-B4C6-C33C4E71AC8E}" type="presParOf" srcId="{82842E48-86CA-4B54-B146-FBFC44129E82}" destId="{E7FE5A67-38AE-4C29-A1D6-2B749972045F}" srcOrd="6" destOrd="0" presId="urn:microsoft.com/office/officeart/2005/8/layout/radial2"/>
    <dgm:cxn modelId="{D35212F2-4DD9-43E3-B9D9-387C633C1BA3}" type="presParOf" srcId="{E7FE5A67-38AE-4C29-A1D6-2B749972045F}" destId="{1845055E-B356-425D-84E5-867F75CEFFC8}" srcOrd="0" destOrd="0" presId="urn:microsoft.com/office/officeart/2005/8/layout/radial2"/>
    <dgm:cxn modelId="{E3508398-9844-4FF2-A62A-0EE8F5588D64}" type="presParOf" srcId="{E7FE5A67-38AE-4C29-A1D6-2B749972045F}" destId="{C1DBB8A7-B278-47CA-85B2-D3F62E24130B}" srcOrd="1" destOrd="0" presId="urn:microsoft.com/office/officeart/2005/8/layout/radial2"/>
    <dgm:cxn modelId="{58D65E6D-996A-46F0-8F46-A4F986CBAA93}" type="presParOf" srcId="{82842E48-86CA-4B54-B146-FBFC44129E82}" destId="{359028DC-395D-4B70-8206-01B5AC4C8254}" srcOrd="7" destOrd="0" presId="urn:microsoft.com/office/officeart/2005/8/layout/radial2"/>
    <dgm:cxn modelId="{7ED0281B-5A1D-4339-A798-66E0A243F7C5}" type="presParOf" srcId="{82842E48-86CA-4B54-B146-FBFC44129E82}" destId="{7308166D-D949-4534-B0F2-904C4DE0FD7C}" srcOrd="8" destOrd="0" presId="urn:microsoft.com/office/officeart/2005/8/layout/radial2"/>
    <dgm:cxn modelId="{B361C8DB-300B-4FD1-86BF-F2098D2014C4}" type="presParOf" srcId="{7308166D-D949-4534-B0F2-904C4DE0FD7C}" destId="{4D0414C9-C432-432A-BAF7-0E0B81E681C5}" srcOrd="0" destOrd="0" presId="urn:microsoft.com/office/officeart/2005/8/layout/radial2"/>
    <dgm:cxn modelId="{307D700B-9D64-455E-A197-9EF527DEAE2D}" type="presParOf" srcId="{7308166D-D949-4534-B0F2-904C4DE0FD7C}" destId="{45A3AE6B-70A5-4A65-8EB5-A48F5EAED451}" srcOrd="1" destOrd="0" presId="urn:microsoft.com/office/officeart/2005/8/layout/radial2"/>
    <dgm:cxn modelId="{ABEEFACE-4F1A-4998-B70E-BBFA79D580D4}" type="presParOf" srcId="{82842E48-86CA-4B54-B146-FBFC44129E82}" destId="{793087DD-2512-41E7-80D9-B520E9DDDE52}" srcOrd="9" destOrd="0" presId="urn:microsoft.com/office/officeart/2005/8/layout/radial2"/>
    <dgm:cxn modelId="{C7F625B6-2635-4EDD-9BAE-AF98E6C0FD30}" type="presParOf" srcId="{82842E48-86CA-4B54-B146-FBFC44129E82}" destId="{39720B33-161D-4CD7-BA04-B0AF75AB8B25}" srcOrd="10" destOrd="0" presId="urn:microsoft.com/office/officeart/2005/8/layout/radial2"/>
    <dgm:cxn modelId="{E070D2CB-E1B0-491F-9AE2-29C341A2605B}" type="presParOf" srcId="{39720B33-161D-4CD7-BA04-B0AF75AB8B25}" destId="{433F62FF-B297-4D95-A4A5-B055B9DD0969}" srcOrd="0" destOrd="0" presId="urn:microsoft.com/office/officeart/2005/8/layout/radial2"/>
    <dgm:cxn modelId="{4DB512E2-AF45-4EE0-B75C-47C2FB8DD229}" type="presParOf" srcId="{39720B33-161D-4CD7-BA04-B0AF75AB8B25}" destId="{644D1B92-B516-407A-8CBD-904362B6B3E9}" srcOrd="1" destOrd="0" presId="urn:microsoft.com/office/officeart/2005/8/layout/radial2"/>
    <dgm:cxn modelId="{AC97725E-1928-4A31-8F60-2A026A4B0900}" type="presParOf" srcId="{82842E48-86CA-4B54-B146-FBFC44129E82}" destId="{D75A72B6-4632-4463-A981-1351A10ED4C0}" srcOrd="11" destOrd="0" presId="urn:microsoft.com/office/officeart/2005/8/layout/radial2"/>
    <dgm:cxn modelId="{9A6DB14E-8A60-405A-9CCF-5C71D9488B0E}" type="presParOf" srcId="{82842E48-86CA-4B54-B146-FBFC44129E82}" destId="{DC65E8FB-F13C-4A9B-9DD3-0C31285AFE87}" srcOrd="12" destOrd="0" presId="urn:microsoft.com/office/officeart/2005/8/layout/radial2"/>
    <dgm:cxn modelId="{7E5E5392-44BC-4AD0-AFCF-F098271D9663}" type="presParOf" srcId="{DC65E8FB-F13C-4A9B-9DD3-0C31285AFE87}" destId="{E2D66146-9D72-4D97-B281-33180F9E528F}" srcOrd="0" destOrd="0" presId="urn:microsoft.com/office/officeart/2005/8/layout/radial2"/>
    <dgm:cxn modelId="{9A74631D-9D3F-4343-98CA-B23C0AD0CD60}" type="presParOf" srcId="{DC65E8FB-F13C-4A9B-9DD3-0C31285AFE87}" destId="{79CF8DDD-BF4B-4B18-8D1E-775B94BE9CE4}" srcOrd="1" destOrd="0" presId="urn:microsoft.com/office/officeart/2005/8/layout/radial2"/>
    <dgm:cxn modelId="{F3EBA90B-74B9-4109-B0B3-1F0CA2B3F1C2}" type="presParOf" srcId="{82842E48-86CA-4B54-B146-FBFC44129E82}" destId="{81777F27-766B-49B1-8C79-2C10EB3F7AA1}" srcOrd="13" destOrd="0" presId="urn:microsoft.com/office/officeart/2005/8/layout/radial2"/>
    <dgm:cxn modelId="{F7F81350-A677-4401-9804-C278F9C0CAA5}" type="presParOf" srcId="{82842E48-86CA-4B54-B146-FBFC44129E82}" destId="{E39BB2E5-B3D0-40B1-9978-DC18B74232E4}" srcOrd="14" destOrd="0" presId="urn:microsoft.com/office/officeart/2005/8/layout/radial2"/>
    <dgm:cxn modelId="{61E0D151-D71F-442E-8A80-CEF693855C59}" type="presParOf" srcId="{E39BB2E5-B3D0-40B1-9978-DC18B74232E4}" destId="{98874867-E6C6-444D-95EC-738ADF3B3308}" srcOrd="0" destOrd="0" presId="urn:microsoft.com/office/officeart/2005/8/layout/radial2"/>
    <dgm:cxn modelId="{5352BF04-378F-47CC-9E16-8DB1B65303D9}" type="presParOf" srcId="{E39BB2E5-B3D0-40B1-9978-DC18B74232E4}" destId="{0838CD6A-BDB0-4F84-A4EE-CFFABB251BAB}" srcOrd="1" destOrd="0" presId="urn:microsoft.com/office/officeart/2005/8/layout/radial2"/>
    <dgm:cxn modelId="{E1344DFC-4BCD-481A-913D-B1317EF83FB1}" type="presParOf" srcId="{82842E48-86CA-4B54-B146-FBFC44129E82}" destId="{53107BB2-9FEF-46EC-8B7F-6BA8B665CFA9}" srcOrd="15" destOrd="0" presId="urn:microsoft.com/office/officeart/2005/8/layout/radial2"/>
    <dgm:cxn modelId="{4A748ECC-4D14-4B80-890B-F83FD0AA2506}" type="presParOf" srcId="{82842E48-86CA-4B54-B146-FBFC44129E82}" destId="{AD20513F-1CCE-44CE-9592-91D745ECC89A}" srcOrd="16" destOrd="0" presId="urn:microsoft.com/office/officeart/2005/8/layout/radial2"/>
    <dgm:cxn modelId="{6916400E-8700-4E1B-888E-E9D6A8EE8310}" type="presParOf" srcId="{AD20513F-1CCE-44CE-9592-91D745ECC89A}" destId="{29978D27-7908-4677-9DA8-2FC95BDA2EBC}" srcOrd="0" destOrd="0" presId="urn:microsoft.com/office/officeart/2005/8/layout/radial2"/>
    <dgm:cxn modelId="{CAC6F146-1733-4B5D-B97E-E4200904A3A1}" type="presParOf" srcId="{AD20513F-1CCE-44CE-9592-91D745ECC89A}" destId="{47A9B62E-BAC6-497C-B785-619C88D9843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D7F8DA7-5235-45AF-BE7F-D05C0BC65624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architecture</a:t>
          </a:r>
          <a:endParaRPr lang="en-GB" sz="2400" b="1" dirty="0">
            <a:solidFill>
              <a:schemeClr val="tx1"/>
            </a:solidFill>
          </a:endParaRPr>
        </a:p>
      </dgm:t>
    </dgm:pt>
    <dgm:pt modelId="{A4B92557-4306-4CD0-9E70-8E4C95A38E56}" type="sibTrans" cxnId="{C4FB83AE-0ECB-4B6B-B29F-57E0ED9D22EF}">
      <dgm:prSet/>
      <dgm:spPr/>
      <dgm:t>
        <a:bodyPr/>
        <a:lstStyle/>
        <a:p>
          <a:endParaRPr lang="en-GB"/>
        </a:p>
      </dgm:t>
    </dgm:pt>
    <dgm:pt modelId="{9FBE8C46-BF64-473E-BE62-C82F351D7E2A}" type="parTrans" cxnId="{C4FB83AE-0ECB-4B6B-B29F-57E0ED9D22EF}">
      <dgm:prSet/>
      <dgm:spPr/>
      <dgm:t>
        <a:bodyPr/>
        <a:lstStyle/>
        <a:p>
          <a:endParaRPr lang="en-GB"/>
        </a:p>
      </dgm:t>
    </dgm:pt>
    <dgm:pt modelId="{37203DC1-3B60-4360-BCEA-9C6656E659E4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sculpture</a:t>
          </a:r>
          <a:endParaRPr lang="en-GB" sz="2400" b="1" dirty="0">
            <a:solidFill>
              <a:schemeClr val="tx1"/>
            </a:solidFill>
          </a:endParaRPr>
        </a:p>
      </dgm:t>
    </dgm:pt>
    <dgm:pt modelId="{63067899-4061-49E1-B5FC-EF21C4EB07A5}" type="sibTrans" cxnId="{03CC793D-42D5-4D5E-A887-C9FF3B6E45E3}">
      <dgm:prSet/>
      <dgm:spPr/>
      <dgm:t>
        <a:bodyPr/>
        <a:lstStyle/>
        <a:p>
          <a:endParaRPr lang="en-GB"/>
        </a:p>
      </dgm:t>
    </dgm:pt>
    <dgm:pt modelId="{39BBE7AD-7865-4B5C-B3CC-558DE5BCEB6C}" type="parTrans" cxnId="{03CC793D-42D5-4D5E-A887-C9FF3B6E45E3}">
      <dgm:prSet/>
      <dgm:spPr/>
      <dgm:t>
        <a:bodyPr/>
        <a:lstStyle/>
        <a:p>
          <a:endParaRPr lang="en-GB"/>
        </a:p>
      </dgm:t>
    </dgm:pt>
    <dgm:pt modelId="{9C09227F-12B8-452E-9A65-2DE60F83A15E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still</a:t>
          </a:r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life</a:t>
          </a:r>
          <a:endParaRPr lang="en-GB" sz="2400" b="1" dirty="0">
            <a:solidFill>
              <a:schemeClr val="tx1"/>
            </a:solidFill>
          </a:endParaRPr>
        </a:p>
      </dgm:t>
    </dgm:pt>
    <dgm:pt modelId="{F9A7D431-55E4-45BF-A3FA-62C184AF12B3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landscape</a:t>
          </a:r>
          <a:endParaRPr lang="en-GB" sz="2400" b="1" dirty="0">
            <a:solidFill>
              <a:schemeClr val="tx1"/>
            </a:solidFill>
          </a:endParaRPr>
        </a:p>
      </dgm:t>
    </dgm:pt>
    <dgm:pt modelId="{661EBB3A-97BC-4942-83EF-C91E11B822AD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portrait</a:t>
          </a:r>
          <a:endParaRPr lang="en-GB" sz="2400" b="1" dirty="0">
            <a:solidFill>
              <a:schemeClr val="tx1"/>
            </a:solidFill>
          </a:endParaRPr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painting</a:t>
          </a:r>
          <a:endParaRPr lang="en-GB" sz="2400" b="1" dirty="0">
            <a:solidFill>
              <a:schemeClr val="tx1"/>
            </a:solidFill>
          </a:endParaRPr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D5489A6-3396-473E-8185-9BECF2C79793}" type="sibTrans" cxnId="{94EB1E69-3B76-4FCE-A22D-9FC568295107}">
      <dgm:prSet/>
      <dgm:spPr/>
      <dgm:t>
        <a:bodyPr/>
        <a:lstStyle/>
        <a:p>
          <a:endParaRPr lang="en-GB"/>
        </a:p>
      </dgm:t>
    </dgm:pt>
    <dgm:pt modelId="{D77CE0FB-7560-4FA6-9089-7247DDF33CEA}" type="parTrans" cxnId="{94EB1E69-3B76-4FCE-A22D-9FC568295107}">
      <dgm:prSet/>
      <dgm:spPr/>
      <dgm:t>
        <a:bodyPr/>
        <a:lstStyle/>
        <a:p>
          <a:endParaRPr lang="en-GB"/>
        </a:p>
      </dgm:t>
    </dgm:pt>
    <dgm:pt modelId="{0B1DE361-73C6-4F26-A050-277101CA5069}" type="sibTrans" cxnId="{F9AD5E63-6C22-440E-A1D5-D4A0EA6E377E}">
      <dgm:prSet/>
      <dgm:spPr/>
      <dgm:t>
        <a:bodyPr/>
        <a:lstStyle/>
        <a:p>
          <a:endParaRPr lang="en-GB"/>
        </a:p>
      </dgm:t>
    </dgm:pt>
    <dgm:pt modelId="{2D6A2DBC-EAA5-455F-B4F1-38FF81F539C9}" type="parTrans" cxnId="{F9AD5E63-6C22-440E-A1D5-D4A0EA6E377E}">
      <dgm:prSet/>
      <dgm:spPr/>
      <dgm:t>
        <a:bodyPr/>
        <a:lstStyle/>
        <a:p>
          <a:endParaRPr lang="en-GB"/>
        </a:p>
      </dgm:t>
    </dgm:pt>
    <dgm:pt modelId="{C81968FE-33FA-49AD-B11D-AB5553AEE63D}" type="sibTrans" cxnId="{0B5959E8-0FF5-4EDE-BFB5-C5801D5D1700}">
      <dgm:prSet/>
      <dgm:spPr/>
      <dgm:t>
        <a:bodyPr/>
        <a:lstStyle/>
        <a:p>
          <a:endParaRPr lang="en-GB"/>
        </a:p>
      </dgm:t>
    </dgm:pt>
    <dgm:pt modelId="{10264D23-73DC-4BE9-8BF9-E730B9185703}" type="parTrans" cxnId="{0B5959E8-0FF5-4EDE-BFB5-C5801D5D1700}">
      <dgm:prSet/>
      <dgm:spPr/>
      <dgm:t>
        <a:bodyPr/>
        <a:lstStyle/>
        <a:p>
          <a:endParaRPr lang="en-GB"/>
        </a:p>
      </dgm:t>
    </dgm:pt>
    <dgm:pt modelId="{8D05AFDC-AB35-4B48-827D-50643E89C40A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marble</a:t>
          </a:r>
          <a:endParaRPr lang="en-GB" sz="2400" b="1" dirty="0">
            <a:solidFill>
              <a:schemeClr val="tx1"/>
            </a:solidFill>
          </a:endParaRPr>
        </a:p>
      </dgm:t>
    </dgm:pt>
    <dgm:pt modelId="{0B2447A3-7FEB-43EA-AB3D-37D2EBA6BABE}" type="parTrans" cxnId="{B664CD75-74B9-4577-94DB-900786377B6A}">
      <dgm:prSet/>
      <dgm:spPr/>
      <dgm:t>
        <a:bodyPr/>
        <a:lstStyle/>
        <a:p>
          <a:endParaRPr lang="en-GB"/>
        </a:p>
      </dgm:t>
    </dgm:pt>
    <dgm:pt modelId="{79EAEDEE-59CF-4618-BB58-80E9C7AE109A}" type="sibTrans" cxnId="{B664CD75-74B9-4577-94DB-900786377B6A}">
      <dgm:prSet/>
      <dgm:spPr/>
      <dgm:t>
        <a:bodyPr/>
        <a:lstStyle/>
        <a:p>
          <a:endParaRPr lang="en-GB"/>
        </a:p>
      </dgm:t>
    </dgm:pt>
    <dgm:pt modelId="{0B2FA8DE-C6F8-4FEC-8A23-0FACECF5EBFC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carving</a:t>
          </a:r>
          <a:endParaRPr lang="en-GB" sz="2400" b="1" dirty="0">
            <a:solidFill>
              <a:schemeClr val="tx1"/>
            </a:solidFill>
          </a:endParaRPr>
        </a:p>
      </dgm:t>
    </dgm:pt>
    <dgm:pt modelId="{1E1F2257-6810-4AE3-8027-006F9D1D7DAF}" type="sibTrans" cxnId="{07A22187-4A58-4A49-952D-DA7B058F48D6}">
      <dgm:prSet/>
      <dgm:spPr/>
      <dgm:t>
        <a:bodyPr/>
        <a:lstStyle/>
        <a:p>
          <a:endParaRPr lang="en-GB"/>
        </a:p>
      </dgm:t>
    </dgm:pt>
    <dgm:pt modelId="{4CD86FEE-35E4-4A1A-B24E-CBF4019EE4CF}" type="parTrans" cxnId="{07A22187-4A58-4A49-952D-DA7B058F48D6}">
      <dgm:prSet/>
      <dgm:spPr/>
      <dgm:t>
        <a:bodyPr/>
        <a:lstStyle/>
        <a:p>
          <a:endParaRPr lang="en-GB"/>
        </a:p>
      </dgm:t>
    </dgm:pt>
    <dgm:pt modelId="{20AD5417-3E67-4684-B54D-EA19679463C4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stone</a:t>
          </a:r>
          <a:endParaRPr lang="en-GB" sz="2400" b="1" dirty="0">
            <a:solidFill>
              <a:schemeClr val="tx1"/>
            </a:solidFill>
          </a:endParaRPr>
        </a:p>
      </dgm:t>
    </dgm:pt>
    <dgm:pt modelId="{2AB7CF2A-8FBE-4EC4-9ADC-0D54DCD7DACE}" type="sibTrans" cxnId="{0BE610C7-DE87-4669-B9E1-ED7D6B53B50D}">
      <dgm:prSet/>
      <dgm:spPr/>
      <dgm:t>
        <a:bodyPr/>
        <a:lstStyle/>
        <a:p>
          <a:endParaRPr lang="en-GB"/>
        </a:p>
      </dgm:t>
    </dgm:pt>
    <dgm:pt modelId="{AA43B6CC-7655-4BF9-961A-D60AD2019821}" type="parTrans" cxnId="{0BE610C7-DE87-4669-B9E1-ED7D6B53B50D}">
      <dgm:prSet/>
      <dgm:spPr/>
      <dgm:t>
        <a:bodyPr/>
        <a:lstStyle/>
        <a:p>
          <a:endParaRPr lang="en-GB"/>
        </a:p>
      </dgm:t>
    </dgm:pt>
    <dgm:pt modelId="{C30509CA-59AD-4B83-9C51-F207C36AA95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clay</a:t>
          </a:r>
          <a:endParaRPr lang="en-GB" sz="2400" b="1" dirty="0">
            <a:solidFill>
              <a:schemeClr val="tx1"/>
            </a:solidFill>
          </a:endParaRPr>
        </a:p>
      </dgm:t>
    </dgm:pt>
    <dgm:pt modelId="{07092672-2A23-4EE3-9AA9-69EF36BDF962}" type="sibTrans" cxnId="{77D30F0C-FF0E-4BAA-932C-BCCE8DF19675}">
      <dgm:prSet/>
      <dgm:spPr/>
      <dgm:t>
        <a:bodyPr/>
        <a:lstStyle/>
        <a:p>
          <a:endParaRPr lang="en-GB"/>
        </a:p>
      </dgm:t>
    </dgm:pt>
    <dgm:pt modelId="{67C0E8C4-9C95-452C-8110-55F7584DFF9C}" type="parTrans" cxnId="{77D30F0C-FF0E-4BAA-932C-BCCE8DF19675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4"/>
      <dgm:spPr/>
    </dgm:pt>
    <dgm:pt modelId="{31E9309F-B18E-4EEA-8CCA-BD31CD4B7025}" type="pres">
      <dgm:prSet presAssocID="{80A9002D-B580-4FDB-AEAD-8EC03B6AB7CC}" presName="visible" presStyleLbl="node1" presStyleIdx="0" presStyleCnt="4"/>
      <dgm:spPr/>
    </dgm:pt>
    <dgm:pt modelId="{F0D2757F-BD1F-4703-A665-2AA733D5D796}" type="pres">
      <dgm:prSet presAssocID="{58435F4D-8F7F-4E2B-8541-E1C79CB55201}" presName="Name25" presStyleLbl="parChTrans1D1" presStyleIdx="0" presStyleCnt="3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1" presStyleCnt="4" custScaleX="124868" custScaleY="118507" custLinFactNeighborX="-24960" custLinFactNeighborY="-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1B2F94-5460-4204-8E93-052D3F2A48EE}" type="pres">
      <dgm:prSet presAssocID="{39BBE7AD-7865-4B5C-B3CC-558DE5BCEB6C}" presName="Name25" presStyleLbl="parChTrans1D1" presStyleIdx="1" presStyleCnt="3"/>
      <dgm:spPr/>
      <dgm:t>
        <a:bodyPr/>
        <a:lstStyle/>
        <a:p>
          <a:endParaRPr lang="en-GB"/>
        </a:p>
      </dgm:t>
    </dgm:pt>
    <dgm:pt modelId="{2D0AE3C4-C9F0-47BC-B069-75030ED07CE5}" type="pres">
      <dgm:prSet presAssocID="{37203DC1-3B60-4360-BCEA-9C6656E659E4}" presName="node" presStyleCnt="0"/>
      <dgm:spPr/>
    </dgm:pt>
    <dgm:pt modelId="{F0EFB2FC-8D56-40B7-B51B-37117A9FD787}" type="pres">
      <dgm:prSet presAssocID="{37203DC1-3B60-4360-BCEA-9C6656E659E4}" presName="parentNode" presStyleLbl="node1" presStyleIdx="2" presStyleCnt="4" custScaleX="129645" custScaleY="87906" custLinFactNeighborX="474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6BDB3C-B099-4546-9225-1AEB609C7EA9}" type="pres">
      <dgm:prSet presAssocID="{37203DC1-3B60-4360-BCEA-9C6656E659E4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C0304-5A8D-4ACC-89C9-328E76DA99D2}" type="pres">
      <dgm:prSet presAssocID="{9FBE8C46-BF64-473E-BE62-C82F351D7E2A}" presName="Name25" presStyleLbl="parChTrans1D1" presStyleIdx="2" presStyleCnt="3"/>
      <dgm:spPr/>
      <dgm:t>
        <a:bodyPr/>
        <a:lstStyle/>
        <a:p>
          <a:endParaRPr lang="en-GB"/>
        </a:p>
      </dgm:t>
    </dgm:pt>
    <dgm:pt modelId="{F0AAA0B5-4F1E-4297-BD29-22F7A64DF826}" type="pres">
      <dgm:prSet presAssocID="{2D7F8DA7-5235-45AF-BE7F-D05C0BC65624}" presName="node" presStyleCnt="0"/>
      <dgm:spPr/>
    </dgm:pt>
    <dgm:pt modelId="{5F2CF1B6-6B67-4F53-BE43-D35C33D88E15}" type="pres">
      <dgm:prSet presAssocID="{2D7F8DA7-5235-45AF-BE7F-D05C0BC65624}" presName="parentNode" presStyleLbl="node1" presStyleIdx="3" presStyleCnt="4" custScaleX="173335" custScaleY="13587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C06A51-88AA-4ACF-AFD3-89BE1298A438}" type="pres">
      <dgm:prSet presAssocID="{2D7F8DA7-5235-45AF-BE7F-D05C0BC65624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C8F5EB-8971-415A-B4BB-C83D005590B0}" type="presOf" srcId="{80A9002D-B580-4FDB-AEAD-8EC03B6AB7CC}" destId="{43F7EB96-6C2C-43F2-9392-5AB87860FFEB}" srcOrd="0" destOrd="0" presId="urn:microsoft.com/office/officeart/2005/8/layout/radial2"/>
    <dgm:cxn modelId="{F9AD5E63-6C22-440E-A1D5-D4A0EA6E377E}" srcId="{52B6CABB-0AC0-419E-A78A-EF611744017D}" destId="{F9A7D431-55E4-45BF-A3FA-62C184AF12B3}" srcOrd="1" destOrd="0" parTransId="{2D6A2DBC-EAA5-455F-B4F1-38FF81F539C9}" sibTransId="{0B1DE361-73C6-4F26-A050-277101CA5069}"/>
    <dgm:cxn modelId="{B014C319-EA30-4B97-AF87-1726B6CCED30}" type="presOf" srcId="{9FBE8C46-BF64-473E-BE62-C82F351D7E2A}" destId="{538C0304-5A8D-4ACC-89C9-328E76DA99D2}" srcOrd="0" destOrd="0" presId="urn:microsoft.com/office/officeart/2005/8/layout/radial2"/>
    <dgm:cxn modelId="{14495B72-4319-487F-92E5-53C96149246E}" type="presOf" srcId="{52B6CABB-0AC0-419E-A78A-EF611744017D}" destId="{C18EE607-1446-4465-84EA-99B1FB95AC44}" srcOrd="0" destOrd="0" presId="urn:microsoft.com/office/officeart/2005/8/layout/radial2"/>
    <dgm:cxn modelId="{80EDBDDD-369A-4D06-816B-2E23BB2005DF}" srcId="{80A9002D-B580-4FDB-AEAD-8EC03B6AB7CC}" destId="{52B6CABB-0AC0-419E-A78A-EF611744017D}" srcOrd="0" destOrd="0" parTransId="{58435F4D-8F7F-4E2B-8541-E1C79CB55201}" sibTransId="{23D8E09B-FCB6-4070-B9EE-6DFE91AF3C9B}"/>
    <dgm:cxn modelId="{0BE610C7-DE87-4669-B9E1-ED7D6B53B50D}" srcId="{37203DC1-3B60-4360-BCEA-9C6656E659E4}" destId="{20AD5417-3E67-4684-B54D-EA19679463C4}" srcOrd="2" destOrd="0" parTransId="{AA43B6CC-7655-4BF9-961A-D60AD2019821}" sibTransId="{2AB7CF2A-8FBE-4EC4-9ADC-0D54DCD7DACE}"/>
    <dgm:cxn modelId="{03CC793D-42D5-4D5E-A887-C9FF3B6E45E3}" srcId="{80A9002D-B580-4FDB-AEAD-8EC03B6AB7CC}" destId="{37203DC1-3B60-4360-BCEA-9C6656E659E4}" srcOrd="1" destOrd="0" parTransId="{39BBE7AD-7865-4B5C-B3CC-558DE5BCEB6C}" sibTransId="{63067899-4061-49E1-B5FC-EF21C4EB07A5}"/>
    <dgm:cxn modelId="{5A8BB24B-4F61-471B-9D54-705140578B3E}" type="presOf" srcId="{58435F4D-8F7F-4E2B-8541-E1C79CB55201}" destId="{F0D2757F-BD1F-4703-A665-2AA733D5D796}" srcOrd="0" destOrd="0" presId="urn:microsoft.com/office/officeart/2005/8/layout/radial2"/>
    <dgm:cxn modelId="{DEC1E8A3-3E9A-42C6-A6D8-93EBF4F44655}" type="presOf" srcId="{661EBB3A-97BC-4942-83EF-C91E11B822AD}" destId="{77F72F71-A00A-4AE6-AA8B-CE694DE017FD}" srcOrd="0" destOrd="0" presId="urn:microsoft.com/office/officeart/2005/8/layout/radial2"/>
    <dgm:cxn modelId="{CA61EE06-4B59-46FB-99B5-EC3DAB32A51C}" type="presOf" srcId="{C30509CA-59AD-4B83-9C51-F207C36AA95D}" destId="{ED6BDB3C-B099-4546-9225-1AEB609C7EA9}" srcOrd="0" destOrd="1" presId="urn:microsoft.com/office/officeart/2005/8/layout/radial2"/>
    <dgm:cxn modelId="{77D30F0C-FF0E-4BAA-932C-BCCE8DF19675}" srcId="{37203DC1-3B60-4360-BCEA-9C6656E659E4}" destId="{C30509CA-59AD-4B83-9C51-F207C36AA95D}" srcOrd="1" destOrd="0" parTransId="{67C0E8C4-9C95-452C-8110-55F7584DFF9C}" sibTransId="{07092672-2A23-4EE3-9AA9-69EF36BDF962}"/>
    <dgm:cxn modelId="{82A6C540-0949-4479-A0AD-55A4CAAC505C}" type="presOf" srcId="{0B2FA8DE-C6F8-4FEC-8A23-0FACECF5EBFC}" destId="{ED6BDB3C-B099-4546-9225-1AEB609C7EA9}" srcOrd="0" destOrd="3" presId="urn:microsoft.com/office/officeart/2005/8/layout/radial2"/>
    <dgm:cxn modelId="{07A22187-4A58-4A49-952D-DA7B058F48D6}" srcId="{37203DC1-3B60-4360-BCEA-9C6656E659E4}" destId="{0B2FA8DE-C6F8-4FEC-8A23-0FACECF5EBFC}" srcOrd="3" destOrd="0" parTransId="{4CD86FEE-35E4-4A1A-B24E-CBF4019EE4CF}" sibTransId="{1E1F2257-6810-4AE3-8027-006F9D1D7DAF}"/>
    <dgm:cxn modelId="{94EB1E69-3B76-4FCE-A22D-9FC568295107}" srcId="{52B6CABB-0AC0-419E-A78A-EF611744017D}" destId="{9C09227F-12B8-452E-9A65-2DE60F83A15E}" srcOrd="2" destOrd="0" parTransId="{D77CE0FB-7560-4FA6-9089-7247DDF33CEA}" sibTransId="{2D5489A6-3396-473E-8185-9BECF2C79793}"/>
    <dgm:cxn modelId="{C4FB83AE-0ECB-4B6B-B29F-57E0ED9D22EF}" srcId="{80A9002D-B580-4FDB-AEAD-8EC03B6AB7CC}" destId="{2D7F8DA7-5235-45AF-BE7F-D05C0BC65624}" srcOrd="2" destOrd="0" parTransId="{9FBE8C46-BF64-473E-BE62-C82F351D7E2A}" sibTransId="{A4B92557-4306-4CD0-9E70-8E4C95A38E56}"/>
    <dgm:cxn modelId="{8E32AEDC-A345-4C8D-8FF8-952C894753ED}" type="presOf" srcId="{37203DC1-3B60-4360-BCEA-9C6656E659E4}" destId="{F0EFB2FC-8D56-40B7-B51B-37117A9FD787}" srcOrd="0" destOrd="0" presId="urn:microsoft.com/office/officeart/2005/8/layout/radial2"/>
    <dgm:cxn modelId="{B664CD75-74B9-4577-94DB-900786377B6A}" srcId="{37203DC1-3B60-4360-BCEA-9C6656E659E4}" destId="{8D05AFDC-AB35-4B48-827D-50643E89C40A}" srcOrd="0" destOrd="0" parTransId="{0B2447A3-7FEB-43EA-AB3D-37D2EBA6BABE}" sibTransId="{79EAEDEE-59CF-4618-BB58-80E9C7AE109A}"/>
    <dgm:cxn modelId="{4A58EC75-38B5-4106-9ED0-87FC04699B32}" type="presOf" srcId="{9C09227F-12B8-452E-9A65-2DE60F83A15E}" destId="{77F72F71-A00A-4AE6-AA8B-CE694DE017FD}" srcOrd="0" destOrd="2" presId="urn:microsoft.com/office/officeart/2005/8/layout/radial2"/>
    <dgm:cxn modelId="{5597BFA1-2479-4B52-A6D0-69B2479FC841}" type="presOf" srcId="{39BBE7AD-7865-4B5C-B3CC-558DE5BCEB6C}" destId="{1C1B2F94-5460-4204-8E93-052D3F2A48EE}" srcOrd="0" destOrd="0" presId="urn:microsoft.com/office/officeart/2005/8/layout/radial2"/>
    <dgm:cxn modelId="{A8B118B3-D6DF-440F-B8E0-C735EEFBF585}" type="presOf" srcId="{8D05AFDC-AB35-4B48-827D-50643E89C40A}" destId="{ED6BDB3C-B099-4546-9225-1AEB609C7EA9}" srcOrd="0" destOrd="0" presId="urn:microsoft.com/office/officeart/2005/8/layout/radial2"/>
    <dgm:cxn modelId="{B681AE17-D591-463D-88AD-9A347CCB4DA5}" type="presOf" srcId="{F9A7D431-55E4-45BF-A3FA-62C184AF12B3}" destId="{77F72F71-A00A-4AE6-AA8B-CE694DE017FD}" srcOrd="0" destOrd="1" presId="urn:microsoft.com/office/officeart/2005/8/layout/radial2"/>
    <dgm:cxn modelId="{8548C4AD-6BC0-46BE-81A6-2AF959069545}" type="presOf" srcId="{20AD5417-3E67-4684-B54D-EA19679463C4}" destId="{ED6BDB3C-B099-4546-9225-1AEB609C7EA9}" srcOrd="0" destOrd="2" presId="urn:microsoft.com/office/officeart/2005/8/layout/radial2"/>
    <dgm:cxn modelId="{D6E41F73-5049-43F0-A9E7-FE91D448974E}" type="presOf" srcId="{2D7F8DA7-5235-45AF-BE7F-D05C0BC65624}" destId="{5F2CF1B6-6B67-4F53-BE43-D35C33D88E15}" srcOrd="0" destOrd="0" presId="urn:microsoft.com/office/officeart/2005/8/layout/radial2"/>
    <dgm:cxn modelId="{0B5959E8-0FF5-4EDE-BFB5-C5801D5D1700}" srcId="{52B6CABB-0AC0-419E-A78A-EF611744017D}" destId="{661EBB3A-97BC-4942-83EF-C91E11B822AD}" srcOrd="0" destOrd="0" parTransId="{10264D23-73DC-4BE9-8BF9-E730B9185703}" sibTransId="{C81968FE-33FA-49AD-B11D-AB5553AEE63D}"/>
    <dgm:cxn modelId="{346F6CC4-6C0E-4766-B8BE-D74FEE2F715F}" type="presParOf" srcId="{43F7EB96-6C2C-43F2-9392-5AB87860FFEB}" destId="{82842E48-86CA-4B54-B146-FBFC44129E82}" srcOrd="0" destOrd="0" presId="urn:microsoft.com/office/officeart/2005/8/layout/radial2"/>
    <dgm:cxn modelId="{608D2F54-D8A4-4D96-86BD-DBDB9751DAE9}" type="presParOf" srcId="{82842E48-86CA-4B54-B146-FBFC44129E82}" destId="{D7DFEF8C-C239-42E0-A11B-B0A1F7D9C76D}" srcOrd="0" destOrd="0" presId="urn:microsoft.com/office/officeart/2005/8/layout/radial2"/>
    <dgm:cxn modelId="{CA03973F-9356-4067-9540-A7BD7C9787B3}" type="presParOf" srcId="{D7DFEF8C-C239-42E0-A11B-B0A1F7D9C76D}" destId="{157AE3A3-5111-4834-B45E-B6344FCD8B84}" srcOrd="0" destOrd="0" presId="urn:microsoft.com/office/officeart/2005/8/layout/radial2"/>
    <dgm:cxn modelId="{3F7882B7-6576-4AFB-8105-4260594EB55C}" type="presParOf" srcId="{D7DFEF8C-C239-42E0-A11B-B0A1F7D9C76D}" destId="{31E9309F-B18E-4EEA-8CCA-BD31CD4B7025}" srcOrd="1" destOrd="0" presId="urn:microsoft.com/office/officeart/2005/8/layout/radial2"/>
    <dgm:cxn modelId="{94C1F7E8-8A5B-4E3D-91AD-3F04266BB258}" type="presParOf" srcId="{82842E48-86CA-4B54-B146-FBFC44129E82}" destId="{F0D2757F-BD1F-4703-A665-2AA733D5D796}" srcOrd="1" destOrd="0" presId="urn:microsoft.com/office/officeart/2005/8/layout/radial2"/>
    <dgm:cxn modelId="{0B952436-C6BF-47D1-816C-25F0451FB7E0}" type="presParOf" srcId="{82842E48-86CA-4B54-B146-FBFC44129E82}" destId="{5E4C59DA-A808-46B1-B288-6C738DE6CC14}" srcOrd="2" destOrd="0" presId="urn:microsoft.com/office/officeart/2005/8/layout/radial2"/>
    <dgm:cxn modelId="{E70E78C8-71EE-4733-8D42-884EACF407E0}" type="presParOf" srcId="{5E4C59DA-A808-46B1-B288-6C738DE6CC14}" destId="{C18EE607-1446-4465-84EA-99B1FB95AC44}" srcOrd="0" destOrd="0" presId="urn:microsoft.com/office/officeart/2005/8/layout/radial2"/>
    <dgm:cxn modelId="{347A126E-EF90-4F19-8A00-A26251E77C0F}" type="presParOf" srcId="{5E4C59DA-A808-46B1-B288-6C738DE6CC14}" destId="{77F72F71-A00A-4AE6-AA8B-CE694DE017FD}" srcOrd="1" destOrd="0" presId="urn:microsoft.com/office/officeart/2005/8/layout/radial2"/>
    <dgm:cxn modelId="{990438FB-EEF8-49B7-9F0F-B96B2444D5BB}" type="presParOf" srcId="{82842E48-86CA-4B54-B146-FBFC44129E82}" destId="{1C1B2F94-5460-4204-8E93-052D3F2A48EE}" srcOrd="3" destOrd="0" presId="urn:microsoft.com/office/officeart/2005/8/layout/radial2"/>
    <dgm:cxn modelId="{755885F5-77FA-42B0-AC31-05491559CECF}" type="presParOf" srcId="{82842E48-86CA-4B54-B146-FBFC44129E82}" destId="{2D0AE3C4-C9F0-47BC-B069-75030ED07CE5}" srcOrd="4" destOrd="0" presId="urn:microsoft.com/office/officeart/2005/8/layout/radial2"/>
    <dgm:cxn modelId="{F0CB2C73-095A-4DAD-9D8B-8C63EDCE920B}" type="presParOf" srcId="{2D0AE3C4-C9F0-47BC-B069-75030ED07CE5}" destId="{F0EFB2FC-8D56-40B7-B51B-37117A9FD787}" srcOrd="0" destOrd="0" presId="urn:microsoft.com/office/officeart/2005/8/layout/radial2"/>
    <dgm:cxn modelId="{BCA8332E-CF46-4999-9BD2-B09C695CF96F}" type="presParOf" srcId="{2D0AE3C4-C9F0-47BC-B069-75030ED07CE5}" destId="{ED6BDB3C-B099-4546-9225-1AEB609C7EA9}" srcOrd="1" destOrd="0" presId="urn:microsoft.com/office/officeart/2005/8/layout/radial2"/>
    <dgm:cxn modelId="{8BDE2053-2250-4836-867F-FF082A59749B}" type="presParOf" srcId="{82842E48-86CA-4B54-B146-FBFC44129E82}" destId="{538C0304-5A8D-4ACC-89C9-328E76DA99D2}" srcOrd="5" destOrd="0" presId="urn:microsoft.com/office/officeart/2005/8/layout/radial2"/>
    <dgm:cxn modelId="{32E52EAC-491C-44FB-B9F6-639515E67A4D}" type="presParOf" srcId="{82842E48-86CA-4B54-B146-FBFC44129E82}" destId="{F0AAA0B5-4F1E-4297-BD29-22F7A64DF826}" srcOrd="6" destOrd="0" presId="urn:microsoft.com/office/officeart/2005/8/layout/radial2"/>
    <dgm:cxn modelId="{BE34AF24-098F-4E43-B14F-7437429CDCF9}" type="presParOf" srcId="{F0AAA0B5-4F1E-4297-BD29-22F7A64DF826}" destId="{5F2CF1B6-6B67-4F53-BE43-D35C33D88E15}" srcOrd="0" destOrd="0" presId="urn:microsoft.com/office/officeart/2005/8/layout/radial2"/>
    <dgm:cxn modelId="{F9BC39A3-4A8A-4C0E-A5DC-1BAF0128CA75}" type="presParOf" srcId="{F0AAA0B5-4F1E-4297-BD29-22F7A64DF826}" destId="{A1C06A51-88AA-4ACF-AFD3-89BE1298A43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en-US" sz="2400" b="1" noProof="0" dirty="0" smtClean="0">
              <a:solidFill>
                <a:schemeClr val="tx1"/>
              </a:solidFill>
            </a:rPr>
            <a:t>news</a:t>
          </a:r>
          <a:endParaRPr lang="en-US" sz="2400" b="1" noProof="0" dirty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7D249D96-69C6-463A-BC73-7A378BFDDE9D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cartoons</a:t>
          </a:r>
          <a:endParaRPr lang="en-US" sz="2400" b="1" noProof="0">
            <a:solidFill>
              <a:schemeClr val="tx1"/>
            </a:solidFill>
          </a:endParaRPr>
        </a:p>
      </dgm:t>
    </dgm:pt>
    <dgm:pt modelId="{74D58709-313E-431C-8996-ADC666EAD0E2}" type="parTrans" cxnId="{7B397F67-43AB-436A-883F-B59CD25CC2B6}">
      <dgm:prSet/>
      <dgm:spPr/>
      <dgm:t>
        <a:bodyPr/>
        <a:lstStyle/>
        <a:p>
          <a:endParaRPr lang="en-GB"/>
        </a:p>
      </dgm:t>
    </dgm:pt>
    <dgm:pt modelId="{68E85E76-F567-4BAF-8CC5-0B59D1CE2536}" type="sibTrans" cxnId="{7B397F67-43AB-436A-883F-B59CD25CC2B6}">
      <dgm:prSet/>
      <dgm:spPr/>
      <dgm:t>
        <a:bodyPr/>
        <a:lstStyle/>
        <a:p>
          <a:endParaRPr lang="en-GB"/>
        </a:p>
      </dgm:t>
    </dgm:pt>
    <dgm:pt modelId="{F4B0F45B-E05B-4461-BE33-D89D78F95B61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soap operas</a:t>
          </a:r>
          <a:endParaRPr lang="en-US" sz="2400" b="1" noProof="0">
            <a:solidFill>
              <a:schemeClr val="tx1"/>
            </a:solidFill>
          </a:endParaRPr>
        </a:p>
      </dgm:t>
    </dgm:pt>
    <dgm:pt modelId="{4A5A3CDB-9F5E-40AF-848E-64090B4DE446}" type="parTrans" cxnId="{84D7D9D8-8237-4AB7-BB53-141091E619C3}">
      <dgm:prSet/>
      <dgm:spPr/>
      <dgm:t>
        <a:bodyPr/>
        <a:lstStyle/>
        <a:p>
          <a:endParaRPr lang="en-GB"/>
        </a:p>
      </dgm:t>
    </dgm:pt>
    <dgm:pt modelId="{A49D12C5-8CF5-4FDB-BDDF-B25AD8B11584}" type="sibTrans" cxnId="{84D7D9D8-8237-4AB7-BB53-141091E619C3}">
      <dgm:prSet/>
      <dgm:spPr/>
      <dgm:t>
        <a:bodyPr/>
        <a:lstStyle/>
        <a:p>
          <a:endParaRPr lang="en-GB"/>
        </a:p>
      </dgm:t>
    </dgm:pt>
    <dgm:pt modelId="{16D2B9A3-86C2-46FB-BC78-0E3AC8901B3F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documentaries</a:t>
          </a:r>
          <a:endParaRPr lang="en-US" sz="2400" b="1" noProof="0">
            <a:solidFill>
              <a:schemeClr val="tx1"/>
            </a:solidFill>
          </a:endParaRPr>
        </a:p>
      </dgm:t>
    </dgm:pt>
    <dgm:pt modelId="{960322A1-342D-4D7D-B539-AA038754A06D}" type="parTrans" cxnId="{0B245CF4-40DB-4DCD-9573-50DF2DA49A25}">
      <dgm:prSet/>
      <dgm:spPr/>
      <dgm:t>
        <a:bodyPr/>
        <a:lstStyle/>
        <a:p>
          <a:endParaRPr lang="en-GB"/>
        </a:p>
      </dgm:t>
    </dgm:pt>
    <dgm:pt modelId="{217EB957-7A32-4B24-8046-307947E4875A}" type="sibTrans" cxnId="{0B245CF4-40DB-4DCD-9573-50DF2DA49A25}">
      <dgm:prSet/>
      <dgm:spPr/>
      <dgm:t>
        <a:bodyPr/>
        <a:lstStyle/>
        <a:p>
          <a:endParaRPr lang="en-GB"/>
        </a:p>
      </dgm:t>
    </dgm:pt>
    <dgm:pt modelId="{E8C8D5B4-6270-41BC-BB63-509184FC5401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quiz shows</a:t>
          </a:r>
          <a:endParaRPr lang="en-US" sz="2400" b="1" noProof="0">
            <a:solidFill>
              <a:schemeClr val="tx1"/>
            </a:solidFill>
          </a:endParaRPr>
        </a:p>
      </dgm:t>
    </dgm:pt>
    <dgm:pt modelId="{3AFA433E-8631-4DA9-8353-F077CF32FF92}" type="parTrans" cxnId="{3976B1DB-719B-4109-B802-245CA50C515C}">
      <dgm:prSet/>
      <dgm:spPr/>
      <dgm:t>
        <a:bodyPr/>
        <a:lstStyle/>
        <a:p>
          <a:endParaRPr lang="en-GB"/>
        </a:p>
      </dgm:t>
    </dgm:pt>
    <dgm:pt modelId="{39DD6CDA-997D-4EC7-AABA-87DED133EA0A}" type="sibTrans" cxnId="{3976B1DB-719B-4109-B802-245CA50C515C}">
      <dgm:prSet/>
      <dgm:spPr/>
      <dgm:t>
        <a:bodyPr/>
        <a:lstStyle/>
        <a:p>
          <a:endParaRPr lang="en-GB"/>
        </a:p>
      </dgm:t>
    </dgm:pt>
    <dgm:pt modelId="{EE91AD2F-F145-4D32-907A-777EA5EF82A5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chat shows</a:t>
          </a:r>
          <a:endParaRPr lang="en-US" sz="2400" b="1" noProof="0">
            <a:solidFill>
              <a:schemeClr val="tx1"/>
            </a:solidFill>
          </a:endParaRPr>
        </a:p>
      </dgm:t>
    </dgm:pt>
    <dgm:pt modelId="{40A2FFD7-D633-4C85-A05B-F8BC98B3DB6B}" type="parTrans" cxnId="{2620E0F4-682A-4ED9-A776-907D2CEE9D10}">
      <dgm:prSet/>
      <dgm:spPr/>
      <dgm:t>
        <a:bodyPr/>
        <a:lstStyle/>
        <a:p>
          <a:endParaRPr lang="en-GB"/>
        </a:p>
      </dgm:t>
    </dgm:pt>
    <dgm:pt modelId="{F06CE141-D102-4303-8236-45479CE8853F}" type="sibTrans" cxnId="{2620E0F4-682A-4ED9-A776-907D2CEE9D10}">
      <dgm:prSet/>
      <dgm:spPr/>
      <dgm:t>
        <a:bodyPr/>
        <a:lstStyle/>
        <a:p>
          <a:endParaRPr lang="en-GB"/>
        </a:p>
      </dgm:t>
    </dgm:pt>
    <dgm:pt modelId="{E8679AF2-AD75-4647-A117-BE85045309DC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sport programmes</a:t>
          </a:r>
          <a:endParaRPr lang="en-US" sz="2400" b="1" noProof="0">
            <a:solidFill>
              <a:schemeClr val="tx1"/>
            </a:solidFill>
          </a:endParaRPr>
        </a:p>
      </dgm:t>
    </dgm:pt>
    <dgm:pt modelId="{9C579E7B-D426-4FD9-B99A-DD2534B79574}" type="parTrans" cxnId="{E35E141B-E308-4FE2-8071-01BDBCBFF693}">
      <dgm:prSet/>
      <dgm:spPr/>
      <dgm:t>
        <a:bodyPr/>
        <a:lstStyle/>
        <a:p>
          <a:endParaRPr lang="en-GB"/>
        </a:p>
      </dgm:t>
    </dgm:pt>
    <dgm:pt modelId="{62B57DD6-793D-4B8E-AB32-761307F819C5}" type="sibTrans" cxnId="{E35E141B-E308-4FE2-8071-01BDBCBFF693}">
      <dgm:prSet/>
      <dgm:spPr/>
      <dgm:t>
        <a:bodyPr/>
        <a:lstStyle/>
        <a:p>
          <a:endParaRPr lang="en-GB"/>
        </a:p>
      </dgm:t>
    </dgm:pt>
    <dgm:pt modelId="{7D9A77DA-8CBD-41FA-B2BF-69A21CE7E9EE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weather forecast</a:t>
          </a:r>
          <a:endParaRPr lang="en-US" sz="2400" b="1" noProof="0">
            <a:solidFill>
              <a:schemeClr val="tx1"/>
            </a:solidFill>
          </a:endParaRPr>
        </a:p>
      </dgm:t>
    </dgm:pt>
    <dgm:pt modelId="{0E45DA5B-03D7-44FE-BC56-4866B1E7017E}" type="parTrans" cxnId="{69690A71-F37B-46DF-B0BA-FE452F708892}">
      <dgm:prSet/>
      <dgm:spPr/>
      <dgm:t>
        <a:bodyPr/>
        <a:lstStyle/>
        <a:p>
          <a:endParaRPr lang="en-GB"/>
        </a:p>
      </dgm:t>
    </dgm:pt>
    <dgm:pt modelId="{C450AFB5-CD56-4490-A62F-52F9BE0332A6}" type="sibTrans" cxnId="{69690A71-F37B-46DF-B0BA-FE452F708892}">
      <dgm:prSet/>
      <dgm:spPr/>
      <dgm:t>
        <a:bodyPr/>
        <a:lstStyle/>
        <a:p>
          <a:endParaRPr lang="en-GB"/>
        </a:p>
      </dgm:t>
    </dgm:pt>
    <dgm:pt modelId="{D976319F-4EF6-4FD7-B1F1-008F2AB79EA4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music programmes</a:t>
          </a:r>
          <a:endParaRPr lang="en-US" sz="2400" b="1" noProof="0">
            <a:solidFill>
              <a:schemeClr val="tx1"/>
            </a:solidFill>
          </a:endParaRPr>
        </a:p>
      </dgm:t>
    </dgm:pt>
    <dgm:pt modelId="{082DF905-1F27-42E2-8FDB-BE4630A934A9}" type="parTrans" cxnId="{30656DBE-D00B-4761-B44A-7AE023BC7539}">
      <dgm:prSet/>
      <dgm:spPr/>
      <dgm:t>
        <a:bodyPr/>
        <a:lstStyle/>
        <a:p>
          <a:endParaRPr lang="en-GB"/>
        </a:p>
      </dgm:t>
    </dgm:pt>
    <dgm:pt modelId="{5A9CB441-C720-442F-855B-51CADE6559CB}" type="sibTrans" cxnId="{30656DBE-D00B-4761-B44A-7AE023BC7539}">
      <dgm:prSet/>
      <dgm:spPr/>
      <dgm:t>
        <a:bodyPr/>
        <a:lstStyle/>
        <a:p>
          <a:endParaRPr lang="en-GB"/>
        </a:p>
      </dgm:t>
    </dgm:pt>
    <dgm:pt modelId="{0E7747CD-D8C2-4ED8-9EE8-F676A272E61A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commercials</a:t>
          </a:r>
          <a:endParaRPr lang="en-US" sz="2400" b="1" noProof="0">
            <a:solidFill>
              <a:schemeClr val="tx1"/>
            </a:solidFill>
          </a:endParaRPr>
        </a:p>
      </dgm:t>
    </dgm:pt>
    <dgm:pt modelId="{963A35C6-B83D-4298-884F-66C2E1EE5FC0}" type="parTrans" cxnId="{7C64DF89-816F-4218-A7B4-EF845D5354A4}">
      <dgm:prSet/>
      <dgm:spPr/>
      <dgm:t>
        <a:bodyPr/>
        <a:lstStyle/>
        <a:p>
          <a:endParaRPr lang="en-GB"/>
        </a:p>
      </dgm:t>
    </dgm:pt>
    <dgm:pt modelId="{DE4FE3BD-A3E9-4C27-AC8E-CF3788044569}" type="sibTrans" cxnId="{7C64DF89-816F-4218-A7B4-EF845D5354A4}">
      <dgm:prSet/>
      <dgm:spPr/>
      <dgm:t>
        <a:bodyPr/>
        <a:lstStyle/>
        <a:p>
          <a:endParaRPr lang="en-GB"/>
        </a:p>
      </dgm:t>
    </dgm:pt>
    <dgm:pt modelId="{0E2399EE-7182-41F6-B4FA-857A95C90AE5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game shows</a:t>
          </a:r>
          <a:endParaRPr lang="en-US" sz="2400" b="1" noProof="0">
            <a:solidFill>
              <a:schemeClr val="tx1"/>
            </a:solidFill>
          </a:endParaRPr>
        </a:p>
      </dgm:t>
    </dgm:pt>
    <dgm:pt modelId="{5B756E6A-0220-4B8E-A09F-D870232AC97D}" type="parTrans" cxnId="{BCA5B4FA-FDBE-41D1-88D1-8C24C286C4F7}">
      <dgm:prSet/>
      <dgm:spPr/>
      <dgm:t>
        <a:bodyPr/>
        <a:lstStyle/>
        <a:p>
          <a:endParaRPr lang="en-GB"/>
        </a:p>
      </dgm:t>
    </dgm:pt>
    <dgm:pt modelId="{1350D822-4C34-4E00-9A94-393F6F5D92DB}" type="sibTrans" cxnId="{BCA5B4FA-FDBE-41D1-88D1-8C24C286C4F7}">
      <dgm:prSet/>
      <dgm:spPr/>
      <dgm:t>
        <a:bodyPr/>
        <a:lstStyle/>
        <a:p>
          <a:endParaRPr lang="en-GB"/>
        </a:p>
      </dgm:t>
    </dgm:pt>
    <dgm:pt modelId="{A3D6EA13-49A5-48F6-BDFF-8C6D9C92A361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sitcoms</a:t>
          </a:r>
          <a:endParaRPr lang="en-US" sz="2400" b="1" noProof="0">
            <a:solidFill>
              <a:schemeClr val="tx1"/>
            </a:solidFill>
          </a:endParaRPr>
        </a:p>
      </dgm:t>
    </dgm:pt>
    <dgm:pt modelId="{FC3EACA5-F91F-410E-BC7E-40851151627C}" type="parTrans" cxnId="{591CCBF4-A609-40F0-88DD-339340E3609D}">
      <dgm:prSet/>
      <dgm:spPr/>
      <dgm:t>
        <a:bodyPr/>
        <a:lstStyle/>
        <a:p>
          <a:endParaRPr lang="en-GB"/>
        </a:p>
      </dgm:t>
    </dgm:pt>
    <dgm:pt modelId="{C44D7A6B-1E87-49F9-BAE1-0645A821AD41}" type="sibTrans" cxnId="{591CCBF4-A609-40F0-88DD-339340E3609D}">
      <dgm:prSet/>
      <dgm:spPr/>
      <dgm:t>
        <a:bodyPr/>
        <a:lstStyle/>
        <a:p>
          <a:endParaRPr lang="en-GB"/>
        </a:p>
      </dgm:t>
    </dgm:pt>
    <dgm:pt modelId="{E2CC2960-958B-4081-992D-367DB111729D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series</a:t>
          </a:r>
          <a:endParaRPr lang="en-US" sz="2400" b="1" noProof="0">
            <a:solidFill>
              <a:schemeClr val="tx1"/>
            </a:solidFill>
          </a:endParaRPr>
        </a:p>
      </dgm:t>
    </dgm:pt>
    <dgm:pt modelId="{3C0462AC-F3FE-41F2-A20E-7854D12347A9}" type="parTrans" cxnId="{CCFECD86-9C30-4DE6-AD85-6E26C737ECA7}">
      <dgm:prSet/>
      <dgm:spPr/>
      <dgm:t>
        <a:bodyPr/>
        <a:lstStyle/>
        <a:p>
          <a:endParaRPr lang="en-GB"/>
        </a:p>
      </dgm:t>
    </dgm:pt>
    <dgm:pt modelId="{326874CE-2AA8-4DF4-889A-0F44D8970570}" type="sibTrans" cxnId="{CCFECD86-9C30-4DE6-AD85-6E26C737ECA7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14"/>
      <dgm:spPr/>
    </dgm:pt>
    <dgm:pt modelId="{31E9309F-B18E-4EEA-8CCA-BD31CD4B7025}" type="pres">
      <dgm:prSet presAssocID="{80A9002D-B580-4FDB-AEAD-8EC03B6AB7CC}" presName="visible" presStyleLbl="node1" presStyleIdx="0" presStyleCnt="14" custScaleX="459496" custScaleY="471703"/>
      <dgm:spPr/>
    </dgm:pt>
    <dgm:pt modelId="{6B467985-35E9-4900-9BBD-42F59E24B36E}" type="pres">
      <dgm:prSet presAssocID="{FA7AED02-852F-4D78-81DD-C20970380587}" presName="Name25" presStyleLbl="parChTrans1D1" presStyleIdx="0" presStyleCnt="13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14" custScaleX="73621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DC435D-C64D-4E98-8A5E-3159DBC96BC2}" type="pres">
      <dgm:prSet presAssocID="{74D58709-313E-431C-8996-ADC666EAD0E2}" presName="Name25" presStyleLbl="parChTrans1D1" presStyleIdx="1" presStyleCnt="13"/>
      <dgm:spPr/>
      <dgm:t>
        <a:bodyPr/>
        <a:lstStyle/>
        <a:p>
          <a:endParaRPr lang="en-GB"/>
        </a:p>
      </dgm:t>
    </dgm:pt>
    <dgm:pt modelId="{8B9F97B4-E6D3-487C-9B81-1D6D97C2EBF6}" type="pres">
      <dgm:prSet presAssocID="{7D249D96-69C6-463A-BC73-7A378BFDDE9D}" presName="node" presStyleCnt="0"/>
      <dgm:spPr/>
    </dgm:pt>
    <dgm:pt modelId="{E73BF7C1-F16D-4930-9F57-DA1C61476FFC}" type="pres">
      <dgm:prSet presAssocID="{7D249D96-69C6-463A-BC73-7A378BFDDE9D}" presName="parentNode" presStyleLbl="node1" presStyleIdx="2" presStyleCnt="14" custScaleX="96392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AC2D98-4FAD-4078-B2F4-49DF2613ED58}" type="pres">
      <dgm:prSet presAssocID="{7D249D96-69C6-463A-BC73-7A378BFDDE9D}" presName="childNode" presStyleLbl="revTx" presStyleIdx="0" presStyleCnt="0">
        <dgm:presLayoutVars>
          <dgm:bulletEnabled val="1"/>
        </dgm:presLayoutVars>
      </dgm:prSet>
      <dgm:spPr/>
    </dgm:pt>
    <dgm:pt modelId="{31A87D66-3257-43B9-B07A-F823ECC47827}" type="pres">
      <dgm:prSet presAssocID="{4A5A3CDB-9F5E-40AF-848E-64090B4DE446}" presName="Name25" presStyleLbl="parChTrans1D1" presStyleIdx="2" presStyleCnt="13"/>
      <dgm:spPr/>
      <dgm:t>
        <a:bodyPr/>
        <a:lstStyle/>
        <a:p>
          <a:endParaRPr lang="en-GB"/>
        </a:p>
      </dgm:t>
    </dgm:pt>
    <dgm:pt modelId="{E97159C9-C229-4BFB-A808-73CC67FF6DFA}" type="pres">
      <dgm:prSet presAssocID="{F4B0F45B-E05B-4461-BE33-D89D78F95B61}" presName="node" presStyleCnt="0"/>
      <dgm:spPr/>
    </dgm:pt>
    <dgm:pt modelId="{B402A5B7-CA5E-4030-8089-E3D6A0B9BA63}" type="pres">
      <dgm:prSet presAssocID="{F4B0F45B-E05B-4461-BE33-D89D78F95B61}" presName="parentNode" presStyleLbl="node1" presStyleIdx="3" presStyleCnt="14" custScaleX="113360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B30B19-52AF-4F63-8620-C8BD578F13D1}" type="pres">
      <dgm:prSet presAssocID="{F4B0F45B-E05B-4461-BE33-D89D78F95B61}" presName="childNode" presStyleLbl="revTx" presStyleIdx="0" presStyleCnt="0">
        <dgm:presLayoutVars>
          <dgm:bulletEnabled val="1"/>
        </dgm:presLayoutVars>
      </dgm:prSet>
      <dgm:spPr/>
    </dgm:pt>
    <dgm:pt modelId="{EAD397F1-A681-442A-873C-09E061D22D28}" type="pres">
      <dgm:prSet presAssocID="{960322A1-342D-4D7D-B539-AA038754A06D}" presName="Name25" presStyleLbl="parChTrans1D1" presStyleIdx="3" presStyleCnt="13"/>
      <dgm:spPr/>
      <dgm:t>
        <a:bodyPr/>
        <a:lstStyle/>
        <a:p>
          <a:endParaRPr lang="en-GB"/>
        </a:p>
      </dgm:t>
    </dgm:pt>
    <dgm:pt modelId="{7350F296-E8C5-4199-B53E-8C9091E13AD8}" type="pres">
      <dgm:prSet presAssocID="{16D2B9A3-86C2-46FB-BC78-0E3AC8901B3F}" presName="node" presStyleCnt="0"/>
      <dgm:spPr/>
    </dgm:pt>
    <dgm:pt modelId="{2A2D99F8-BA14-4BBD-A1F8-6392472C96F4}" type="pres">
      <dgm:prSet presAssocID="{16D2B9A3-86C2-46FB-BC78-0E3AC8901B3F}" presName="parentNode" presStyleLbl="node1" presStyleIdx="4" presStyleCnt="14" custScaleX="115945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1D5964-6D6E-4C80-9898-198CFCB8A33B}" type="pres">
      <dgm:prSet presAssocID="{16D2B9A3-86C2-46FB-BC78-0E3AC8901B3F}" presName="childNode" presStyleLbl="revTx" presStyleIdx="0" presStyleCnt="0">
        <dgm:presLayoutVars>
          <dgm:bulletEnabled val="1"/>
        </dgm:presLayoutVars>
      </dgm:prSet>
      <dgm:spPr/>
    </dgm:pt>
    <dgm:pt modelId="{76A2A6A6-3CF3-4040-9647-FD8BA57E98BC}" type="pres">
      <dgm:prSet presAssocID="{3AFA433E-8631-4DA9-8353-F077CF32FF92}" presName="Name25" presStyleLbl="parChTrans1D1" presStyleIdx="4" presStyleCnt="13"/>
      <dgm:spPr/>
      <dgm:t>
        <a:bodyPr/>
        <a:lstStyle/>
        <a:p>
          <a:endParaRPr lang="en-GB"/>
        </a:p>
      </dgm:t>
    </dgm:pt>
    <dgm:pt modelId="{D02189E5-D977-451C-AF53-409181BB566D}" type="pres">
      <dgm:prSet presAssocID="{E8C8D5B4-6270-41BC-BB63-509184FC5401}" presName="node" presStyleCnt="0"/>
      <dgm:spPr/>
    </dgm:pt>
    <dgm:pt modelId="{9085D421-9FAF-4ECF-8071-DDF558880FBA}" type="pres">
      <dgm:prSet presAssocID="{E8C8D5B4-6270-41BC-BB63-509184FC5401}" presName="parentNode" presStyleLbl="node1" presStyleIdx="5" presStyleCnt="14" custScaleX="91601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405E1-33DE-4C92-A21E-355B3AD47EF0}" type="pres">
      <dgm:prSet presAssocID="{E8C8D5B4-6270-41BC-BB63-509184FC5401}" presName="childNode" presStyleLbl="revTx" presStyleIdx="0" presStyleCnt="0">
        <dgm:presLayoutVars>
          <dgm:bulletEnabled val="1"/>
        </dgm:presLayoutVars>
      </dgm:prSet>
      <dgm:spPr/>
    </dgm:pt>
    <dgm:pt modelId="{57AF8427-B2F2-498E-9344-D80438E14916}" type="pres">
      <dgm:prSet presAssocID="{40A2FFD7-D633-4C85-A05B-F8BC98B3DB6B}" presName="Name25" presStyleLbl="parChTrans1D1" presStyleIdx="5" presStyleCnt="13"/>
      <dgm:spPr/>
      <dgm:t>
        <a:bodyPr/>
        <a:lstStyle/>
        <a:p>
          <a:endParaRPr lang="en-GB"/>
        </a:p>
      </dgm:t>
    </dgm:pt>
    <dgm:pt modelId="{9EC51323-1F5F-4BDA-8E07-FD46CACEEA2D}" type="pres">
      <dgm:prSet presAssocID="{EE91AD2F-F145-4D32-907A-777EA5EF82A5}" presName="node" presStyleCnt="0"/>
      <dgm:spPr/>
    </dgm:pt>
    <dgm:pt modelId="{F61C5C7F-E09A-4053-A093-B606F115610A}" type="pres">
      <dgm:prSet presAssocID="{EE91AD2F-F145-4D32-907A-777EA5EF82A5}" presName="parentNode" presStyleLbl="node1" presStyleIdx="6" presStyleCnt="14" custScaleX="76989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63D599-623E-441D-B6AF-EC5C05FAB52D}" type="pres">
      <dgm:prSet presAssocID="{EE91AD2F-F145-4D32-907A-777EA5EF82A5}" presName="childNode" presStyleLbl="revTx" presStyleIdx="0" presStyleCnt="0">
        <dgm:presLayoutVars>
          <dgm:bulletEnabled val="1"/>
        </dgm:presLayoutVars>
      </dgm:prSet>
      <dgm:spPr/>
    </dgm:pt>
    <dgm:pt modelId="{3EA676B8-D4A6-4A78-9AE4-D946561EE18D}" type="pres">
      <dgm:prSet presAssocID="{9C579E7B-D426-4FD9-B99A-DD2534B79574}" presName="Name25" presStyleLbl="parChTrans1D1" presStyleIdx="6" presStyleCnt="13"/>
      <dgm:spPr/>
      <dgm:t>
        <a:bodyPr/>
        <a:lstStyle/>
        <a:p>
          <a:endParaRPr lang="en-GB"/>
        </a:p>
      </dgm:t>
    </dgm:pt>
    <dgm:pt modelId="{F4F54541-26D6-4FA9-BE65-3B81AF47C4CD}" type="pres">
      <dgm:prSet presAssocID="{E8679AF2-AD75-4647-A117-BE85045309DC}" presName="node" presStyleCnt="0"/>
      <dgm:spPr/>
    </dgm:pt>
    <dgm:pt modelId="{4011B154-7D1A-47F5-8F56-979FD5A0F5E2}" type="pres">
      <dgm:prSet presAssocID="{E8679AF2-AD75-4647-A117-BE85045309DC}" presName="parentNode" presStyleLbl="node1" presStyleIdx="7" presStyleCnt="14" custScaleX="126506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5DD999-E9E3-45F3-B05F-5880BBAB85F2}" type="pres">
      <dgm:prSet presAssocID="{E8679AF2-AD75-4647-A117-BE85045309DC}" presName="childNode" presStyleLbl="revTx" presStyleIdx="0" presStyleCnt="0">
        <dgm:presLayoutVars>
          <dgm:bulletEnabled val="1"/>
        </dgm:presLayoutVars>
      </dgm:prSet>
      <dgm:spPr/>
    </dgm:pt>
    <dgm:pt modelId="{2436FA60-F5B5-4665-B52C-C089638EF553}" type="pres">
      <dgm:prSet presAssocID="{0E45DA5B-03D7-44FE-BC56-4866B1E7017E}" presName="Name25" presStyleLbl="parChTrans1D1" presStyleIdx="7" presStyleCnt="13"/>
      <dgm:spPr/>
      <dgm:t>
        <a:bodyPr/>
        <a:lstStyle/>
        <a:p>
          <a:endParaRPr lang="en-GB"/>
        </a:p>
      </dgm:t>
    </dgm:pt>
    <dgm:pt modelId="{65EA9AB7-3CD4-42E5-87B1-5371E6B5EC31}" type="pres">
      <dgm:prSet presAssocID="{7D9A77DA-8CBD-41FA-B2BF-69A21CE7E9EE}" presName="node" presStyleCnt="0"/>
      <dgm:spPr/>
    </dgm:pt>
    <dgm:pt modelId="{E829EA45-4673-41B4-AFA9-46561E622A51}" type="pres">
      <dgm:prSet presAssocID="{7D9A77DA-8CBD-41FA-B2BF-69A21CE7E9EE}" presName="parentNode" presStyleLbl="node1" presStyleIdx="8" presStyleCnt="14" custScaleX="136760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9F57AC-EECD-4E92-BEBC-60AC3151F378}" type="pres">
      <dgm:prSet presAssocID="{7D9A77DA-8CBD-41FA-B2BF-69A21CE7E9EE}" presName="childNode" presStyleLbl="revTx" presStyleIdx="0" presStyleCnt="0">
        <dgm:presLayoutVars>
          <dgm:bulletEnabled val="1"/>
        </dgm:presLayoutVars>
      </dgm:prSet>
      <dgm:spPr/>
    </dgm:pt>
    <dgm:pt modelId="{23DFB16F-8BA5-42BE-A015-80E6425CC2AC}" type="pres">
      <dgm:prSet presAssocID="{082DF905-1F27-42E2-8FDB-BE4630A934A9}" presName="Name25" presStyleLbl="parChTrans1D1" presStyleIdx="8" presStyleCnt="13"/>
      <dgm:spPr/>
      <dgm:t>
        <a:bodyPr/>
        <a:lstStyle/>
        <a:p>
          <a:endParaRPr lang="en-GB"/>
        </a:p>
      </dgm:t>
    </dgm:pt>
    <dgm:pt modelId="{A1010DE4-A5C3-46C6-868B-9743692D14F7}" type="pres">
      <dgm:prSet presAssocID="{D976319F-4EF6-4FD7-B1F1-008F2AB79EA4}" presName="node" presStyleCnt="0"/>
      <dgm:spPr/>
    </dgm:pt>
    <dgm:pt modelId="{DF36D651-B468-466C-87D4-F6E49CEAA4B0}" type="pres">
      <dgm:prSet presAssocID="{D976319F-4EF6-4FD7-B1F1-008F2AB79EA4}" presName="parentNode" presStyleLbl="node1" presStyleIdx="9" presStyleCnt="14" custScaleX="145510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F448AF-4508-4B7C-82DD-68E4C121B923}" type="pres">
      <dgm:prSet presAssocID="{D976319F-4EF6-4FD7-B1F1-008F2AB79EA4}" presName="childNode" presStyleLbl="revTx" presStyleIdx="0" presStyleCnt="0">
        <dgm:presLayoutVars>
          <dgm:bulletEnabled val="1"/>
        </dgm:presLayoutVars>
      </dgm:prSet>
      <dgm:spPr/>
    </dgm:pt>
    <dgm:pt modelId="{CE240E39-8C65-4B0B-97C5-74B24244E2BE}" type="pres">
      <dgm:prSet presAssocID="{963A35C6-B83D-4298-884F-66C2E1EE5FC0}" presName="Name25" presStyleLbl="parChTrans1D1" presStyleIdx="9" presStyleCnt="13"/>
      <dgm:spPr/>
      <dgm:t>
        <a:bodyPr/>
        <a:lstStyle/>
        <a:p>
          <a:endParaRPr lang="en-GB"/>
        </a:p>
      </dgm:t>
    </dgm:pt>
    <dgm:pt modelId="{4AE31EB2-16A3-4079-860F-7F74995AB200}" type="pres">
      <dgm:prSet presAssocID="{0E7747CD-D8C2-4ED8-9EE8-F676A272E61A}" presName="node" presStyleCnt="0"/>
      <dgm:spPr/>
    </dgm:pt>
    <dgm:pt modelId="{16C837E5-F536-4BC2-BF84-0F44C4A331FE}" type="pres">
      <dgm:prSet presAssocID="{0E7747CD-D8C2-4ED8-9EE8-F676A272E61A}" presName="parentNode" presStyleLbl="node1" presStyleIdx="10" presStyleCnt="14" custScaleX="92159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C15F6D-2CE9-4A23-A1AD-E885F1344C45}" type="pres">
      <dgm:prSet presAssocID="{0E7747CD-D8C2-4ED8-9EE8-F676A272E61A}" presName="childNode" presStyleLbl="revTx" presStyleIdx="0" presStyleCnt="0">
        <dgm:presLayoutVars>
          <dgm:bulletEnabled val="1"/>
        </dgm:presLayoutVars>
      </dgm:prSet>
      <dgm:spPr/>
    </dgm:pt>
    <dgm:pt modelId="{B3482D91-3231-41E0-8D06-F0DACC6ABDC4}" type="pres">
      <dgm:prSet presAssocID="{5B756E6A-0220-4B8E-A09F-D870232AC97D}" presName="Name25" presStyleLbl="parChTrans1D1" presStyleIdx="10" presStyleCnt="13"/>
      <dgm:spPr/>
      <dgm:t>
        <a:bodyPr/>
        <a:lstStyle/>
        <a:p>
          <a:endParaRPr lang="en-GB"/>
        </a:p>
      </dgm:t>
    </dgm:pt>
    <dgm:pt modelId="{2D632C82-DB75-449B-87AA-82E3D65789D9}" type="pres">
      <dgm:prSet presAssocID="{0E2399EE-7182-41F6-B4FA-857A95C90AE5}" presName="node" presStyleCnt="0"/>
      <dgm:spPr/>
    </dgm:pt>
    <dgm:pt modelId="{6D578DD7-B3CD-432A-B5E2-1CD5AE0ADC89}" type="pres">
      <dgm:prSet presAssocID="{0E2399EE-7182-41F6-B4FA-857A95C90AE5}" presName="parentNode" presStyleLbl="node1" presStyleIdx="11" presStyleCnt="14" custScaleX="131934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FE0F12-7549-4BA1-932D-24A0720C60F6}" type="pres">
      <dgm:prSet presAssocID="{0E2399EE-7182-41F6-B4FA-857A95C90AE5}" presName="childNode" presStyleLbl="revTx" presStyleIdx="0" presStyleCnt="0">
        <dgm:presLayoutVars>
          <dgm:bulletEnabled val="1"/>
        </dgm:presLayoutVars>
      </dgm:prSet>
      <dgm:spPr/>
    </dgm:pt>
    <dgm:pt modelId="{DDE7008C-0792-4ECD-A889-0755706D8515}" type="pres">
      <dgm:prSet presAssocID="{FC3EACA5-F91F-410E-BC7E-40851151627C}" presName="Name25" presStyleLbl="parChTrans1D1" presStyleIdx="11" presStyleCnt="13"/>
      <dgm:spPr/>
      <dgm:t>
        <a:bodyPr/>
        <a:lstStyle/>
        <a:p>
          <a:endParaRPr lang="en-GB"/>
        </a:p>
      </dgm:t>
    </dgm:pt>
    <dgm:pt modelId="{DEB939E7-B7B1-4D02-9F42-EBB1DB525CBD}" type="pres">
      <dgm:prSet presAssocID="{A3D6EA13-49A5-48F6-BDFF-8C6D9C92A361}" presName="node" presStyleCnt="0"/>
      <dgm:spPr/>
    </dgm:pt>
    <dgm:pt modelId="{4D418639-B375-4466-9951-521C916A577C}" type="pres">
      <dgm:prSet presAssocID="{A3D6EA13-49A5-48F6-BDFF-8C6D9C92A361}" presName="parentNode" presStyleLbl="node1" presStyleIdx="12" presStyleCnt="14" custScaleX="96403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D1BE6C-B481-4C7D-8B22-54581423F900}" type="pres">
      <dgm:prSet presAssocID="{A3D6EA13-49A5-48F6-BDFF-8C6D9C92A361}" presName="childNode" presStyleLbl="revTx" presStyleIdx="0" presStyleCnt="0">
        <dgm:presLayoutVars>
          <dgm:bulletEnabled val="1"/>
        </dgm:presLayoutVars>
      </dgm:prSet>
      <dgm:spPr/>
    </dgm:pt>
    <dgm:pt modelId="{6BD5CFCA-B7A3-419F-B3E2-EB463303D094}" type="pres">
      <dgm:prSet presAssocID="{3C0462AC-F3FE-41F2-A20E-7854D12347A9}" presName="Name25" presStyleLbl="parChTrans1D1" presStyleIdx="12" presStyleCnt="13"/>
      <dgm:spPr/>
      <dgm:t>
        <a:bodyPr/>
        <a:lstStyle/>
        <a:p>
          <a:endParaRPr lang="en-GB"/>
        </a:p>
      </dgm:t>
    </dgm:pt>
    <dgm:pt modelId="{9A92CD25-6936-4B47-AED3-E22FF296458B}" type="pres">
      <dgm:prSet presAssocID="{E2CC2960-958B-4081-992D-367DB111729D}" presName="node" presStyleCnt="0"/>
      <dgm:spPr/>
    </dgm:pt>
    <dgm:pt modelId="{72996B29-E6F3-4C3E-95DF-C07E5AF5F7E0}" type="pres">
      <dgm:prSet presAssocID="{E2CC2960-958B-4081-992D-367DB111729D}" presName="parentNode" presStyleLbl="node1" presStyleIdx="13" presStyleCnt="14" custScaleX="90575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9CFEBD-764D-4A0F-8ABD-25AE7B1AA649}" type="pres">
      <dgm:prSet presAssocID="{E2CC2960-958B-4081-992D-367DB111729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D5FC5619-86AF-4832-95B2-4F6F6D6DD394}" type="presOf" srcId="{E8C8D5B4-6270-41BC-BB63-509184FC5401}" destId="{9085D421-9FAF-4ECF-8071-DDF558880FBA}" srcOrd="0" destOrd="0" presId="urn:microsoft.com/office/officeart/2005/8/layout/radial2"/>
    <dgm:cxn modelId="{61E15DF7-1669-415B-BFE2-594B4089CB68}" type="presOf" srcId="{9C579E7B-D426-4FD9-B99A-DD2534B79574}" destId="{3EA676B8-D4A6-4A78-9AE4-D946561EE18D}" srcOrd="0" destOrd="0" presId="urn:microsoft.com/office/officeart/2005/8/layout/radial2"/>
    <dgm:cxn modelId="{CCFECD86-9C30-4DE6-AD85-6E26C737ECA7}" srcId="{80A9002D-B580-4FDB-AEAD-8EC03B6AB7CC}" destId="{E2CC2960-958B-4081-992D-367DB111729D}" srcOrd="12" destOrd="0" parTransId="{3C0462AC-F3FE-41F2-A20E-7854D12347A9}" sibTransId="{326874CE-2AA8-4DF4-889A-0F44D8970570}"/>
    <dgm:cxn modelId="{7B397F67-43AB-436A-883F-B59CD25CC2B6}" srcId="{80A9002D-B580-4FDB-AEAD-8EC03B6AB7CC}" destId="{7D249D96-69C6-463A-BC73-7A378BFDDE9D}" srcOrd="1" destOrd="0" parTransId="{74D58709-313E-431C-8996-ADC666EAD0E2}" sibTransId="{68E85E76-F567-4BAF-8CC5-0B59D1CE2536}"/>
    <dgm:cxn modelId="{E35E141B-E308-4FE2-8071-01BDBCBFF693}" srcId="{80A9002D-B580-4FDB-AEAD-8EC03B6AB7CC}" destId="{E8679AF2-AD75-4647-A117-BE85045309DC}" srcOrd="6" destOrd="0" parTransId="{9C579E7B-D426-4FD9-B99A-DD2534B79574}" sibTransId="{62B57DD6-793D-4B8E-AB32-761307F819C5}"/>
    <dgm:cxn modelId="{4545C639-9050-4593-BA8A-7985A2B9136D}" type="presOf" srcId="{EE91AD2F-F145-4D32-907A-777EA5EF82A5}" destId="{F61C5C7F-E09A-4053-A093-B606F115610A}" srcOrd="0" destOrd="0" presId="urn:microsoft.com/office/officeart/2005/8/layout/radial2"/>
    <dgm:cxn modelId="{511F076F-9322-4861-BB4B-21B3AC1DF29D}" type="presOf" srcId="{FA7AED02-852F-4D78-81DD-C20970380587}" destId="{6B467985-35E9-4900-9BBD-42F59E24B36E}" srcOrd="0" destOrd="0" presId="urn:microsoft.com/office/officeart/2005/8/layout/radial2"/>
    <dgm:cxn modelId="{CA32AF0B-B5B1-4B68-8A30-5A72F6BCFF23}" type="presOf" srcId="{0E2399EE-7182-41F6-B4FA-857A95C90AE5}" destId="{6D578DD7-B3CD-432A-B5E2-1CD5AE0ADC89}" srcOrd="0" destOrd="0" presId="urn:microsoft.com/office/officeart/2005/8/layout/radial2"/>
    <dgm:cxn modelId="{591CCBF4-A609-40F0-88DD-339340E3609D}" srcId="{80A9002D-B580-4FDB-AEAD-8EC03B6AB7CC}" destId="{A3D6EA13-49A5-48F6-BDFF-8C6D9C92A361}" srcOrd="11" destOrd="0" parTransId="{FC3EACA5-F91F-410E-BC7E-40851151627C}" sibTransId="{C44D7A6B-1E87-49F9-BAE1-0645A821AD41}"/>
    <dgm:cxn modelId="{69690A71-F37B-46DF-B0BA-FE452F708892}" srcId="{80A9002D-B580-4FDB-AEAD-8EC03B6AB7CC}" destId="{7D9A77DA-8CBD-41FA-B2BF-69A21CE7E9EE}" srcOrd="7" destOrd="0" parTransId="{0E45DA5B-03D7-44FE-BC56-4866B1E7017E}" sibTransId="{C450AFB5-CD56-4490-A62F-52F9BE0332A6}"/>
    <dgm:cxn modelId="{1025F2B0-4F65-42F1-8B6A-4D83673C9164}" type="presOf" srcId="{A3D6EA13-49A5-48F6-BDFF-8C6D9C92A361}" destId="{4D418639-B375-4466-9951-521C916A577C}" srcOrd="0" destOrd="0" presId="urn:microsoft.com/office/officeart/2005/8/layout/radial2"/>
    <dgm:cxn modelId="{69914461-1234-42B5-97DA-7E153FF6DE4B}" type="presOf" srcId="{960322A1-342D-4D7D-B539-AA038754A06D}" destId="{EAD397F1-A681-442A-873C-09E061D22D28}" srcOrd="0" destOrd="0" presId="urn:microsoft.com/office/officeart/2005/8/layout/radial2"/>
    <dgm:cxn modelId="{3976B1DB-719B-4109-B802-245CA50C515C}" srcId="{80A9002D-B580-4FDB-AEAD-8EC03B6AB7CC}" destId="{E8C8D5B4-6270-41BC-BB63-509184FC5401}" srcOrd="4" destOrd="0" parTransId="{3AFA433E-8631-4DA9-8353-F077CF32FF92}" sibTransId="{39DD6CDA-997D-4EC7-AABA-87DED133EA0A}"/>
    <dgm:cxn modelId="{72337C00-0EA0-4B5E-85F8-02BD4DF41D75}" type="presOf" srcId="{963A35C6-B83D-4298-884F-66C2E1EE5FC0}" destId="{CE240E39-8C65-4B0B-97C5-74B24244E2BE}" srcOrd="0" destOrd="0" presId="urn:microsoft.com/office/officeart/2005/8/layout/radial2"/>
    <dgm:cxn modelId="{5DD50E0C-EF2D-4F09-A296-F834778D3049}" type="presOf" srcId="{80A9002D-B580-4FDB-AEAD-8EC03B6AB7CC}" destId="{43F7EB96-6C2C-43F2-9392-5AB87860FFEB}" srcOrd="0" destOrd="0" presId="urn:microsoft.com/office/officeart/2005/8/layout/radial2"/>
    <dgm:cxn modelId="{30656DBE-D00B-4761-B44A-7AE023BC7539}" srcId="{80A9002D-B580-4FDB-AEAD-8EC03B6AB7CC}" destId="{D976319F-4EF6-4FD7-B1F1-008F2AB79EA4}" srcOrd="8" destOrd="0" parTransId="{082DF905-1F27-42E2-8FDB-BE4630A934A9}" sibTransId="{5A9CB441-C720-442F-855B-51CADE6559CB}"/>
    <dgm:cxn modelId="{2620E0F4-682A-4ED9-A776-907D2CEE9D10}" srcId="{80A9002D-B580-4FDB-AEAD-8EC03B6AB7CC}" destId="{EE91AD2F-F145-4D32-907A-777EA5EF82A5}" srcOrd="5" destOrd="0" parTransId="{40A2FFD7-D633-4C85-A05B-F8BC98B3DB6B}" sibTransId="{F06CE141-D102-4303-8236-45479CE8853F}"/>
    <dgm:cxn modelId="{7C64DF89-816F-4218-A7B4-EF845D5354A4}" srcId="{80A9002D-B580-4FDB-AEAD-8EC03B6AB7CC}" destId="{0E7747CD-D8C2-4ED8-9EE8-F676A272E61A}" srcOrd="9" destOrd="0" parTransId="{963A35C6-B83D-4298-884F-66C2E1EE5FC0}" sibTransId="{DE4FE3BD-A3E9-4C27-AC8E-CF3788044569}"/>
    <dgm:cxn modelId="{0B245CF4-40DB-4DCD-9573-50DF2DA49A25}" srcId="{80A9002D-B580-4FDB-AEAD-8EC03B6AB7CC}" destId="{16D2B9A3-86C2-46FB-BC78-0E3AC8901B3F}" srcOrd="3" destOrd="0" parTransId="{960322A1-342D-4D7D-B539-AA038754A06D}" sibTransId="{217EB957-7A32-4B24-8046-307947E4875A}"/>
    <dgm:cxn modelId="{44921083-19FD-4BEA-9954-D9DF026AAFF6}" type="presOf" srcId="{0E45DA5B-03D7-44FE-BC56-4866B1E7017E}" destId="{2436FA60-F5B5-4665-B52C-C089638EF553}" srcOrd="0" destOrd="0" presId="urn:microsoft.com/office/officeart/2005/8/layout/radial2"/>
    <dgm:cxn modelId="{2FE5734C-8D33-43D7-906D-CB9F043BCCEB}" type="presOf" srcId="{D976319F-4EF6-4FD7-B1F1-008F2AB79EA4}" destId="{DF36D651-B468-466C-87D4-F6E49CEAA4B0}" srcOrd="0" destOrd="0" presId="urn:microsoft.com/office/officeart/2005/8/layout/radial2"/>
    <dgm:cxn modelId="{5BDA1BA2-B457-4C81-AF5A-E2E3F6197A72}" type="presOf" srcId="{3C0462AC-F3FE-41F2-A20E-7854D12347A9}" destId="{6BD5CFCA-B7A3-419F-B3E2-EB463303D094}" srcOrd="0" destOrd="0" presId="urn:microsoft.com/office/officeart/2005/8/layout/radial2"/>
    <dgm:cxn modelId="{BCA5B4FA-FDBE-41D1-88D1-8C24C286C4F7}" srcId="{80A9002D-B580-4FDB-AEAD-8EC03B6AB7CC}" destId="{0E2399EE-7182-41F6-B4FA-857A95C90AE5}" srcOrd="10" destOrd="0" parTransId="{5B756E6A-0220-4B8E-A09F-D870232AC97D}" sibTransId="{1350D822-4C34-4E00-9A94-393F6F5D92DB}"/>
    <dgm:cxn modelId="{5F9AA98B-92A0-4CD1-AD90-3B72B671DA53}" type="presOf" srcId="{76C9D6ED-C918-4ADE-93EF-B76C42FEADE7}" destId="{7C5AC58B-9BEA-4656-8B1B-B5A59FD91435}" srcOrd="0" destOrd="0" presId="urn:microsoft.com/office/officeart/2005/8/layout/radial2"/>
    <dgm:cxn modelId="{915470E9-CDBB-4F22-A262-0D5312F0B3A9}" type="presOf" srcId="{FC3EACA5-F91F-410E-BC7E-40851151627C}" destId="{DDE7008C-0792-4ECD-A889-0755706D8515}" srcOrd="0" destOrd="0" presId="urn:microsoft.com/office/officeart/2005/8/layout/radial2"/>
    <dgm:cxn modelId="{ED71C853-DC7B-4FB3-A75F-3CB7EA9FFC07}" type="presOf" srcId="{3AFA433E-8631-4DA9-8353-F077CF32FF92}" destId="{76A2A6A6-3CF3-4040-9647-FD8BA57E98BC}" srcOrd="0" destOrd="0" presId="urn:microsoft.com/office/officeart/2005/8/layout/radial2"/>
    <dgm:cxn modelId="{9893159E-5EBE-4B5A-9D18-1B7261FF55D6}" type="presOf" srcId="{7D9A77DA-8CBD-41FA-B2BF-69A21CE7E9EE}" destId="{E829EA45-4673-41B4-AFA9-46561E622A51}" srcOrd="0" destOrd="0" presId="urn:microsoft.com/office/officeart/2005/8/layout/radial2"/>
    <dgm:cxn modelId="{49F2DC4A-B2E7-43FA-A44A-E34AA34CFEC4}" type="presOf" srcId="{0E7747CD-D8C2-4ED8-9EE8-F676A272E61A}" destId="{16C837E5-F536-4BC2-BF84-0F44C4A331FE}" srcOrd="0" destOrd="0" presId="urn:microsoft.com/office/officeart/2005/8/layout/radial2"/>
    <dgm:cxn modelId="{8321D86B-5B35-473C-BF59-7BBA24AFCF0F}" type="presOf" srcId="{7D249D96-69C6-463A-BC73-7A378BFDDE9D}" destId="{E73BF7C1-F16D-4930-9F57-DA1C61476FFC}" srcOrd="0" destOrd="0" presId="urn:microsoft.com/office/officeart/2005/8/layout/radial2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9D2334B9-CC2F-41E8-A3F1-1245575B4477}" type="presOf" srcId="{16D2B9A3-86C2-46FB-BC78-0E3AC8901B3F}" destId="{2A2D99F8-BA14-4BBD-A1F8-6392472C96F4}" srcOrd="0" destOrd="0" presId="urn:microsoft.com/office/officeart/2005/8/layout/radial2"/>
    <dgm:cxn modelId="{ACAE5360-C0F3-4F06-A723-C5FC87DE8E4F}" type="presOf" srcId="{5B756E6A-0220-4B8E-A09F-D870232AC97D}" destId="{B3482D91-3231-41E0-8D06-F0DACC6ABDC4}" srcOrd="0" destOrd="0" presId="urn:microsoft.com/office/officeart/2005/8/layout/radial2"/>
    <dgm:cxn modelId="{EDAC2369-AC2E-48CD-B6AF-95928C6E0963}" type="presOf" srcId="{74D58709-313E-431C-8996-ADC666EAD0E2}" destId="{3FDC435D-C64D-4E98-8A5E-3159DBC96BC2}" srcOrd="0" destOrd="0" presId="urn:microsoft.com/office/officeart/2005/8/layout/radial2"/>
    <dgm:cxn modelId="{5AFDB91D-1E82-4789-8486-8DF774A20549}" type="presOf" srcId="{4A5A3CDB-9F5E-40AF-848E-64090B4DE446}" destId="{31A87D66-3257-43B9-B07A-F823ECC47827}" srcOrd="0" destOrd="0" presId="urn:microsoft.com/office/officeart/2005/8/layout/radial2"/>
    <dgm:cxn modelId="{A6C5F68E-BD2C-4E26-9EA5-88983F40D0E6}" type="presOf" srcId="{E2CC2960-958B-4081-992D-367DB111729D}" destId="{72996B29-E6F3-4C3E-95DF-C07E5AF5F7E0}" srcOrd="0" destOrd="0" presId="urn:microsoft.com/office/officeart/2005/8/layout/radial2"/>
    <dgm:cxn modelId="{D1E7D723-E8FA-48F9-A6E7-8C17DAA4D104}" type="presOf" srcId="{F4B0F45B-E05B-4461-BE33-D89D78F95B61}" destId="{B402A5B7-CA5E-4030-8089-E3D6A0B9BA63}" srcOrd="0" destOrd="0" presId="urn:microsoft.com/office/officeart/2005/8/layout/radial2"/>
    <dgm:cxn modelId="{EF79BB9B-CBA9-4F27-B331-98C1CD4717CF}" type="presOf" srcId="{40A2FFD7-D633-4C85-A05B-F8BC98B3DB6B}" destId="{57AF8427-B2F2-498E-9344-D80438E14916}" srcOrd="0" destOrd="0" presId="urn:microsoft.com/office/officeart/2005/8/layout/radial2"/>
    <dgm:cxn modelId="{84D7D9D8-8237-4AB7-BB53-141091E619C3}" srcId="{80A9002D-B580-4FDB-AEAD-8EC03B6AB7CC}" destId="{F4B0F45B-E05B-4461-BE33-D89D78F95B61}" srcOrd="2" destOrd="0" parTransId="{4A5A3CDB-9F5E-40AF-848E-64090B4DE446}" sibTransId="{A49D12C5-8CF5-4FDB-BDDF-B25AD8B11584}"/>
    <dgm:cxn modelId="{A0739127-3110-45BA-8BD4-8A91431F3E32}" type="presOf" srcId="{082DF905-1F27-42E2-8FDB-BE4630A934A9}" destId="{23DFB16F-8BA5-42BE-A015-80E6425CC2AC}" srcOrd="0" destOrd="0" presId="urn:microsoft.com/office/officeart/2005/8/layout/radial2"/>
    <dgm:cxn modelId="{D5983622-52F3-4986-ACF8-7B291ABF0F22}" type="presOf" srcId="{E8679AF2-AD75-4647-A117-BE85045309DC}" destId="{4011B154-7D1A-47F5-8F56-979FD5A0F5E2}" srcOrd="0" destOrd="0" presId="urn:microsoft.com/office/officeart/2005/8/layout/radial2"/>
    <dgm:cxn modelId="{BE068DCA-5914-47DF-83D3-26221B9C1856}" type="presParOf" srcId="{43F7EB96-6C2C-43F2-9392-5AB87860FFEB}" destId="{82842E48-86CA-4B54-B146-FBFC44129E82}" srcOrd="0" destOrd="0" presId="urn:microsoft.com/office/officeart/2005/8/layout/radial2"/>
    <dgm:cxn modelId="{16B46146-6B05-4158-8D93-25F6BA0B5CFC}" type="presParOf" srcId="{82842E48-86CA-4B54-B146-FBFC44129E82}" destId="{D7DFEF8C-C239-42E0-A11B-B0A1F7D9C76D}" srcOrd="0" destOrd="0" presId="urn:microsoft.com/office/officeart/2005/8/layout/radial2"/>
    <dgm:cxn modelId="{DAE64739-1099-4DB2-8D3F-6258D18DC02D}" type="presParOf" srcId="{D7DFEF8C-C239-42E0-A11B-B0A1F7D9C76D}" destId="{157AE3A3-5111-4834-B45E-B6344FCD8B84}" srcOrd="0" destOrd="0" presId="urn:microsoft.com/office/officeart/2005/8/layout/radial2"/>
    <dgm:cxn modelId="{AAFEAFB1-DFA4-4F16-B725-86B493B77EA2}" type="presParOf" srcId="{D7DFEF8C-C239-42E0-A11B-B0A1F7D9C76D}" destId="{31E9309F-B18E-4EEA-8CCA-BD31CD4B7025}" srcOrd="1" destOrd="0" presId="urn:microsoft.com/office/officeart/2005/8/layout/radial2"/>
    <dgm:cxn modelId="{5B70DAA2-DBFF-4692-996B-78248B08B5A8}" type="presParOf" srcId="{82842E48-86CA-4B54-B146-FBFC44129E82}" destId="{6B467985-35E9-4900-9BBD-42F59E24B36E}" srcOrd="1" destOrd="0" presId="urn:microsoft.com/office/officeart/2005/8/layout/radial2"/>
    <dgm:cxn modelId="{11DC6F6B-1390-4773-8A20-0DCBB5761B2E}" type="presParOf" srcId="{82842E48-86CA-4B54-B146-FBFC44129E82}" destId="{B86ACD10-6F27-4C59-B832-E9E3E3625702}" srcOrd="2" destOrd="0" presId="urn:microsoft.com/office/officeart/2005/8/layout/radial2"/>
    <dgm:cxn modelId="{7D9A5B72-1780-4A3A-81EF-F2C2CDFE8C60}" type="presParOf" srcId="{B86ACD10-6F27-4C59-B832-E9E3E3625702}" destId="{7C5AC58B-9BEA-4656-8B1B-B5A59FD91435}" srcOrd="0" destOrd="0" presId="urn:microsoft.com/office/officeart/2005/8/layout/radial2"/>
    <dgm:cxn modelId="{774BA2C1-8614-4212-8D02-D6512793698B}" type="presParOf" srcId="{B86ACD10-6F27-4C59-B832-E9E3E3625702}" destId="{CA1CD5A5-188C-41E4-B09E-6C09C6CEB77F}" srcOrd="1" destOrd="0" presId="urn:microsoft.com/office/officeart/2005/8/layout/radial2"/>
    <dgm:cxn modelId="{7265D488-EF43-435E-BCDE-C589FEFF113A}" type="presParOf" srcId="{82842E48-86CA-4B54-B146-FBFC44129E82}" destId="{3FDC435D-C64D-4E98-8A5E-3159DBC96BC2}" srcOrd="3" destOrd="0" presId="urn:microsoft.com/office/officeart/2005/8/layout/radial2"/>
    <dgm:cxn modelId="{D5C2A2CF-16D2-4261-A1F7-9146E889D0EB}" type="presParOf" srcId="{82842E48-86CA-4B54-B146-FBFC44129E82}" destId="{8B9F97B4-E6D3-487C-9B81-1D6D97C2EBF6}" srcOrd="4" destOrd="0" presId="urn:microsoft.com/office/officeart/2005/8/layout/radial2"/>
    <dgm:cxn modelId="{F197332D-E8D9-4E37-8015-68DA2F8391C7}" type="presParOf" srcId="{8B9F97B4-E6D3-487C-9B81-1D6D97C2EBF6}" destId="{E73BF7C1-F16D-4930-9F57-DA1C61476FFC}" srcOrd="0" destOrd="0" presId="urn:microsoft.com/office/officeart/2005/8/layout/radial2"/>
    <dgm:cxn modelId="{AA71B53E-1930-4744-83BA-C39D240E3AAC}" type="presParOf" srcId="{8B9F97B4-E6D3-487C-9B81-1D6D97C2EBF6}" destId="{1FAC2D98-4FAD-4078-B2F4-49DF2613ED58}" srcOrd="1" destOrd="0" presId="urn:microsoft.com/office/officeart/2005/8/layout/radial2"/>
    <dgm:cxn modelId="{1FA424B3-DC1D-4A97-8AEA-892A3A6CCC28}" type="presParOf" srcId="{82842E48-86CA-4B54-B146-FBFC44129E82}" destId="{31A87D66-3257-43B9-B07A-F823ECC47827}" srcOrd="5" destOrd="0" presId="urn:microsoft.com/office/officeart/2005/8/layout/radial2"/>
    <dgm:cxn modelId="{729C0D24-E92A-4A8E-8977-46C675B49D78}" type="presParOf" srcId="{82842E48-86CA-4B54-B146-FBFC44129E82}" destId="{E97159C9-C229-4BFB-A808-73CC67FF6DFA}" srcOrd="6" destOrd="0" presId="urn:microsoft.com/office/officeart/2005/8/layout/radial2"/>
    <dgm:cxn modelId="{D744CB7D-F345-4F7A-A556-F1F10FA76384}" type="presParOf" srcId="{E97159C9-C229-4BFB-A808-73CC67FF6DFA}" destId="{B402A5B7-CA5E-4030-8089-E3D6A0B9BA63}" srcOrd="0" destOrd="0" presId="urn:microsoft.com/office/officeart/2005/8/layout/radial2"/>
    <dgm:cxn modelId="{332AEB9D-1C00-4964-92EE-50625A8BAD13}" type="presParOf" srcId="{E97159C9-C229-4BFB-A808-73CC67FF6DFA}" destId="{D9B30B19-52AF-4F63-8620-C8BD578F13D1}" srcOrd="1" destOrd="0" presId="urn:microsoft.com/office/officeart/2005/8/layout/radial2"/>
    <dgm:cxn modelId="{0D07E1D8-FADB-4771-B6AF-CEEDDE7A682B}" type="presParOf" srcId="{82842E48-86CA-4B54-B146-FBFC44129E82}" destId="{EAD397F1-A681-442A-873C-09E061D22D28}" srcOrd="7" destOrd="0" presId="urn:microsoft.com/office/officeart/2005/8/layout/radial2"/>
    <dgm:cxn modelId="{064DD466-6339-40A6-B719-8D1579D5CF5B}" type="presParOf" srcId="{82842E48-86CA-4B54-B146-FBFC44129E82}" destId="{7350F296-E8C5-4199-B53E-8C9091E13AD8}" srcOrd="8" destOrd="0" presId="urn:microsoft.com/office/officeart/2005/8/layout/radial2"/>
    <dgm:cxn modelId="{5BACF8C1-5AF7-439D-AC82-9762940DB4DB}" type="presParOf" srcId="{7350F296-E8C5-4199-B53E-8C9091E13AD8}" destId="{2A2D99F8-BA14-4BBD-A1F8-6392472C96F4}" srcOrd="0" destOrd="0" presId="urn:microsoft.com/office/officeart/2005/8/layout/radial2"/>
    <dgm:cxn modelId="{0EF66E20-81B7-4266-86DD-AA6F62D4FF4C}" type="presParOf" srcId="{7350F296-E8C5-4199-B53E-8C9091E13AD8}" destId="{CB1D5964-6D6E-4C80-9898-198CFCB8A33B}" srcOrd="1" destOrd="0" presId="urn:microsoft.com/office/officeart/2005/8/layout/radial2"/>
    <dgm:cxn modelId="{352D0F3C-0120-4649-B2F2-0A3185494AD5}" type="presParOf" srcId="{82842E48-86CA-4B54-B146-FBFC44129E82}" destId="{76A2A6A6-3CF3-4040-9647-FD8BA57E98BC}" srcOrd="9" destOrd="0" presId="urn:microsoft.com/office/officeart/2005/8/layout/radial2"/>
    <dgm:cxn modelId="{1040A86B-0836-4313-9D6E-74BD79D91E9A}" type="presParOf" srcId="{82842E48-86CA-4B54-B146-FBFC44129E82}" destId="{D02189E5-D977-451C-AF53-409181BB566D}" srcOrd="10" destOrd="0" presId="urn:microsoft.com/office/officeart/2005/8/layout/radial2"/>
    <dgm:cxn modelId="{1DD71C96-8A6F-4C83-8AE9-113996E284DB}" type="presParOf" srcId="{D02189E5-D977-451C-AF53-409181BB566D}" destId="{9085D421-9FAF-4ECF-8071-DDF558880FBA}" srcOrd="0" destOrd="0" presId="urn:microsoft.com/office/officeart/2005/8/layout/radial2"/>
    <dgm:cxn modelId="{65627C9B-9A73-48F5-AEDC-3A473E1C3C3C}" type="presParOf" srcId="{D02189E5-D977-451C-AF53-409181BB566D}" destId="{B63405E1-33DE-4C92-A21E-355B3AD47EF0}" srcOrd="1" destOrd="0" presId="urn:microsoft.com/office/officeart/2005/8/layout/radial2"/>
    <dgm:cxn modelId="{ED1A25A7-1D05-43E4-AFEC-193BCC2C017E}" type="presParOf" srcId="{82842E48-86CA-4B54-B146-FBFC44129E82}" destId="{57AF8427-B2F2-498E-9344-D80438E14916}" srcOrd="11" destOrd="0" presId="urn:microsoft.com/office/officeart/2005/8/layout/radial2"/>
    <dgm:cxn modelId="{DD3E0317-D09E-44DF-83FA-2BF42AF2AE40}" type="presParOf" srcId="{82842E48-86CA-4B54-B146-FBFC44129E82}" destId="{9EC51323-1F5F-4BDA-8E07-FD46CACEEA2D}" srcOrd="12" destOrd="0" presId="urn:microsoft.com/office/officeart/2005/8/layout/radial2"/>
    <dgm:cxn modelId="{E2BFF955-21BD-4299-A5EA-69B1EED320C9}" type="presParOf" srcId="{9EC51323-1F5F-4BDA-8E07-FD46CACEEA2D}" destId="{F61C5C7F-E09A-4053-A093-B606F115610A}" srcOrd="0" destOrd="0" presId="urn:microsoft.com/office/officeart/2005/8/layout/radial2"/>
    <dgm:cxn modelId="{7EC67411-E1CD-4E26-9BB5-733EA6540101}" type="presParOf" srcId="{9EC51323-1F5F-4BDA-8E07-FD46CACEEA2D}" destId="{C763D599-623E-441D-B6AF-EC5C05FAB52D}" srcOrd="1" destOrd="0" presId="urn:microsoft.com/office/officeart/2005/8/layout/radial2"/>
    <dgm:cxn modelId="{2F902C16-5FEA-4756-82CE-1A5AD3B34983}" type="presParOf" srcId="{82842E48-86CA-4B54-B146-FBFC44129E82}" destId="{3EA676B8-D4A6-4A78-9AE4-D946561EE18D}" srcOrd="13" destOrd="0" presId="urn:microsoft.com/office/officeart/2005/8/layout/radial2"/>
    <dgm:cxn modelId="{8CBD581E-3528-4339-A9B2-BBFE99AEE5A5}" type="presParOf" srcId="{82842E48-86CA-4B54-B146-FBFC44129E82}" destId="{F4F54541-26D6-4FA9-BE65-3B81AF47C4CD}" srcOrd="14" destOrd="0" presId="urn:microsoft.com/office/officeart/2005/8/layout/radial2"/>
    <dgm:cxn modelId="{5230FA4F-2BE9-4291-B33A-20A43047E7D5}" type="presParOf" srcId="{F4F54541-26D6-4FA9-BE65-3B81AF47C4CD}" destId="{4011B154-7D1A-47F5-8F56-979FD5A0F5E2}" srcOrd="0" destOrd="0" presId="urn:microsoft.com/office/officeart/2005/8/layout/radial2"/>
    <dgm:cxn modelId="{9529E559-95F1-433F-B5C8-ECEEFC5C0DB1}" type="presParOf" srcId="{F4F54541-26D6-4FA9-BE65-3B81AF47C4CD}" destId="{155DD999-E9E3-45F3-B05F-5880BBAB85F2}" srcOrd="1" destOrd="0" presId="urn:microsoft.com/office/officeart/2005/8/layout/radial2"/>
    <dgm:cxn modelId="{424E564E-A78A-4081-9AD6-12EC178D3DA3}" type="presParOf" srcId="{82842E48-86CA-4B54-B146-FBFC44129E82}" destId="{2436FA60-F5B5-4665-B52C-C089638EF553}" srcOrd="15" destOrd="0" presId="urn:microsoft.com/office/officeart/2005/8/layout/radial2"/>
    <dgm:cxn modelId="{4E41F335-3B34-4480-9D2D-237AE855106F}" type="presParOf" srcId="{82842E48-86CA-4B54-B146-FBFC44129E82}" destId="{65EA9AB7-3CD4-42E5-87B1-5371E6B5EC31}" srcOrd="16" destOrd="0" presId="urn:microsoft.com/office/officeart/2005/8/layout/radial2"/>
    <dgm:cxn modelId="{695F2892-15AA-4A5D-93AA-BF022C3C52DB}" type="presParOf" srcId="{65EA9AB7-3CD4-42E5-87B1-5371E6B5EC31}" destId="{E829EA45-4673-41B4-AFA9-46561E622A51}" srcOrd="0" destOrd="0" presId="urn:microsoft.com/office/officeart/2005/8/layout/radial2"/>
    <dgm:cxn modelId="{2BF2A713-2CA0-43EE-9830-A1F76435405C}" type="presParOf" srcId="{65EA9AB7-3CD4-42E5-87B1-5371E6B5EC31}" destId="{229F57AC-EECD-4E92-BEBC-60AC3151F378}" srcOrd="1" destOrd="0" presId="urn:microsoft.com/office/officeart/2005/8/layout/radial2"/>
    <dgm:cxn modelId="{C99AB20F-D746-4C62-8CC1-2D696673D7DA}" type="presParOf" srcId="{82842E48-86CA-4B54-B146-FBFC44129E82}" destId="{23DFB16F-8BA5-42BE-A015-80E6425CC2AC}" srcOrd="17" destOrd="0" presId="urn:microsoft.com/office/officeart/2005/8/layout/radial2"/>
    <dgm:cxn modelId="{04C170C7-78C2-410D-AA5B-CAD72AF706B0}" type="presParOf" srcId="{82842E48-86CA-4B54-B146-FBFC44129E82}" destId="{A1010DE4-A5C3-46C6-868B-9743692D14F7}" srcOrd="18" destOrd="0" presId="urn:microsoft.com/office/officeart/2005/8/layout/radial2"/>
    <dgm:cxn modelId="{4D5D1882-5C2E-46B2-93F0-8B0FAB48A9FE}" type="presParOf" srcId="{A1010DE4-A5C3-46C6-868B-9743692D14F7}" destId="{DF36D651-B468-466C-87D4-F6E49CEAA4B0}" srcOrd="0" destOrd="0" presId="urn:microsoft.com/office/officeart/2005/8/layout/radial2"/>
    <dgm:cxn modelId="{7259221A-7F13-4E97-8CC7-40FAB8DC673C}" type="presParOf" srcId="{A1010DE4-A5C3-46C6-868B-9743692D14F7}" destId="{4AF448AF-4508-4B7C-82DD-68E4C121B923}" srcOrd="1" destOrd="0" presId="urn:microsoft.com/office/officeart/2005/8/layout/radial2"/>
    <dgm:cxn modelId="{5E0226F7-A31A-448D-B42C-6E782E27CF65}" type="presParOf" srcId="{82842E48-86CA-4B54-B146-FBFC44129E82}" destId="{CE240E39-8C65-4B0B-97C5-74B24244E2BE}" srcOrd="19" destOrd="0" presId="urn:microsoft.com/office/officeart/2005/8/layout/radial2"/>
    <dgm:cxn modelId="{807CDF8E-8842-4DAF-8C0D-5D831B604C1B}" type="presParOf" srcId="{82842E48-86CA-4B54-B146-FBFC44129E82}" destId="{4AE31EB2-16A3-4079-860F-7F74995AB200}" srcOrd="20" destOrd="0" presId="urn:microsoft.com/office/officeart/2005/8/layout/radial2"/>
    <dgm:cxn modelId="{A7B59CA0-C96B-4B16-A813-AF16E61F65DE}" type="presParOf" srcId="{4AE31EB2-16A3-4079-860F-7F74995AB200}" destId="{16C837E5-F536-4BC2-BF84-0F44C4A331FE}" srcOrd="0" destOrd="0" presId="urn:microsoft.com/office/officeart/2005/8/layout/radial2"/>
    <dgm:cxn modelId="{6FF53F1C-9400-4A87-B47D-12DA0CDE11F2}" type="presParOf" srcId="{4AE31EB2-16A3-4079-860F-7F74995AB200}" destId="{D0C15F6D-2CE9-4A23-A1AD-E885F1344C45}" srcOrd="1" destOrd="0" presId="urn:microsoft.com/office/officeart/2005/8/layout/radial2"/>
    <dgm:cxn modelId="{D7E4CDC1-8FC8-49D1-8410-A520FB8E448F}" type="presParOf" srcId="{82842E48-86CA-4B54-B146-FBFC44129E82}" destId="{B3482D91-3231-41E0-8D06-F0DACC6ABDC4}" srcOrd="21" destOrd="0" presId="urn:microsoft.com/office/officeart/2005/8/layout/radial2"/>
    <dgm:cxn modelId="{93DCDF43-8C08-42B3-9562-8FECD12D231E}" type="presParOf" srcId="{82842E48-86CA-4B54-B146-FBFC44129E82}" destId="{2D632C82-DB75-449B-87AA-82E3D65789D9}" srcOrd="22" destOrd="0" presId="urn:microsoft.com/office/officeart/2005/8/layout/radial2"/>
    <dgm:cxn modelId="{1E45DADC-98C3-47F8-BEDF-4A1CECA6C3E4}" type="presParOf" srcId="{2D632C82-DB75-449B-87AA-82E3D65789D9}" destId="{6D578DD7-B3CD-432A-B5E2-1CD5AE0ADC89}" srcOrd="0" destOrd="0" presId="urn:microsoft.com/office/officeart/2005/8/layout/radial2"/>
    <dgm:cxn modelId="{C8ADAADE-926D-48DD-A03E-D0AF5AAA479B}" type="presParOf" srcId="{2D632C82-DB75-449B-87AA-82E3D65789D9}" destId="{A3FE0F12-7549-4BA1-932D-24A0720C60F6}" srcOrd="1" destOrd="0" presId="urn:microsoft.com/office/officeart/2005/8/layout/radial2"/>
    <dgm:cxn modelId="{B9173D6B-2724-49A1-AA55-3638757C3981}" type="presParOf" srcId="{82842E48-86CA-4B54-B146-FBFC44129E82}" destId="{DDE7008C-0792-4ECD-A889-0755706D8515}" srcOrd="23" destOrd="0" presId="urn:microsoft.com/office/officeart/2005/8/layout/radial2"/>
    <dgm:cxn modelId="{732EB6AD-D4D8-40FC-A027-F9911F64B501}" type="presParOf" srcId="{82842E48-86CA-4B54-B146-FBFC44129E82}" destId="{DEB939E7-B7B1-4D02-9F42-EBB1DB525CBD}" srcOrd="24" destOrd="0" presId="urn:microsoft.com/office/officeart/2005/8/layout/radial2"/>
    <dgm:cxn modelId="{CE95CA7B-A0DA-40B1-A4D2-8CF246418A78}" type="presParOf" srcId="{DEB939E7-B7B1-4D02-9F42-EBB1DB525CBD}" destId="{4D418639-B375-4466-9951-521C916A577C}" srcOrd="0" destOrd="0" presId="urn:microsoft.com/office/officeart/2005/8/layout/radial2"/>
    <dgm:cxn modelId="{C75413E1-8FC8-4B27-A6D8-E745F10AC6CB}" type="presParOf" srcId="{DEB939E7-B7B1-4D02-9F42-EBB1DB525CBD}" destId="{BFD1BE6C-B481-4C7D-8B22-54581423F900}" srcOrd="1" destOrd="0" presId="urn:microsoft.com/office/officeart/2005/8/layout/radial2"/>
    <dgm:cxn modelId="{4AD62DD6-BE0F-44AA-9C50-682D3D740ED8}" type="presParOf" srcId="{82842E48-86CA-4B54-B146-FBFC44129E82}" destId="{6BD5CFCA-B7A3-419F-B3E2-EB463303D094}" srcOrd="25" destOrd="0" presId="urn:microsoft.com/office/officeart/2005/8/layout/radial2"/>
    <dgm:cxn modelId="{FD69295E-0B17-4550-AFE8-DC9E69787331}" type="presParOf" srcId="{82842E48-86CA-4B54-B146-FBFC44129E82}" destId="{9A92CD25-6936-4B47-AED3-E22FF296458B}" srcOrd="26" destOrd="0" presId="urn:microsoft.com/office/officeart/2005/8/layout/radial2"/>
    <dgm:cxn modelId="{F9DA6F0D-7EE5-4653-AFC7-C1B7E2535D19}" type="presParOf" srcId="{9A92CD25-6936-4B47-AED3-E22FF296458B}" destId="{72996B29-E6F3-4C3E-95DF-C07E5AF5F7E0}" srcOrd="0" destOrd="0" presId="urn:microsoft.com/office/officeart/2005/8/layout/radial2"/>
    <dgm:cxn modelId="{B9F86B95-2F21-4351-ADFC-CEE02C993039}" type="presParOf" srcId="{9A92CD25-6936-4B47-AED3-E22FF296458B}" destId="{C99CFEBD-764D-4A0F-8ABD-25AE7B1AA64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news</a:t>
          </a:r>
          <a:endParaRPr lang="en-US" sz="2400" b="1" noProof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7D249D96-69C6-463A-BC73-7A378BFDDE9D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cartoons</a:t>
          </a:r>
          <a:endParaRPr lang="en-US" sz="2400" b="1" noProof="0">
            <a:solidFill>
              <a:schemeClr val="tx1"/>
            </a:solidFill>
          </a:endParaRPr>
        </a:p>
      </dgm:t>
    </dgm:pt>
    <dgm:pt modelId="{74D58709-313E-431C-8996-ADC666EAD0E2}" type="parTrans" cxnId="{7B397F67-43AB-436A-883F-B59CD25CC2B6}">
      <dgm:prSet/>
      <dgm:spPr/>
      <dgm:t>
        <a:bodyPr/>
        <a:lstStyle/>
        <a:p>
          <a:endParaRPr lang="en-GB"/>
        </a:p>
      </dgm:t>
    </dgm:pt>
    <dgm:pt modelId="{68E85E76-F567-4BAF-8CC5-0B59D1CE2536}" type="sibTrans" cxnId="{7B397F67-43AB-436A-883F-B59CD25CC2B6}">
      <dgm:prSet/>
      <dgm:spPr/>
      <dgm:t>
        <a:bodyPr/>
        <a:lstStyle/>
        <a:p>
          <a:endParaRPr lang="en-GB"/>
        </a:p>
      </dgm:t>
    </dgm:pt>
    <dgm:pt modelId="{F4B0F45B-E05B-4461-BE33-D89D78F95B61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soap operas</a:t>
          </a:r>
          <a:endParaRPr lang="en-US" sz="2400" b="1" noProof="0">
            <a:solidFill>
              <a:schemeClr val="tx1"/>
            </a:solidFill>
          </a:endParaRPr>
        </a:p>
      </dgm:t>
    </dgm:pt>
    <dgm:pt modelId="{4A5A3CDB-9F5E-40AF-848E-64090B4DE446}" type="parTrans" cxnId="{84D7D9D8-8237-4AB7-BB53-141091E619C3}">
      <dgm:prSet/>
      <dgm:spPr/>
      <dgm:t>
        <a:bodyPr/>
        <a:lstStyle/>
        <a:p>
          <a:endParaRPr lang="en-GB"/>
        </a:p>
      </dgm:t>
    </dgm:pt>
    <dgm:pt modelId="{A49D12C5-8CF5-4FDB-BDDF-B25AD8B11584}" type="sibTrans" cxnId="{84D7D9D8-8237-4AB7-BB53-141091E619C3}">
      <dgm:prSet/>
      <dgm:spPr/>
      <dgm:t>
        <a:bodyPr/>
        <a:lstStyle/>
        <a:p>
          <a:endParaRPr lang="en-GB"/>
        </a:p>
      </dgm:t>
    </dgm:pt>
    <dgm:pt modelId="{16D2B9A3-86C2-46FB-BC78-0E3AC8901B3F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documentaries</a:t>
          </a:r>
          <a:endParaRPr lang="en-US" sz="2400" b="1" noProof="0">
            <a:solidFill>
              <a:schemeClr val="tx1"/>
            </a:solidFill>
          </a:endParaRPr>
        </a:p>
      </dgm:t>
    </dgm:pt>
    <dgm:pt modelId="{960322A1-342D-4D7D-B539-AA038754A06D}" type="parTrans" cxnId="{0B245CF4-40DB-4DCD-9573-50DF2DA49A25}">
      <dgm:prSet/>
      <dgm:spPr/>
      <dgm:t>
        <a:bodyPr/>
        <a:lstStyle/>
        <a:p>
          <a:endParaRPr lang="en-GB"/>
        </a:p>
      </dgm:t>
    </dgm:pt>
    <dgm:pt modelId="{217EB957-7A32-4B24-8046-307947E4875A}" type="sibTrans" cxnId="{0B245CF4-40DB-4DCD-9573-50DF2DA49A25}">
      <dgm:prSet/>
      <dgm:spPr/>
      <dgm:t>
        <a:bodyPr/>
        <a:lstStyle/>
        <a:p>
          <a:endParaRPr lang="en-GB"/>
        </a:p>
      </dgm:t>
    </dgm:pt>
    <dgm:pt modelId="{E8C8D5B4-6270-41BC-BB63-509184FC5401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quiz shows</a:t>
          </a:r>
          <a:endParaRPr lang="en-US" sz="2400" b="1" noProof="0">
            <a:solidFill>
              <a:schemeClr val="tx1"/>
            </a:solidFill>
          </a:endParaRPr>
        </a:p>
      </dgm:t>
    </dgm:pt>
    <dgm:pt modelId="{3AFA433E-8631-4DA9-8353-F077CF32FF92}" type="parTrans" cxnId="{3976B1DB-719B-4109-B802-245CA50C515C}">
      <dgm:prSet/>
      <dgm:spPr/>
      <dgm:t>
        <a:bodyPr/>
        <a:lstStyle/>
        <a:p>
          <a:endParaRPr lang="en-GB"/>
        </a:p>
      </dgm:t>
    </dgm:pt>
    <dgm:pt modelId="{39DD6CDA-997D-4EC7-AABA-87DED133EA0A}" type="sibTrans" cxnId="{3976B1DB-719B-4109-B802-245CA50C515C}">
      <dgm:prSet/>
      <dgm:spPr/>
      <dgm:t>
        <a:bodyPr/>
        <a:lstStyle/>
        <a:p>
          <a:endParaRPr lang="en-GB"/>
        </a:p>
      </dgm:t>
    </dgm:pt>
    <dgm:pt modelId="{EE91AD2F-F145-4D32-907A-777EA5EF82A5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chat shows</a:t>
          </a:r>
          <a:endParaRPr lang="en-US" sz="2400" b="1" noProof="0">
            <a:solidFill>
              <a:schemeClr val="tx1"/>
            </a:solidFill>
          </a:endParaRPr>
        </a:p>
      </dgm:t>
    </dgm:pt>
    <dgm:pt modelId="{40A2FFD7-D633-4C85-A05B-F8BC98B3DB6B}" type="parTrans" cxnId="{2620E0F4-682A-4ED9-A776-907D2CEE9D10}">
      <dgm:prSet/>
      <dgm:spPr/>
      <dgm:t>
        <a:bodyPr/>
        <a:lstStyle/>
        <a:p>
          <a:endParaRPr lang="en-GB"/>
        </a:p>
      </dgm:t>
    </dgm:pt>
    <dgm:pt modelId="{F06CE141-D102-4303-8236-45479CE8853F}" type="sibTrans" cxnId="{2620E0F4-682A-4ED9-A776-907D2CEE9D10}">
      <dgm:prSet/>
      <dgm:spPr/>
      <dgm:t>
        <a:bodyPr/>
        <a:lstStyle/>
        <a:p>
          <a:endParaRPr lang="en-GB"/>
        </a:p>
      </dgm:t>
    </dgm:pt>
    <dgm:pt modelId="{E8679AF2-AD75-4647-A117-BE85045309DC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sport programmes</a:t>
          </a:r>
          <a:endParaRPr lang="en-US" sz="2400" b="1" noProof="0">
            <a:solidFill>
              <a:schemeClr val="tx1"/>
            </a:solidFill>
          </a:endParaRPr>
        </a:p>
      </dgm:t>
    </dgm:pt>
    <dgm:pt modelId="{9C579E7B-D426-4FD9-B99A-DD2534B79574}" type="parTrans" cxnId="{E35E141B-E308-4FE2-8071-01BDBCBFF693}">
      <dgm:prSet/>
      <dgm:spPr/>
      <dgm:t>
        <a:bodyPr/>
        <a:lstStyle/>
        <a:p>
          <a:endParaRPr lang="en-GB"/>
        </a:p>
      </dgm:t>
    </dgm:pt>
    <dgm:pt modelId="{62B57DD6-793D-4B8E-AB32-761307F819C5}" type="sibTrans" cxnId="{E35E141B-E308-4FE2-8071-01BDBCBFF693}">
      <dgm:prSet/>
      <dgm:spPr/>
      <dgm:t>
        <a:bodyPr/>
        <a:lstStyle/>
        <a:p>
          <a:endParaRPr lang="en-GB"/>
        </a:p>
      </dgm:t>
    </dgm:pt>
    <dgm:pt modelId="{7D9A77DA-8CBD-41FA-B2BF-69A21CE7E9EE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weather forecast</a:t>
          </a:r>
          <a:endParaRPr lang="en-US" sz="2400" b="1" noProof="0">
            <a:solidFill>
              <a:schemeClr val="tx1"/>
            </a:solidFill>
          </a:endParaRPr>
        </a:p>
      </dgm:t>
    </dgm:pt>
    <dgm:pt modelId="{0E45DA5B-03D7-44FE-BC56-4866B1E7017E}" type="parTrans" cxnId="{69690A71-F37B-46DF-B0BA-FE452F708892}">
      <dgm:prSet/>
      <dgm:spPr/>
      <dgm:t>
        <a:bodyPr/>
        <a:lstStyle/>
        <a:p>
          <a:endParaRPr lang="en-GB"/>
        </a:p>
      </dgm:t>
    </dgm:pt>
    <dgm:pt modelId="{C450AFB5-CD56-4490-A62F-52F9BE0332A6}" type="sibTrans" cxnId="{69690A71-F37B-46DF-B0BA-FE452F708892}">
      <dgm:prSet/>
      <dgm:spPr/>
      <dgm:t>
        <a:bodyPr/>
        <a:lstStyle/>
        <a:p>
          <a:endParaRPr lang="en-GB"/>
        </a:p>
      </dgm:t>
    </dgm:pt>
    <dgm:pt modelId="{D976319F-4EF6-4FD7-B1F1-008F2AB79EA4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music programmes</a:t>
          </a:r>
          <a:endParaRPr lang="en-US" sz="2400" b="1" noProof="0">
            <a:solidFill>
              <a:schemeClr val="tx1"/>
            </a:solidFill>
          </a:endParaRPr>
        </a:p>
      </dgm:t>
    </dgm:pt>
    <dgm:pt modelId="{082DF905-1F27-42E2-8FDB-BE4630A934A9}" type="parTrans" cxnId="{30656DBE-D00B-4761-B44A-7AE023BC7539}">
      <dgm:prSet/>
      <dgm:spPr/>
      <dgm:t>
        <a:bodyPr/>
        <a:lstStyle/>
        <a:p>
          <a:endParaRPr lang="en-GB"/>
        </a:p>
      </dgm:t>
    </dgm:pt>
    <dgm:pt modelId="{5A9CB441-C720-442F-855B-51CADE6559CB}" type="sibTrans" cxnId="{30656DBE-D00B-4761-B44A-7AE023BC7539}">
      <dgm:prSet/>
      <dgm:spPr/>
      <dgm:t>
        <a:bodyPr/>
        <a:lstStyle/>
        <a:p>
          <a:endParaRPr lang="en-GB"/>
        </a:p>
      </dgm:t>
    </dgm:pt>
    <dgm:pt modelId="{0E7747CD-D8C2-4ED8-9EE8-F676A272E61A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commercials</a:t>
          </a:r>
          <a:endParaRPr lang="en-US" sz="2400" b="1" noProof="0">
            <a:solidFill>
              <a:schemeClr val="tx1"/>
            </a:solidFill>
          </a:endParaRPr>
        </a:p>
      </dgm:t>
    </dgm:pt>
    <dgm:pt modelId="{963A35C6-B83D-4298-884F-66C2E1EE5FC0}" type="parTrans" cxnId="{7C64DF89-816F-4218-A7B4-EF845D5354A4}">
      <dgm:prSet/>
      <dgm:spPr/>
      <dgm:t>
        <a:bodyPr/>
        <a:lstStyle/>
        <a:p>
          <a:endParaRPr lang="en-GB"/>
        </a:p>
      </dgm:t>
    </dgm:pt>
    <dgm:pt modelId="{DE4FE3BD-A3E9-4C27-AC8E-CF3788044569}" type="sibTrans" cxnId="{7C64DF89-816F-4218-A7B4-EF845D5354A4}">
      <dgm:prSet/>
      <dgm:spPr/>
      <dgm:t>
        <a:bodyPr/>
        <a:lstStyle/>
        <a:p>
          <a:endParaRPr lang="en-GB"/>
        </a:p>
      </dgm:t>
    </dgm:pt>
    <dgm:pt modelId="{0E2399EE-7182-41F6-B4FA-857A95C90AE5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game shows</a:t>
          </a:r>
          <a:endParaRPr lang="en-US" sz="2400" b="1" noProof="0">
            <a:solidFill>
              <a:schemeClr val="tx1"/>
            </a:solidFill>
          </a:endParaRPr>
        </a:p>
      </dgm:t>
    </dgm:pt>
    <dgm:pt modelId="{5B756E6A-0220-4B8E-A09F-D870232AC97D}" type="parTrans" cxnId="{BCA5B4FA-FDBE-41D1-88D1-8C24C286C4F7}">
      <dgm:prSet/>
      <dgm:spPr/>
      <dgm:t>
        <a:bodyPr/>
        <a:lstStyle/>
        <a:p>
          <a:endParaRPr lang="en-GB"/>
        </a:p>
      </dgm:t>
    </dgm:pt>
    <dgm:pt modelId="{1350D822-4C34-4E00-9A94-393F6F5D92DB}" type="sibTrans" cxnId="{BCA5B4FA-FDBE-41D1-88D1-8C24C286C4F7}">
      <dgm:prSet/>
      <dgm:spPr/>
      <dgm:t>
        <a:bodyPr/>
        <a:lstStyle/>
        <a:p>
          <a:endParaRPr lang="en-GB"/>
        </a:p>
      </dgm:t>
    </dgm:pt>
    <dgm:pt modelId="{A3D6EA13-49A5-48F6-BDFF-8C6D9C92A361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sitcoms</a:t>
          </a:r>
          <a:endParaRPr lang="en-US" sz="2400" b="1" noProof="0">
            <a:solidFill>
              <a:schemeClr val="tx1"/>
            </a:solidFill>
          </a:endParaRPr>
        </a:p>
      </dgm:t>
    </dgm:pt>
    <dgm:pt modelId="{FC3EACA5-F91F-410E-BC7E-40851151627C}" type="parTrans" cxnId="{591CCBF4-A609-40F0-88DD-339340E3609D}">
      <dgm:prSet/>
      <dgm:spPr/>
      <dgm:t>
        <a:bodyPr/>
        <a:lstStyle/>
        <a:p>
          <a:endParaRPr lang="en-GB"/>
        </a:p>
      </dgm:t>
    </dgm:pt>
    <dgm:pt modelId="{C44D7A6B-1E87-49F9-BAE1-0645A821AD41}" type="sibTrans" cxnId="{591CCBF4-A609-40F0-88DD-339340E3609D}">
      <dgm:prSet/>
      <dgm:spPr/>
      <dgm:t>
        <a:bodyPr/>
        <a:lstStyle/>
        <a:p>
          <a:endParaRPr lang="en-GB"/>
        </a:p>
      </dgm:t>
    </dgm:pt>
    <dgm:pt modelId="{E2CC2960-958B-4081-992D-367DB111729D}">
      <dgm:prSet phldrT="[Text]" custT="1"/>
      <dgm:spPr/>
      <dgm:t>
        <a:bodyPr/>
        <a:lstStyle/>
        <a:p>
          <a:r>
            <a:rPr lang="en-US" sz="2400" b="1" noProof="0" smtClean="0">
              <a:solidFill>
                <a:schemeClr val="tx1"/>
              </a:solidFill>
            </a:rPr>
            <a:t>series</a:t>
          </a:r>
          <a:endParaRPr lang="en-US" sz="2400" b="1" noProof="0">
            <a:solidFill>
              <a:schemeClr val="tx1"/>
            </a:solidFill>
          </a:endParaRPr>
        </a:p>
      </dgm:t>
    </dgm:pt>
    <dgm:pt modelId="{3C0462AC-F3FE-41F2-A20E-7854D12347A9}" type="parTrans" cxnId="{CCFECD86-9C30-4DE6-AD85-6E26C737ECA7}">
      <dgm:prSet/>
      <dgm:spPr/>
      <dgm:t>
        <a:bodyPr/>
        <a:lstStyle/>
        <a:p>
          <a:endParaRPr lang="en-GB"/>
        </a:p>
      </dgm:t>
    </dgm:pt>
    <dgm:pt modelId="{326874CE-2AA8-4DF4-889A-0F44D8970570}" type="sibTrans" cxnId="{CCFECD86-9C30-4DE6-AD85-6E26C737ECA7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14"/>
      <dgm:spPr/>
    </dgm:pt>
    <dgm:pt modelId="{31E9309F-B18E-4EEA-8CCA-BD31CD4B7025}" type="pres">
      <dgm:prSet presAssocID="{80A9002D-B580-4FDB-AEAD-8EC03B6AB7CC}" presName="visible" presStyleLbl="node1" presStyleIdx="0" presStyleCnt="14" custScaleX="459496" custScaleY="471703"/>
      <dgm:spPr/>
    </dgm:pt>
    <dgm:pt modelId="{6B467985-35E9-4900-9BBD-42F59E24B36E}" type="pres">
      <dgm:prSet presAssocID="{FA7AED02-852F-4D78-81DD-C20970380587}" presName="Name25" presStyleLbl="parChTrans1D1" presStyleIdx="0" presStyleCnt="13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14" custScaleX="73621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DC435D-C64D-4E98-8A5E-3159DBC96BC2}" type="pres">
      <dgm:prSet presAssocID="{74D58709-313E-431C-8996-ADC666EAD0E2}" presName="Name25" presStyleLbl="parChTrans1D1" presStyleIdx="1" presStyleCnt="13"/>
      <dgm:spPr/>
      <dgm:t>
        <a:bodyPr/>
        <a:lstStyle/>
        <a:p>
          <a:endParaRPr lang="en-GB"/>
        </a:p>
      </dgm:t>
    </dgm:pt>
    <dgm:pt modelId="{8B9F97B4-E6D3-487C-9B81-1D6D97C2EBF6}" type="pres">
      <dgm:prSet presAssocID="{7D249D96-69C6-463A-BC73-7A378BFDDE9D}" presName="node" presStyleCnt="0"/>
      <dgm:spPr/>
    </dgm:pt>
    <dgm:pt modelId="{E73BF7C1-F16D-4930-9F57-DA1C61476FFC}" type="pres">
      <dgm:prSet presAssocID="{7D249D96-69C6-463A-BC73-7A378BFDDE9D}" presName="parentNode" presStyleLbl="node1" presStyleIdx="2" presStyleCnt="14" custScaleX="96392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AC2D98-4FAD-4078-B2F4-49DF2613ED58}" type="pres">
      <dgm:prSet presAssocID="{7D249D96-69C6-463A-BC73-7A378BFDDE9D}" presName="childNode" presStyleLbl="revTx" presStyleIdx="0" presStyleCnt="0">
        <dgm:presLayoutVars>
          <dgm:bulletEnabled val="1"/>
        </dgm:presLayoutVars>
      </dgm:prSet>
      <dgm:spPr/>
    </dgm:pt>
    <dgm:pt modelId="{31A87D66-3257-43B9-B07A-F823ECC47827}" type="pres">
      <dgm:prSet presAssocID="{4A5A3CDB-9F5E-40AF-848E-64090B4DE446}" presName="Name25" presStyleLbl="parChTrans1D1" presStyleIdx="2" presStyleCnt="13"/>
      <dgm:spPr/>
      <dgm:t>
        <a:bodyPr/>
        <a:lstStyle/>
        <a:p>
          <a:endParaRPr lang="en-GB"/>
        </a:p>
      </dgm:t>
    </dgm:pt>
    <dgm:pt modelId="{E97159C9-C229-4BFB-A808-73CC67FF6DFA}" type="pres">
      <dgm:prSet presAssocID="{F4B0F45B-E05B-4461-BE33-D89D78F95B61}" presName="node" presStyleCnt="0"/>
      <dgm:spPr/>
    </dgm:pt>
    <dgm:pt modelId="{B402A5B7-CA5E-4030-8089-E3D6A0B9BA63}" type="pres">
      <dgm:prSet presAssocID="{F4B0F45B-E05B-4461-BE33-D89D78F95B61}" presName="parentNode" presStyleLbl="node1" presStyleIdx="3" presStyleCnt="14" custScaleX="113360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B30B19-52AF-4F63-8620-C8BD578F13D1}" type="pres">
      <dgm:prSet presAssocID="{F4B0F45B-E05B-4461-BE33-D89D78F95B61}" presName="childNode" presStyleLbl="revTx" presStyleIdx="0" presStyleCnt="0">
        <dgm:presLayoutVars>
          <dgm:bulletEnabled val="1"/>
        </dgm:presLayoutVars>
      </dgm:prSet>
      <dgm:spPr/>
    </dgm:pt>
    <dgm:pt modelId="{EAD397F1-A681-442A-873C-09E061D22D28}" type="pres">
      <dgm:prSet presAssocID="{960322A1-342D-4D7D-B539-AA038754A06D}" presName="Name25" presStyleLbl="parChTrans1D1" presStyleIdx="3" presStyleCnt="13"/>
      <dgm:spPr/>
      <dgm:t>
        <a:bodyPr/>
        <a:lstStyle/>
        <a:p>
          <a:endParaRPr lang="en-GB"/>
        </a:p>
      </dgm:t>
    </dgm:pt>
    <dgm:pt modelId="{7350F296-E8C5-4199-B53E-8C9091E13AD8}" type="pres">
      <dgm:prSet presAssocID="{16D2B9A3-86C2-46FB-BC78-0E3AC8901B3F}" presName="node" presStyleCnt="0"/>
      <dgm:spPr/>
    </dgm:pt>
    <dgm:pt modelId="{2A2D99F8-BA14-4BBD-A1F8-6392472C96F4}" type="pres">
      <dgm:prSet presAssocID="{16D2B9A3-86C2-46FB-BC78-0E3AC8901B3F}" presName="parentNode" presStyleLbl="node1" presStyleIdx="4" presStyleCnt="14" custScaleX="115945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1D5964-6D6E-4C80-9898-198CFCB8A33B}" type="pres">
      <dgm:prSet presAssocID="{16D2B9A3-86C2-46FB-BC78-0E3AC8901B3F}" presName="childNode" presStyleLbl="revTx" presStyleIdx="0" presStyleCnt="0">
        <dgm:presLayoutVars>
          <dgm:bulletEnabled val="1"/>
        </dgm:presLayoutVars>
      </dgm:prSet>
      <dgm:spPr/>
    </dgm:pt>
    <dgm:pt modelId="{76A2A6A6-3CF3-4040-9647-FD8BA57E98BC}" type="pres">
      <dgm:prSet presAssocID="{3AFA433E-8631-4DA9-8353-F077CF32FF92}" presName="Name25" presStyleLbl="parChTrans1D1" presStyleIdx="4" presStyleCnt="13"/>
      <dgm:spPr/>
      <dgm:t>
        <a:bodyPr/>
        <a:lstStyle/>
        <a:p>
          <a:endParaRPr lang="en-GB"/>
        </a:p>
      </dgm:t>
    </dgm:pt>
    <dgm:pt modelId="{D02189E5-D977-451C-AF53-409181BB566D}" type="pres">
      <dgm:prSet presAssocID="{E8C8D5B4-6270-41BC-BB63-509184FC5401}" presName="node" presStyleCnt="0"/>
      <dgm:spPr/>
    </dgm:pt>
    <dgm:pt modelId="{9085D421-9FAF-4ECF-8071-DDF558880FBA}" type="pres">
      <dgm:prSet presAssocID="{E8C8D5B4-6270-41BC-BB63-509184FC5401}" presName="parentNode" presStyleLbl="node1" presStyleIdx="5" presStyleCnt="14" custScaleX="91601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405E1-33DE-4C92-A21E-355B3AD47EF0}" type="pres">
      <dgm:prSet presAssocID="{E8C8D5B4-6270-41BC-BB63-509184FC5401}" presName="childNode" presStyleLbl="revTx" presStyleIdx="0" presStyleCnt="0">
        <dgm:presLayoutVars>
          <dgm:bulletEnabled val="1"/>
        </dgm:presLayoutVars>
      </dgm:prSet>
      <dgm:spPr/>
    </dgm:pt>
    <dgm:pt modelId="{57AF8427-B2F2-498E-9344-D80438E14916}" type="pres">
      <dgm:prSet presAssocID="{40A2FFD7-D633-4C85-A05B-F8BC98B3DB6B}" presName="Name25" presStyleLbl="parChTrans1D1" presStyleIdx="5" presStyleCnt="13"/>
      <dgm:spPr/>
      <dgm:t>
        <a:bodyPr/>
        <a:lstStyle/>
        <a:p>
          <a:endParaRPr lang="en-GB"/>
        </a:p>
      </dgm:t>
    </dgm:pt>
    <dgm:pt modelId="{9EC51323-1F5F-4BDA-8E07-FD46CACEEA2D}" type="pres">
      <dgm:prSet presAssocID="{EE91AD2F-F145-4D32-907A-777EA5EF82A5}" presName="node" presStyleCnt="0"/>
      <dgm:spPr/>
    </dgm:pt>
    <dgm:pt modelId="{F61C5C7F-E09A-4053-A093-B606F115610A}" type="pres">
      <dgm:prSet presAssocID="{EE91AD2F-F145-4D32-907A-777EA5EF82A5}" presName="parentNode" presStyleLbl="node1" presStyleIdx="6" presStyleCnt="14" custScaleX="76989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63D599-623E-441D-B6AF-EC5C05FAB52D}" type="pres">
      <dgm:prSet presAssocID="{EE91AD2F-F145-4D32-907A-777EA5EF82A5}" presName="childNode" presStyleLbl="revTx" presStyleIdx="0" presStyleCnt="0">
        <dgm:presLayoutVars>
          <dgm:bulletEnabled val="1"/>
        </dgm:presLayoutVars>
      </dgm:prSet>
      <dgm:spPr/>
    </dgm:pt>
    <dgm:pt modelId="{3EA676B8-D4A6-4A78-9AE4-D946561EE18D}" type="pres">
      <dgm:prSet presAssocID="{9C579E7B-D426-4FD9-B99A-DD2534B79574}" presName="Name25" presStyleLbl="parChTrans1D1" presStyleIdx="6" presStyleCnt="13"/>
      <dgm:spPr/>
      <dgm:t>
        <a:bodyPr/>
        <a:lstStyle/>
        <a:p>
          <a:endParaRPr lang="en-GB"/>
        </a:p>
      </dgm:t>
    </dgm:pt>
    <dgm:pt modelId="{F4F54541-26D6-4FA9-BE65-3B81AF47C4CD}" type="pres">
      <dgm:prSet presAssocID="{E8679AF2-AD75-4647-A117-BE85045309DC}" presName="node" presStyleCnt="0"/>
      <dgm:spPr/>
    </dgm:pt>
    <dgm:pt modelId="{4011B154-7D1A-47F5-8F56-979FD5A0F5E2}" type="pres">
      <dgm:prSet presAssocID="{E8679AF2-AD75-4647-A117-BE85045309DC}" presName="parentNode" presStyleLbl="node1" presStyleIdx="7" presStyleCnt="14" custScaleX="126506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5DD999-E9E3-45F3-B05F-5880BBAB85F2}" type="pres">
      <dgm:prSet presAssocID="{E8679AF2-AD75-4647-A117-BE85045309DC}" presName="childNode" presStyleLbl="revTx" presStyleIdx="0" presStyleCnt="0">
        <dgm:presLayoutVars>
          <dgm:bulletEnabled val="1"/>
        </dgm:presLayoutVars>
      </dgm:prSet>
      <dgm:spPr/>
    </dgm:pt>
    <dgm:pt modelId="{2436FA60-F5B5-4665-B52C-C089638EF553}" type="pres">
      <dgm:prSet presAssocID="{0E45DA5B-03D7-44FE-BC56-4866B1E7017E}" presName="Name25" presStyleLbl="parChTrans1D1" presStyleIdx="7" presStyleCnt="13"/>
      <dgm:spPr/>
      <dgm:t>
        <a:bodyPr/>
        <a:lstStyle/>
        <a:p>
          <a:endParaRPr lang="en-GB"/>
        </a:p>
      </dgm:t>
    </dgm:pt>
    <dgm:pt modelId="{65EA9AB7-3CD4-42E5-87B1-5371E6B5EC31}" type="pres">
      <dgm:prSet presAssocID="{7D9A77DA-8CBD-41FA-B2BF-69A21CE7E9EE}" presName="node" presStyleCnt="0"/>
      <dgm:spPr/>
    </dgm:pt>
    <dgm:pt modelId="{E829EA45-4673-41B4-AFA9-46561E622A51}" type="pres">
      <dgm:prSet presAssocID="{7D9A77DA-8CBD-41FA-B2BF-69A21CE7E9EE}" presName="parentNode" presStyleLbl="node1" presStyleIdx="8" presStyleCnt="14" custScaleX="136760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9F57AC-EECD-4E92-BEBC-60AC3151F378}" type="pres">
      <dgm:prSet presAssocID="{7D9A77DA-8CBD-41FA-B2BF-69A21CE7E9EE}" presName="childNode" presStyleLbl="revTx" presStyleIdx="0" presStyleCnt="0">
        <dgm:presLayoutVars>
          <dgm:bulletEnabled val="1"/>
        </dgm:presLayoutVars>
      </dgm:prSet>
      <dgm:spPr/>
    </dgm:pt>
    <dgm:pt modelId="{23DFB16F-8BA5-42BE-A015-80E6425CC2AC}" type="pres">
      <dgm:prSet presAssocID="{082DF905-1F27-42E2-8FDB-BE4630A934A9}" presName="Name25" presStyleLbl="parChTrans1D1" presStyleIdx="8" presStyleCnt="13"/>
      <dgm:spPr/>
      <dgm:t>
        <a:bodyPr/>
        <a:lstStyle/>
        <a:p>
          <a:endParaRPr lang="en-GB"/>
        </a:p>
      </dgm:t>
    </dgm:pt>
    <dgm:pt modelId="{A1010DE4-A5C3-46C6-868B-9743692D14F7}" type="pres">
      <dgm:prSet presAssocID="{D976319F-4EF6-4FD7-B1F1-008F2AB79EA4}" presName="node" presStyleCnt="0"/>
      <dgm:spPr/>
    </dgm:pt>
    <dgm:pt modelId="{DF36D651-B468-466C-87D4-F6E49CEAA4B0}" type="pres">
      <dgm:prSet presAssocID="{D976319F-4EF6-4FD7-B1F1-008F2AB79EA4}" presName="parentNode" presStyleLbl="node1" presStyleIdx="9" presStyleCnt="14" custScaleX="145510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F448AF-4508-4B7C-82DD-68E4C121B923}" type="pres">
      <dgm:prSet presAssocID="{D976319F-4EF6-4FD7-B1F1-008F2AB79EA4}" presName="childNode" presStyleLbl="revTx" presStyleIdx="0" presStyleCnt="0">
        <dgm:presLayoutVars>
          <dgm:bulletEnabled val="1"/>
        </dgm:presLayoutVars>
      </dgm:prSet>
      <dgm:spPr/>
    </dgm:pt>
    <dgm:pt modelId="{CE240E39-8C65-4B0B-97C5-74B24244E2BE}" type="pres">
      <dgm:prSet presAssocID="{963A35C6-B83D-4298-884F-66C2E1EE5FC0}" presName="Name25" presStyleLbl="parChTrans1D1" presStyleIdx="9" presStyleCnt="13"/>
      <dgm:spPr/>
      <dgm:t>
        <a:bodyPr/>
        <a:lstStyle/>
        <a:p>
          <a:endParaRPr lang="en-GB"/>
        </a:p>
      </dgm:t>
    </dgm:pt>
    <dgm:pt modelId="{4AE31EB2-16A3-4079-860F-7F74995AB200}" type="pres">
      <dgm:prSet presAssocID="{0E7747CD-D8C2-4ED8-9EE8-F676A272E61A}" presName="node" presStyleCnt="0"/>
      <dgm:spPr/>
    </dgm:pt>
    <dgm:pt modelId="{16C837E5-F536-4BC2-BF84-0F44C4A331FE}" type="pres">
      <dgm:prSet presAssocID="{0E7747CD-D8C2-4ED8-9EE8-F676A272E61A}" presName="parentNode" presStyleLbl="node1" presStyleIdx="10" presStyleCnt="14" custScaleX="92159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C15F6D-2CE9-4A23-A1AD-E885F1344C45}" type="pres">
      <dgm:prSet presAssocID="{0E7747CD-D8C2-4ED8-9EE8-F676A272E61A}" presName="childNode" presStyleLbl="revTx" presStyleIdx="0" presStyleCnt="0">
        <dgm:presLayoutVars>
          <dgm:bulletEnabled val="1"/>
        </dgm:presLayoutVars>
      </dgm:prSet>
      <dgm:spPr/>
    </dgm:pt>
    <dgm:pt modelId="{B3482D91-3231-41E0-8D06-F0DACC6ABDC4}" type="pres">
      <dgm:prSet presAssocID="{5B756E6A-0220-4B8E-A09F-D870232AC97D}" presName="Name25" presStyleLbl="parChTrans1D1" presStyleIdx="10" presStyleCnt="13"/>
      <dgm:spPr/>
      <dgm:t>
        <a:bodyPr/>
        <a:lstStyle/>
        <a:p>
          <a:endParaRPr lang="en-GB"/>
        </a:p>
      </dgm:t>
    </dgm:pt>
    <dgm:pt modelId="{2D632C82-DB75-449B-87AA-82E3D65789D9}" type="pres">
      <dgm:prSet presAssocID="{0E2399EE-7182-41F6-B4FA-857A95C90AE5}" presName="node" presStyleCnt="0"/>
      <dgm:spPr/>
    </dgm:pt>
    <dgm:pt modelId="{6D578DD7-B3CD-432A-B5E2-1CD5AE0ADC89}" type="pres">
      <dgm:prSet presAssocID="{0E2399EE-7182-41F6-B4FA-857A95C90AE5}" presName="parentNode" presStyleLbl="node1" presStyleIdx="11" presStyleCnt="14" custScaleX="131934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FE0F12-7549-4BA1-932D-24A0720C60F6}" type="pres">
      <dgm:prSet presAssocID="{0E2399EE-7182-41F6-B4FA-857A95C90AE5}" presName="childNode" presStyleLbl="revTx" presStyleIdx="0" presStyleCnt="0">
        <dgm:presLayoutVars>
          <dgm:bulletEnabled val="1"/>
        </dgm:presLayoutVars>
      </dgm:prSet>
      <dgm:spPr/>
    </dgm:pt>
    <dgm:pt modelId="{DDE7008C-0792-4ECD-A889-0755706D8515}" type="pres">
      <dgm:prSet presAssocID="{FC3EACA5-F91F-410E-BC7E-40851151627C}" presName="Name25" presStyleLbl="parChTrans1D1" presStyleIdx="11" presStyleCnt="13"/>
      <dgm:spPr/>
      <dgm:t>
        <a:bodyPr/>
        <a:lstStyle/>
        <a:p>
          <a:endParaRPr lang="en-GB"/>
        </a:p>
      </dgm:t>
    </dgm:pt>
    <dgm:pt modelId="{DEB939E7-B7B1-4D02-9F42-EBB1DB525CBD}" type="pres">
      <dgm:prSet presAssocID="{A3D6EA13-49A5-48F6-BDFF-8C6D9C92A361}" presName="node" presStyleCnt="0"/>
      <dgm:spPr/>
    </dgm:pt>
    <dgm:pt modelId="{4D418639-B375-4466-9951-521C916A577C}" type="pres">
      <dgm:prSet presAssocID="{A3D6EA13-49A5-48F6-BDFF-8C6D9C92A361}" presName="parentNode" presStyleLbl="node1" presStyleIdx="12" presStyleCnt="14" custScaleX="96403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D1BE6C-B481-4C7D-8B22-54581423F900}" type="pres">
      <dgm:prSet presAssocID="{A3D6EA13-49A5-48F6-BDFF-8C6D9C92A361}" presName="childNode" presStyleLbl="revTx" presStyleIdx="0" presStyleCnt="0">
        <dgm:presLayoutVars>
          <dgm:bulletEnabled val="1"/>
        </dgm:presLayoutVars>
      </dgm:prSet>
      <dgm:spPr/>
    </dgm:pt>
    <dgm:pt modelId="{6BD5CFCA-B7A3-419F-B3E2-EB463303D094}" type="pres">
      <dgm:prSet presAssocID="{3C0462AC-F3FE-41F2-A20E-7854D12347A9}" presName="Name25" presStyleLbl="parChTrans1D1" presStyleIdx="12" presStyleCnt="13"/>
      <dgm:spPr/>
      <dgm:t>
        <a:bodyPr/>
        <a:lstStyle/>
        <a:p>
          <a:endParaRPr lang="en-GB"/>
        </a:p>
      </dgm:t>
    </dgm:pt>
    <dgm:pt modelId="{9A92CD25-6936-4B47-AED3-E22FF296458B}" type="pres">
      <dgm:prSet presAssocID="{E2CC2960-958B-4081-992D-367DB111729D}" presName="node" presStyleCnt="0"/>
      <dgm:spPr/>
    </dgm:pt>
    <dgm:pt modelId="{72996B29-E6F3-4C3E-95DF-C07E5AF5F7E0}" type="pres">
      <dgm:prSet presAssocID="{E2CC2960-958B-4081-992D-367DB111729D}" presName="parentNode" presStyleLbl="node1" presStyleIdx="13" presStyleCnt="14" custScaleX="90575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99CFEBD-764D-4A0F-8ABD-25AE7B1AA649}" type="pres">
      <dgm:prSet presAssocID="{E2CC2960-958B-4081-992D-367DB111729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BA417F4-5555-438F-84DB-433EF971079D}" type="presOf" srcId="{76C9D6ED-C918-4ADE-93EF-B76C42FEADE7}" destId="{7C5AC58B-9BEA-4656-8B1B-B5A59FD91435}" srcOrd="0" destOrd="0" presId="urn:microsoft.com/office/officeart/2005/8/layout/radial2"/>
    <dgm:cxn modelId="{03081760-6968-4734-8D11-A6F325B5A11B}" type="presOf" srcId="{960322A1-342D-4D7D-B539-AA038754A06D}" destId="{EAD397F1-A681-442A-873C-09E061D22D28}" srcOrd="0" destOrd="0" presId="urn:microsoft.com/office/officeart/2005/8/layout/radial2"/>
    <dgm:cxn modelId="{CCFECD86-9C30-4DE6-AD85-6E26C737ECA7}" srcId="{80A9002D-B580-4FDB-AEAD-8EC03B6AB7CC}" destId="{E2CC2960-958B-4081-992D-367DB111729D}" srcOrd="12" destOrd="0" parTransId="{3C0462AC-F3FE-41F2-A20E-7854D12347A9}" sibTransId="{326874CE-2AA8-4DF4-889A-0F44D8970570}"/>
    <dgm:cxn modelId="{7B397F67-43AB-436A-883F-B59CD25CC2B6}" srcId="{80A9002D-B580-4FDB-AEAD-8EC03B6AB7CC}" destId="{7D249D96-69C6-463A-BC73-7A378BFDDE9D}" srcOrd="1" destOrd="0" parTransId="{74D58709-313E-431C-8996-ADC666EAD0E2}" sibTransId="{68E85E76-F567-4BAF-8CC5-0B59D1CE2536}"/>
    <dgm:cxn modelId="{30351C41-21E8-45BC-9D10-C21A7684C943}" type="presOf" srcId="{9C579E7B-D426-4FD9-B99A-DD2534B79574}" destId="{3EA676B8-D4A6-4A78-9AE4-D946561EE18D}" srcOrd="0" destOrd="0" presId="urn:microsoft.com/office/officeart/2005/8/layout/radial2"/>
    <dgm:cxn modelId="{E35E141B-E308-4FE2-8071-01BDBCBFF693}" srcId="{80A9002D-B580-4FDB-AEAD-8EC03B6AB7CC}" destId="{E8679AF2-AD75-4647-A117-BE85045309DC}" srcOrd="6" destOrd="0" parTransId="{9C579E7B-D426-4FD9-B99A-DD2534B79574}" sibTransId="{62B57DD6-793D-4B8E-AB32-761307F819C5}"/>
    <dgm:cxn modelId="{245DD60E-5B2F-49A2-B431-9B77612229B0}" type="presOf" srcId="{80A9002D-B580-4FDB-AEAD-8EC03B6AB7CC}" destId="{43F7EB96-6C2C-43F2-9392-5AB87860FFEB}" srcOrd="0" destOrd="0" presId="urn:microsoft.com/office/officeart/2005/8/layout/radial2"/>
    <dgm:cxn modelId="{57A10367-1EAE-4843-939E-FA99A21BB06B}" type="presOf" srcId="{A3D6EA13-49A5-48F6-BDFF-8C6D9C92A361}" destId="{4D418639-B375-4466-9951-521C916A577C}" srcOrd="0" destOrd="0" presId="urn:microsoft.com/office/officeart/2005/8/layout/radial2"/>
    <dgm:cxn modelId="{591CCBF4-A609-40F0-88DD-339340E3609D}" srcId="{80A9002D-B580-4FDB-AEAD-8EC03B6AB7CC}" destId="{A3D6EA13-49A5-48F6-BDFF-8C6D9C92A361}" srcOrd="11" destOrd="0" parTransId="{FC3EACA5-F91F-410E-BC7E-40851151627C}" sibTransId="{C44D7A6B-1E87-49F9-BAE1-0645A821AD41}"/>
    <dgm:cxn modelId="{C314D9E0-A6D0-4B6C-AE56-2DB9EF917FA3}" type="presOf" srcId="{0E45DA5B-03D7-44FE-BC56-4866B1E7017E}" destId="{2436FA60-F5B5-4665-B52C-C089638EF553}" srcOrd="0" destOrd="0" presId="urn:microsoft.com/office/officeart/2005/8/layout/radial2"/>
    <dgm:cxn modelId="{69690A71-F37B-46DF-B0BA-FE452F708892}" srcId="{80A9002D-B580-4FDB-AEAD-8EC03B6AB7CC}" destId="{7D9A77DA-8CBD-41FA-B2BF-69A21CE7E9EE}" srcOrd="7" destOrd="0" parTransId="{0E45DA5B-03D7-44FE-BC56-4866B1E7017E}" sibTransId="{C450AFB5-CD56-4490-A62F-52F9BE0332A6}"/>
    <dgm:cxn modelId="{64C44913-AAE6-43CD-9233-B9843FB60049}" type="presOf" srcId="{7D249D96-69C6-463A-BC73-7A378BFDDE9D}" destId="{E73BF7C1-F16D-4930-9F57-DA1C61476FFC}" srcOrd="0" destOrd="0" presId="urn:microsoft.com/office/officeart/2005/8/layout/radial2"/>
    <dgm:cxn modelId="{451E8F82-2E8B-41E6-8D66-4F1EA93A9A11}" type="presOf" srcId="{0E2399EE-7182-41F6-B4FA-857A95C90AE5}" destId="{6D578DD7-B3CD-432A-B5E2-1CD5AE0ADC89}" srcOrd="0" destOrd="0" presId="urn:microsoft.com/office/officeart/2005/8/layout/radial2"/>
    <dgm:cxn modelId="{612345F9-D91D-4AE8-88D1-4D6E971B905E}" type="presOf" srcId="{74D58709-313E-431C-8996-ADC666EAD0E2}" destId="{3FDC435D-C64D-4E98-8A5E-3159DBC96BC2}" srcOrd="0" destOrd="0" presId="urn:microsoft.com/office/officeart/2005/8/layout/radial2"/>
    <dgm:cxn modelId="{3976B1DB-719B-4109-B802-245CA50C515C}" srcId="{80A9002D-B580-4FDB-AEAD-8EC03B6AB7CC}" destId="{E8C8D5B4-6270-41BC-BB63-509184FC5401}" srcOrd="4" destOrd="0" parTransId="{3AFA433E-8631-4DA9-8353-F077CF32FF92}" sibTransId="{39DD6CDA-997D-4EC7-AABA-87DED133EA0A}"/>
    <dgm:cxn modelId="{30656DBE-D00B-4761-B44A-7AE023BC7539}" srcId="{80A9002D-B580-4FDB-AEAD-8EC03B6AB7CC}" destId="{D976319F-4EF6-4FD7-B1F1-008F2AB79EA4}" srcOrd="8" destOrd="0" parTransId="{082DF905-1F27-42E2-8FDB-BE4630A934A9}" sibTransId="{5A9CB441-C720-442F-855B-51CADE6559CB}"/>
    <dgm:cxn modelId="{2620E0F4-682A-4ED9-A776-907D2CEE9D10}" srcId="{80A9002D-B580-4FDB-AEAD-8EC03B6AB7CC}" destId="{EE91AD2F-F145-4D32-907A-777EA5EF82A5}" srcOrd="5" destOrd="0" parTransId="{40A2FFD7-D633-4C85-A05B-F8BC98B3DB6B}" sibTransId="{F06CE141-D102-4303-8236-45479CE8853F}"/>
    <dgm:cxn modelId="{7C64DF89-816F-4218-A7B4-EF845D5354A4}" srcId="{80A9002D-B580-4FDB-AEAD-8EC03B6AB7CC}" destId="{0E7747CD-D8C2-4ED8-9EE8-F676A272E61A}" srcOrd="9" destOrd="0" parTransId="{963A35C6-B83D-4298-884F-66C2E1EE5FC0}" sibTransId="{DE4FE3BD-A3E9-4C27-AC8E-CF3788044569}"/>
    <dgm:cxn modelId="{0B245CF4-40DB-4DCD-9573-50DF2DA49A25}" srcId="{80A9002D-B580-4FDB-AEAD-8EC03B6AB7CC}" destId="{16D2B9A3-86C2-46FB-BC78-0E3AC8901B3F}" srcOrd="3" destOrd="0" parTransId="{960322A1-342D-4D7D-B539-AA038754A06D}" sibTransId="{217EB957-7A32-4B24-8046-307947E4875A}"/>
    <dgm:cxn modelId="{969B5932-5065-4901-AAE8-2A8395798E96}" type="presOf" srcId="{4A5A3CDB-9F5E-40AF-848E-64090B4DE446}" destId="{31A87D66-3257-43B9-B07A-F823ECC47827}" srcOrd="0" destOrd="0" presId="urn:microsoft.com/office/officeart/2005/8/layout/radial2"/>
    <dgm:cxn modelId="{238CA4B2-1F24-4ED0-A088-E77B7925A2AE}" type="presOf" srcId="{5B756E6A-0220-4B8E-A09F-D870232AC97D}" destId="{B3482D91-3231-41E0-8D06-F0DACC6ABDC4}" srcOrd="0" destOrd="0" presId="urn:microsoft.com/office/officeart/2005/8/layout/radial2"/>
    <dgm:cxn modelId="{BCA5B4FA-FDBE-41D1-88D1-8C24C286C4F7}" srcId="{80A9002D-B580-4FDB-AEAD-8EC03B6AB7CC}" destId="{0E2399EE-7182-41F6-B4FA-857A95C90AE5}" srcOrd="10" destOrd="0" parTransId="{5B756E6A-0220-4B8E-A09F-D870232AC97D}" sibTransId="{1350D822-4C34-4E00-9A94-393F6F5D92DB}"/>
    <dgm:cxn modelId="{BB0C1E00-BA59-4037-8193-EEEE1CF92888}" type="presOf" srcId="{FC3EACA5-F91F-410E-BC7E-40851151627C}" destId="{DDE7008C-0792-4ECD-A889-0755706D8515}" srcOrd="0" destOrd="0" presId="urn:microsoft.com/office/officeart/2005/8/layout/radial2"/>
    <dgm:cxn modelId="{206BA118-5157-4E21-B6B3-3A3054FC8F56}" type="presOf" srcId="{3AFA433E-8631-4DA9-8353-F077CF32FF92}" destId="{76A2A6A6-3CF3-4040-9647-FD8BA57E98BC}" srcOrd="0" destOrd="0" presId="urn:microsoft.com/office/officeart/2005/8/layout/radial2"/>
    <dgm:cxn modelId="{37BB8133-6081-415C-9AFB-8186F14C5DC1}" type="presOf" srcId="{E2CC2960-958B-4081-992D-367DB111729D}" destId="{72996B29-E6F3-4C3E-95DF-C07E5AF5F7E0}" srcOrd="0" destOrd="0" presId="urn:microsoft.com/office/officeart/2005/8/layout/radial2"/>
    <dgm:cxn modelId="{353B3F98-55EA-4FE6-B303-8A4E9999E91D}" type="presOf" srcId="{082DF905-1F27-42E2-8FDB-BE4630A934A9}" destId="{23DFB16F-8BA5-42BE-A015-80E6425CC2AC}" srcOrd="0" destOrd="0" presId="urn:microsoft.com/office/officeart/2005/8/layout/radial2"/>
    <dgm:cxn modelId="{71A0B4C0-FCAF-4A58-9B71-736496D4773A}" type="presOf" srcId="{7D9A77DA-8CBD-41FA-B2BF-69A21CE7E9EE}" destId="{E829EA45-4673-41B4-AFA9-46561E622A51}" srcOrd="0" destOrd="0" presId="urn:microsoft.com/office/officeart/2005/8/layout/radial2"/>
    <dgm:cxn modelId="{B026C88F-801F-413D-BB8F-DDE3C6F3E31E}" type="presOf" srcId="{E8C8D5B4-6270-41BC-BB63-509184FC5401}" destId="{9085D421-9FAF-4ECF-8071-DDF558880FBA}" srcOrd="0" destOrd="0" presId="urn:microsoft.com/office/officeart/2005/8/layout/radial2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793D157C-0843-44E1-8247-DB7CCE406B56}" type="presOf" srcId="{F4B0F45B-E05B-4461-BE33-D89D78F95B61}" destId="{B402A5B7-CA5E-4030-8089-E3D6A0B9BA63}" srcOrd="0" destOrd="0" presId="urn:microsoft.com/office/officeart/2005/8/layout/radial2"/>
    <dgm:cxn modelId="{7DE89A1A-567B-4FDB-8B12-75EE37397D05}" type="presOf" srcId="{16D2B9A3-86C2-46FB-BC78-0E3AC8901B3F}" destId="{2A2D99F8-BA14-4BBD-A1F8-6392472C96F4}" srcOrd="0" destOrd="0" presId="urn:microsoft.com/office/officeart/2005/8/layout/radial2"/>
    <dgm:cxn modelId="{12A92E86-56A7-4C99-9D2E-4657D23A00FF}" type="presOf" srcId="{D976319F-4EF6-4FD7-B1F1-008F2AB79EA4}" destId="{DF36D651-B468-466C-87D4-F6E49CEAA4B0}" srcOrd="0" destOrd="0" presId="urn:microsoft.com/office/officeart/2005/8/layout/radial2"/>
    <dgm:cxn modelId="{07059284-3B7E-4938-808E-1522D3272088}" type="presOf" srcId="{963A35C6-B83D-4298-884F-66C2E1EE5FC0}" destId="{CE240E39-8C65-4B0B-97C5-74B24244E2BE}" srcOrd="0" destOrd="0" presId="urn:microsoft.com/office/officeart/2005/8/layout/radial2"/>
    <dgm:cxn modelId="{68E7D0EB-0378-42EA-B82E-E1D7B673F24C}" type="presOf" srcId="{3C0462AC-F3FE-41F2-A20E-7854D12347A9}" destId="{6BD5CFCA-B7A3-419F-B3E2-EB463303D094}" srcOrd="0" destOrd="0" presId="urn:microsoft.com/office/officeart/2005/8/layout/radial2"/>
    <dgm:cxn modelId="{A69CAC8B-577E-439F-929C-E96100858B89}" type="presOf" srcId="{0E7747CD-D8C2-4ED8-9EE8-F676A272E61A}" destId="{16C837E5-F536-4BC2-BF84-0F44C4A331FE}" srcOrd="0" destOrd="0" presId="urn:microsoft.com/office/officeart/2005/8/layout/radial2"/>
    <dgm:cxn modelId="{496136A7-F8A8-434E-B4A0-5140D34B91B2}" type="presOf" srcId="{EE91AD2F-F145-4D32-907A-777EA5EF82A5}" destId="{F61C5C7F-E09A-4053-A093-B606F115610A}" srcOrd="0" destOrd="0" presId="urn:microsoft.com/office/officeart/2005/8/layout/radial2"/>
    <dgm:cxn modelId="{BD19C623-1CF6-4766-A1B2-F3A8452716E1}" type="presOf" srcId="{FA7AED02-852F-4D78-81DD-C20970380587}" destId="{6B467985-35E9-4900-9BBD-42F59E24B36E}" srcOrd="0" destOrd="0" presId="urn:microsoft.com/office/officeart/2005/8/layout/radial2"/>
    <dgm:cxn modelId="{84D7D9D8-8237-4AB7-BB53-141091E619C3}" srcId="{80A9002D-B580-4FDB-AEAD-8EC03B6AB7CC}" destId="{F4B0F45B-E05B-4461-BE33-D89D78F95B61}" srcOrd="2" destOrd="0" parTransId="{4A5A3CDB-9F5E-40AF-848E-64090B4DE446}" sibTransId="{A49D12C5-8CF5-4FDB-BDDF-B25AD8B11584}"/>
    <dgm:cxn modelId="{DD3FC8D4-13F6-4F82-9C31-0F5099284C0A}" type="presOf" srcId="{40A2FFD7-D633-4C85-A05B-F8BC98B3DB6B}" destId="{57AF8427-B2F2-498E-9344-D80438E14916}" srcOrd="0" destOrd="0" presId="urn:microsoft.com/office/officeart/2005/8/layout/radial2"/>
    <dgm:cxn modelId="{9DADAA43-2848-4A65-8A73-BD135FE32BE9}" type="presOf" srcId="{E8679AF2-AD75-4647-A117-BE85045309DC}" destId="{4011B154-7D1A-47F5-8F56-979FD5A0F5E2}" srcOrd="0" destOrd="0" presId="urn:microsoft.com/office/officeart/2005/8/layout/radial2"/>
    <dgm:cxn modelId="{47B20423-9956-443F-ACDA-8C0396FCC43E}" type="presParOf" srcId="{43F7EB96-6C2C-43F2-9392-5AB87860FFEB}" destId="{82842E48-86CA-4B54-B146-FBFC44129E82}" srcOrd="0" destOrd="0" presId="urn:microsoft.com/office/officeart/2005/8/layout/radial2"/>
    <dgm:cxn modelId="{6C40D859-360B-4051-98BF-0498F45B797F}" type="presParOf" srcId="{82842E48-86CA-4B54-B146-FBFC44129E82}" destId="{D7DFEF8C-C239-42E0-A11B-B0A1F7D9C76D}" srcOrd="0" destOrd="0" presId="urn:microsoft.com/office/officeart/2005/8/layout/radial2"/>
    <dgm:cxn modelId="{742C7F40-92E7-42B8-92B9-8C863749DA61}" type="presParOf" srcId="{D7DFEF8C-C239-42E0-A11B-B0A1F7D9C76D}" destId="{157AE3A3-5111-4834-B45E-B6344FCD8B84}" srcOrd="0" destOrd="0" presId="urn:microsoft.com/office/officeart/2005/8/layout/radial2"/>
    <dgm:cxn modelId="{1AD4D2D1-843F-493F-88E8-24BF4BB4FD33}" type="presParOf" srcId="{D7DFEF8C-C239-42E0-A11B-B0A1F7D9C76D}" destId="{31E9309F-B18E-4EEA-8CCA-BD31CD4B7025}" srcOrd="1" destOrd="0" presId="urn:microsoft.com/office/officeart/2005/8/layout/radial2"/>
    <dgm:cxn modelId="{C7666C3B-1590-4A99-87C6-0F9E2DC99BDC}" type="presParOf" srcId="{82842E48-86CA-4B54-B146-FBFC44129E82}" destId="{6B467985-35E9-4900-9BBD-42F59E24B36E}" srcOrd="1" destOrd="0" presId="urn:microsoft.com/office/officeart/2005/8/layout/radial2"/>
    <dgm:cxn modelId="{8E243211-8A62-45B6-98CD-DAA7F57B48DE}" type="presParOf" srcId="{82842E48-86CA-4B54-B146-FBFC44129E82}" destId="{B86ACD10-6F27-4C59-B832-E9E3E3625702}" srcOrd="2" destOrd="0" presId="urn:microsoft.com/office/officeart/2005/8/layout/radial2"/>
    <dgm:cxn modelId="{48D80820-7FFB-477C-8D6A-10489F9DED4D}" type="presParOf" srcId="{B86ACD10-6F27-4C59-B832-E9E3E3625702}" destId="{7C5AC58B-9BEA-4656-8B1B-B5A59FD91435}" srcOrd="0" destOrd="0" presId="urn:microsoft.com/office/officeart/2005/8/layout/radial2"/>
    <dgm:cxn modelId="{4D48AD4B-397D-4934-9503-1270B00BBD48}" type="presParOf" srcId="{B86ACD10-6F27-4C59-B832-E9E3E3625702}" destId="{CA1CD5A5-188C-41E4-B09E-6C09C6CEB77F}" srcOrd="1" destOrd="0" presId="urn:microsoft.com/office/officeart/2005/8/layout/radial2"/>
    <dgm:cxn modelId="{C4340AF3-E3E0-4150-9FED-9A0D6A7DBD5F}" type="presParOf" srcId="{82842E48-86CA-4B54-B146-FBFC44129E82}" destId="{3FDC435D-C64D-4E98-8A5E-3159DBC96BC2}" srcOrd="3" destOrd="0" presId="urn:microsoft.com/office/officeart/2005/8/layout/radial2"/>
    <dgm:cxn modelId="{F41DD641-8A41-4C03-8430-FD2F1B4DE672}" type="presParOf" srcId="{82842E48-86CA-4B54-B146-FBFC44129E82}" destId="{8B9F97B4-E6D3-487C-9B81-1D6D97C2EBF6}" srcOrd="4" destOrd="0" presId="urn:microsoft.com/office/officeart/2005/8/layout/radial2"/>
    <dgm:cxn modelId="{C031071C-4A98-4B74-8136-125E66AE7C4C}" type="presParOf" srcId="{8B9F97B4-E6D3-487C-9B81-1D6D97C2EBF6}" destId="{E73BF7C1-F16D-4930-9F57-DA1C61476FFC}" srcOrd="0" destOrd="0" presId="urn:microsoft.com/office/officeart/2005/8/layout/radial2"/>
    <dgm:cxn modelId="{5DD4DDC4-74B4-4485-9834-375E8AFEE715}" type="presParOf" srcId="{8B9F97B4-E6D3-487C-9B81-1D6D97C2EBF6}" destId="{1FAC2D98-4FAD-4078-B2F4-49DF2613ED58}" srcOrd="1" destOrd="0" presId="urn:microsoft.com/office/officeart/2005/8/layout/radial2"/>
    <dgm:cxn modelId="{46B87F81-25B5-46F1-B8B0-FC5B66FFED02}" type="presParOf" srcId="{82842E48-86CA-4B54-B146-FBFC44129E82}" destId="{31A87D66-3257-43B9-B07A-F823ECC47827}" srcOrd="5" destOrd="0" presId="urn:microsoft.com/office/officeart/2005/8/layout/radial2"/>
    <dgm:cxn modelId="{600461A1-D542-4C5E-8653-60E69257B5F2}" type="presParOf" srcId="{82842E48-86CA-4B54-B146-FBFC44129E82}" destId="{E97159C9-C229-4BFB-A808-73CC67FF6DFA}" srcOrd="6" destOrd="0" presId="urn:microsoft.com/office/officeart/2005/8/layout/radial2"/>
    <dgm:cxn modelId="{AADF7ABB-9D96-47BA-8A60-71285DF65FC4}" type="presParOf" srcId="{E97159C9-C229-4BFB-A808-73CC67FF6DFA}" destId="{B402A5B7-CA5E-4030-8089-E3D6A0B9BA63}" srcOrd="0" destOrd="0" presId="urn:microsoft.com/office/officeart/2005/8/layout/radial2"/>
    <dgm:cxn modelId="{8CD55655-D689-4F63-8FD2-73E788607E29}" type="presParOf" srcId="{E97159C9-C229-4BFB-A808-73CC67FF6DFA}" destId="{D9B30B19-52AF-4F63-8620-C8BD578F13D1}" srcOrd="1" destOrd="0" presId="urn:microsoft.com/office/officeart/2005/8/layout/radial2"/>
    <dgm:cxn modelId="{3EDEA932-4B32-4E16-A0F0-B7B064136223}" type="presParOf" srcId="{82842E48-86CA-4B54-B146-FBFC44129E82}" destId="{EAD397F1-A681-442A-873C-09E061D22D28}" srcOrd="7" destOrd="0" presId="urn:microsoft.com/office/officeart/2005/8/layout/radial2"/>
    <dgm:cxn modelId="{975950DB-C471-419F-B743-00B52C8DEFDE}" type="presParOf" srcId="{82842E48-86CA-4B54-B146-FBFC44129E82}" destId="{7350F296-E8C5-4199-B53E-8C9091E13AD8}" srcOrd="8" destOrd="0" presId="urn:microsoft.com/office/officeart/2005/8/layout/radial2"/>
    <dgm:cxn modelId="{99464C1F-BBC9-4CBA-B5E4-4EDE26B8C643}" type="presParOf" srcId="{7350F296-E8C5-4199-B53E-8C9091E13AD8}" destId="{2A2D99F8-BA14-4BBD-A1F8-6392472C96F4}" srcOrd="0" destOrd="0" presId="urn:microsoft.com/office/officeart/2005/8/layout/radial2"/>
    <dgm:cxn modelId="{0817446B-B6D3-446F-966F-C3CE50F02467}" type="presParOf" srcId="{7350F296-E8C5-4199-B53E-8C9091E13AD8}" destId="{CB1D5964-6D6E-4C80-9898-198CFCB8A33B}" srcOrd="1" destOrd="0" presId="urn:microsoft.com/office/officeart/2005/8/layout/radial2"/>
    <dgm:cxn modelId="{CFE8E30B-2FE0-4C4C-B9FD-4513067BBFC0}" type="presParOf" srcId="{82842E48-86CA-4B54-B146-FBFC44129E82}" destId="{76A2A6A6-3CF3-4040-9647-FD8BA57E98BC}" srcOrd="9" destOrd="0" presId="urn:microsoft.com/office/officeart/2005/8/layout/radial2"/>
    <dgm:cxn modelId="{AA35185C-2A77-4138-A94F-51C34CE79F84}" type="presParOf" srcId="{82842E48-86CA-4B54-B146-FBFC44129E82}" destId="{D02189E5-D977-451C-AF53-409181BB566D}" srcOrd="10" destOrd="0" presId="urn:microsoft.com/office/officeart/2005/8/layout/radial2"/>
    <dgm:cxn modelId="{FC5B0C05-8D9A-4448-AA1E-7858A40DE383}" type="presParOf" srcId="{D02189E5-D977-451C-AF53-409181BB566D}" destId="{9085D421-9FAF-4ECF-8071-DDF558880FBA}" srcOrd="0" destOrd="0" presId="urn:microsoft.com/office/officeart/2005/8/layout/radial2"/>
    <dgm:cxn modelId="{3870EA61-14BE-47C1-A739-0EE7D0C445C6}" type="presParOf" srcId="{D02189E5-D977-451C-AF53-409181BB566D}" destId="{B63405E1-33DE-4C92-A21E-355B3AD47EF0}" srcOrd="1" destOrd="0" presId="urn:microsoft.com/office/officeart/2005/8/layout/radial2"/>
    <dgm:cxn modelId="{0C7E1F59-3FD4-49EC-90AA-496B40D7C536}" type="presParOf" srcId="{82842E48-86CA-4B54-B146-FBFC44129E82}" destId="{57AF8427-B2F2-498E-9344-D80438E14916}" srcOrd="11" destOrd="0" presId="urn:microsoft.com/office/officeart/2005/8/layout/radial2"/>
    <dgm:cxn modelId="{89DF02BF-678B-47D8-8C4C-BD0812CA57DB}" type="presParOf" srcId="{82842E48-86CA-4B54-B146-FBFC44129E82}" destId="{9EC51323-1F5F-4BDA-8E07-FD46CACEEA2D}" srcOrd="12" destOrd="0" presId="urn:microsoft.com/office/officeart/2005/8/layout/radial2"/>
    <dgm:cxn modelId="{584AE53A-3D32-4039-AB24-754E5545585D}" type="presParOf" srcId="{9EC51323-1F5F-4BDA-8E07-FD46CACEEA2D}" destId="{F61C5C7F-E09A-4053-A093-B606F115610A}" srcOrd="0" destOrd="0" presId="urn:microsoft.com/office/officeart/2005/8/layout/radial2"/>
    <dgm:cxn modelId="{C40CCF55-9618-4665-B93B-2F51A0467823}" type="presParOf" srcId="{9EC51323-1F5F-4BDA-8E07-FD46CACEEA2D}" destId="{C763D599-623E-441D-B6AF-EC5C05FAB52D}" srcOrd="1" destOrd="0" presId="urn:microsoft.com/office/officeart/2005/8/layout/radial2"/>
    <dgm:cxn modelId="{99776130-55F3-45AB-A9B2-AD47A354BD49}" type="presParOf" srcId="{82842E48-86CA-4B54-B146-FBFC44129E82}" destId="{3EA676B8-D4A6-4A78-9AE4-D946561EE18D}" srcOrd="13" destOrd="0" presId="urn:microsoft.com/office/officeart/2005/8/layout/radial2"/>
    <dgm:cxn modelId="{86447420-094E-4AE2-83ED-BF0E8115BC3D}" type="presParOf" srcId="{82842E48-86CA-4B54-B146-FBFC44129E82}" destId="{F4F54541-26D6-4FA9-BE65-3B81AF47C4CD}" srcOrd="14" destOrd="0" presId="urn:microsoft.com/office/officeart/2005/8/layout/radial2"/>
    <dgm:cxn modelId="{EA1A3C7B-BC1B-4583-906F-B6BFC69A3EE7}" type="presParOf" srcId="{F4F54541-26D6-4FA9-BE65-3B81AF47C4CD}" destId="{4011B154-7D1A-47F5-8F56-979FD5A0F5E2}" srcOrd="0" destOrd="0" presId="urn:microsoft.com/office/officeart/2005/8/layout/radial2"/>
    <dgm:cxn modelId="{3A40A982-CC0F-41BE-B195-B9C6BF2FC43D}" type="presParOf" srcId="{F4F54541-26D6-4FA9-BE65-3B81AF47C4CD}" destId="{155DD999-E9E3-45F3-B05F-5880BBAB85F2}" srcOrd="1" destOrd="0" presId="urn:microsoft.com/office/officeart/2005/8/layout/radial2"/>
    <dgm:cxn modelId="{4FD1F6B4-1420-480B-854F-97770176596B}" type="presParOf" srcId="{82842E48-86CA-4B54-B146-FBFC44129E82}" destId="{2436FA60-F5B5-4665-B52C-C089638EF553}" srcOrd="15" destOrd="0" presId="urn:microsoft.com/office/officeart/2005/8/layout/radial2"/>
    <dgm:cxn modelId="{41DD1E42-A9E6-4F15-89C5-00EB32C2785B}" type="presParOf" srcId="{82842E48-86CA-4B54-B146-FBFC44129E82}" destId="{65EA9AB7-3CD4-42E5-87B1-5371E6B5EC31}" srcOrd="16" destOrd="0" presId="urn:microsoft.com/office/officeart/2005/8/layout/radial2"/>
    <dgm:cxn modelId="{5CEA8C1B-E066-4778-9A9E-44FEB56751FE}" type="presParOf" srcId="{65EA9AB7-3CD4-42E5-87B1-5371E6B5EC31}" destId="{E829EA45-4673-41B4-AFA9-46561E622A51}" srcOrd="0" destOrd="0" presId="urn:microsoft.com/office/officeart/2005/8/layout/radial2"/>
    <dgm:cxn modelId="{362F6C3A-A5E1-4E22-B9A6-FBE1209597F4}" type="presParOf" srcId="{65EA9AB7-3CD4-42E5-87B1-5371E6B5EC31}" destId="{229F57AC-EECD-4E92-BEBC-60AC3151F378}" srcOrd="1" destOrd="0" presId="urn:microsoft.com/office/officeart/2005/8/layout/radial2"/>
    <dgm:cxn modelId="{0096AE25-5C0A-49F2-8B19-C766E2EE01ED}" type="presParOf" srcId="{82842E48-86CA-4B54-B146-FBFC44129E82}" destId="{23DFB16F-8BA5-42BE-A015-80E6425CC2AC}" srcOrd="17" destOrd="0" presId="urn:microsoft.com/office/officeart/2005/8/layout/radial2"/>
    <dgm:cxn modelId="{9AD4B54A-C709-4FAA-8576-8D92A7D305EA}" type="presParOf" srcId="{82842E48-86CA-4B54-B146-FBFC44129E82}" destId="{A1010DE4-A5C3-46C6-868B-9743692D14F7}" srcOrd="18" destOrd="0" presId="urn:microsoft.com/office/officeart/2005/8/layout/radial2"/>
    <dgm:cxn modelId="{E9C0B8A1-0ABC-4F6F-B193-75FC2DF03972}" type="presParOf" srcId="{A1010DE4-A5C3-46C6-868B-9743692D14F7}" destId="{DF36D651-B468-466C-87D4-F6E49CEAA4B0}" srcOrd="0" destOrd="0" presId="urn:microsoft.com/office/officeart/2005/8/layout/radial2"/>
    <dgm:cxn modelId="{F554EDAA-502A-4E75-80E3-44539CDC9364}" type="presParOf" srcId="{A1010DE4-A5C3-46C6-868B-9743692D14F7}" destId="{4AF448AF-4508-4B7C-82DD-68E4C121B923}" srcOrd="1" destOrd="0" presId="urn:microsoft.com/office/officeart/2005/8/layout/radial2"/>
    <dgm:cxn modelId="{04BF231E-31C9-48E8-B04E-5A811B78C6D5}" type="presParOf" srcId="{82842E48-86CA-4B54-B146-FBFC44129E82}" destId="{CE240E39-8C65-4B0B-97C5-74B24244E2BE}" srcOrd="19" destOrd="0" presId="urn:microsoft.com/office/officeart/2005/8/layout/radial2"/>
    <dgm:cxn modelId="{AC5927CD-B352-4380-9898-2A686AADAD69}" type="presParOf" srcId="{82842E48-86CA-4B54-B146-FBFC44129E82}" destId="{4AE31EB2-16A3-4079-860F-7F74995AB200}" srcOrd="20" destOrd="0" presId="urn:microsoft.com/office/officeart/2005/8/layout/radial2"/>
    <dgm:cxn modelId="{1F4237DD-B5D6-48D9-9A4C-F50CBEBD4C32}" type="presParOf" srcId="{4AE31EB2-16A3-4079-860F-7F74995AB200}" destId="{16C837E5-F536-4BC2-BF84-0F44C4A331FE}" srcOrd="0" destOrd="0" presId="urn:microsoft.com/office/officeart/2005/8/layout/radial2"/>
    <dgm:cxn modelId="{D44E7305-7510-4DEC-B48E-1322B3F1EE3A}" type="presParOf" srcId="{4AE31EB2-16A3-4079-860F-7F74995AB200}" destId="{D0C15F6D-2CE9-4A23-A1AD-E885F1344C45}" srcOrd="1" destOrd="0" presId="urn:microsoft.com/office/officeart/2005/8/layout/radial2"/>
    <dgm:cxn modelId="{1D630DE3-6108-4845-93B3-2E452FC1E94F}" type="presParOf" srcId="{82842E48-86CA-4B54-B146-FBFC44129E82}" destId="{B3482D91-3231-41E0-8D06-F0DACC6ABDC4}" srcOrd="21" destOrd="0" presId="urn:microsoft.com/office/officeart/2005/8/layout/radial2"/>
    <dgm:cxn modelId="{15660E94-8E30-4990-A0B7-5B7B303A4482}" type="presParOf" srcId="{82842E48-86CA-4B54-B146-FBFC44129E82}" destId="{2D632C82-DB75-449B-87AA-82E3D65789D9}" srcOrd="22" destOrd="0" presId="urn:microsoft.com/office/officeart/2005/8/layout/radial2"/>
    <dgm:cxn modelId="{C44EC1B8-FCC7-4924-B79D-67681E5A1FE9}" type="presParOf" srcId="{2D632C82-DB75-449B-87AA-82E3D65789D9}" destId="{6D578DD7-B3CD-432A-B5E2-1CD5AE0ADC89}" srcOrd="0" destOrd="0" presId="urn:microsoft.com/office/officeart/2005/8/layout/radial2"/>
    <dgm:cxn modelId="{7D9A878D-73EF-4BC4-8BE1-08BB8591710A}" type="presParOf" srcId="{2D632C82-DB75-449B-87AA-82E3D65789D9}" destId="{A3FE0F12-7549-4BA1-932D-24A0720C60F6}" srcOrd="1" destOrd="0" presId="urn:microsoft.com/office/officeart/2005/8/layout/radial2"/>
    <dgm:cxn modelId="{B62D7F24-8D2A-4190-A465-63F95A50534E}" type="presParOf" srcId="{82842E48-86CA-4B54-B146-FBFC44129E82}" destId="{DDE7008C-0792-4ECD-A889-0755706D8515}" srcOrd="23" destOrd="0" presId="urn:microsoft.com/office/officeart/2005/8/layout/radial2"/>
    <dgm:cxn modelId="{75AFFA12-15C3-4696-9453-94F02CB353EA}" type="presParOf" srcId="{82842E48-86CA-4B54-B146-FBFC44129E82}" destId="{DEB939E7-B7B1-4D02-9F42-EBB1DB525CBD}" srcOrd="24" destOrd="0" presId="urn:microsoft.com/office/officeart/2005/8/layout/radial2"/>
    <dgm:cxn modelId="{D0D0F893-74AB-47AD-966E-B542E0497A78}" type="presParOf" srcId="{DEB939E7-B7B1-4D02-9F42-EBB1DB525CBD}" destId="{4D418639-B375-4466-9951-521C916A577C}" srcOrd="0" destOrd="0" presId="urn:microsoft.com/office/officeart/2005/8/layout/radial2"/>
    <dgm:cxn modelId="{358AB90C-78B4-4567-9DB9-9ADB69BBF0ED}" type="presParOf" srcId="{DEB939E7-B7B1-4D02-9F42-EBB1DB525CBD}" destId="{BFD1BE6C-B481-4C7D-8B22-54581423F900}" srcOrd="1" destOrd="0" presId="urn:microsoft.com/office/officeart/2005/8/layout/radial2"/>
    <dgm:cxn modelId="{9090552C-6F32-4FD7-B3BC-720070B31A90}" type="presParOf" srcId="{82842E48-86CA-4B54-B146-FBFC44129E82}" destId="{6BD5CFCA-B7A3-419F-B3E2-EB463303D094}" srcOrd="25" destOrd="0" presId="urn:microsoft.com/office/officeart/2005/8/layout/radial2"/>
    <dgm:cxn modelId="{93F62CD3-F477-4F8D-AD7D-0BC8515681D6}" type="presParOf" srcId="{82842E48-86CA-4B54-B146-FBFC44129E82}" destId="{9A92CD25-6936-4B47-AED3-E22FF296458B}" srcOrd="26" destOrd="0" presId="urn:microsoft.com/office/officeart/2005/8/layout/radial2"/>
    <dgm:cxn modelId="{E109868D-5330-4CCB-8212-435269592C99}" type="presParOf" srcId="{9A92CD25-6936-4B47-AED3-E22FF296458B}" destId="{72996B29-E6F3-4C3E-95DF-C07E5AF5F7E0}" srcOrd="0" destOrd="0" presId="urn:microsoft.com/office/officeart/2005/8/layout/radial2"/>
    <dgm:cxn modelId="{FE99417E-92FA-45B9-92D1-EFF49584EE92}" type="presParOf" srcId="{9A92CD25-6936-4B47-AED3-E22FF296458B}" destId="{C99CFEBD-764D-4A0F-8ABD-25AE7B1AA64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ballet</a:t>
          </a:r>
          <a:endParaRPr lang="en-GB" sz="2400" b="1" dirty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39387E81-F28C-43A6-9ED5-12B5D4AD8C3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tragedy</a:t>
          </a:r>
          <a:endParaRPr lang="en-GB" sz="2400" b="1" dirty="0">
            <a:solidFill>
              <a:schemeClr val="tx1"/>
            </a:solidFill>
          </a:endParaRPr>
        </a:p>
      </dgm:t>
    </dgm:pt>
    <dgm:pt modelId="{D3D185CF-6BA7-45AC-9602-26701A9F0782}" type="parTrans" cxnId="{E0C880A0-3D27-4496-A744-4BCB94A51EC4}">
      <dgm:prSet/>
      <dgm:spPr/>
      <dgm:t>
        <a:bodyPr/>
        <a:lstStyle/>
        <a:p>
          <a:endParaRPr lang="en-GB"/>
        </a:p>
      </dgm:t>
    </dgm:pt>
    <dgm:pt modelId="{CF4F3BE2-1FAC-4A50-A540-1B389BA4C58E}" type="sibTrans" cxnId="{E0C880A0-3D27-4496-A744-4BCB94A51EC4}">
      <dgm:prSet/>
      <dgm:spPr/>
      <dgm:t>
        <a:bodyPr/>
        <a:lstStyle/>
        <a:p>
          <a:endParaRPr lang="en-GB"/>
        </a:p>
      </dgm:t>
    </dgm:pt>
    <dgm:pt modelId="{8D9EE557-D1B7-4522-B201-6E88AADB3B98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comedy</a:t>
          </a:r>
          <a:endParaRPr lang="en-GB" sz="2400" b="1" dirty="0">
            <a:solidFill>
              <a:schemeClr val="tx1"/>
            </a:solidFill>
          </a:endParaRPr>
        </a:p>
      </dgm:t>
    </dgm:pt>
    <dgm:pt modelId="{D486EE02-35DD-4834-8171-77EBD9BCEFDA}" type="parTrans" cxnId="{DB371D8D-E449-49BE-A227-A7EFA9C5C9EF}">
      <dgm:prSet/>
      <dgm:spPr/>
      <dgm:t>
        <a:bodyPr/>
        <a:lstStyle/>
        <a:p>
          <a:endParaRPr lang="en-GB"/>
        </a:p>
      </dgm:t>
    </dgm:pt>
    <dgm:pt modelId="{F967F5D2-773C-4735-8B59-8E7568502FC5}" type="sibTrans" cxnId="{DB371D8D-E449-49BE-A227-A7EFA9C5C9EF}">
      <dgm:prSet/>
      <dgm:spPr/>
      <dgm:t>
        <a:bodyPr/>
        <a:lstStyle/>
        <a:p>
          <a:endParaRPr lang="en-GB"/>
        </a:p>
      </dgm:t>
    </dgm:pt>
    <dgm:pt modelId="{159A8E7E-AB80-4A6F-AFFD-D5B70BC017F5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opera</a:t>
          </a:r>
          <a:endParaRPr lang="en-GB" sz="2400" b="1" dirty="0">
            <a:solidFill>
              <a:schemeClr val="tx1"/>
            </a:solidFill>
          </a:endParaRPr>
        </a:p>
      </dgm:t>
    </dgm:pt>
    <dgm:pt modelId="{0F426DF4-18FC-4756-B931-1CADD9389B20}" type="parTrans" cxnId="{AE0BD589-BA9D-4641-A4A6-B917BE6254E6}">
      <dgm:prSet/>
      <dgm:spPr/>
      <dgm:t>
        <a:bodyPr/>
        <a:lstStyle/>
        <a:p>
          <a:endParaRPr lang="en-GB"/>
        </a:p>
      </dgm:t>
    </dgm:pt>
    <dgm:pt modelId="{1750B88B-B49E-4661-91BD-678556E5CE87}" type="sibTrans" cxnId="{AE0BD589-BA9D-4641-A4A6-B917BE6254E6}">
      <dgm:prSet/>
      <dgm:spPr/>
      <dgm:t>
        <a:bodyPr/>
        <a:lstStyle/>
        <a:p>
          <a:endParaRPr lang="en-GB"/>
        </a:p>
      </dgm:t>
    </dgm:pt>
    <dgm:pt modelId="{253B1F00-831A-432E-B9DD-60463EE4F63B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musical play</a:t>
          </a:r>
          <a:endParaRPr lang="en-GB" sz="2400" b="1" dirty="0">
            <a:solidFill>
              <a:schemeClr val="tx1"/>
            </a:solidFill>
          </a:endParaRPr>
        </a:p>
      </dgm:t>
    </dgm:pt>
    <dgm:pt modelId="{5BBE5350-B406-4F30-9E70-9A50BDA5C63D}" type="parTrans" cxnId="{C4C84286-5DC4-48F2-A8E6-094E4B3AFFE9}">
      <dgm:prSet/>
      <dgm:spPr/>
      <dgm:t>
        <a:bodyPr/>
        <a:lstStyle/>
        <a:p>
          <a:endParaRPr lang="en-GB"/>
        </a:p>
      </dgm:t>
    </dgm:pt>
    <dgm:pt modelId="{FC659AE7-12EE-4014-A987-FE8AD37F2B95}" type="sibTrans" cxnId="{C4C84286-5DC4-48F2-A8E6-094E4B3AFFE9}">
      <dgm:prSet/>
      <dgm:spPr/>
      <dgm:t>
        <a:bodyPr/>
        <a:lstStyle/>
        <a:p>
          <a:endParaRPr lang="en-GB"/>
        </a:p>
      </dgm:t>
    </dgm:pt>
    <dgm:pt modelId="{6151C4B1-4F5F-457F-8D56-6399A124D3E7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puppet</a:t>
          </a:r>
          <a:r>
            <a:rPr lang="cs-CZ" sz="2400" b="1" dirty="0" smtClean="0">
              <a:solidFill>
                <a:schemeClr val="tx1"/>
              </a:solidFill>
            </a:rPr>
            <a:t> show</a:t>
          </a:r>
          <a:endParaRPr lang="en-GB" sz="2400" b="1" dirty="0">
            <a:solidFill>
              <a:schemeClr val="tx1"/>
            </a:solidFill>
          </a:endParaRPr>
        </a:p>
      </dgm:t>
    </dgm:pt>
    <dgm:pt modelId="{3D2F983C-4D1C-4A7F-A8C8-B31843EA5219}" type="parTrans" cxnId="{E7FD551F-6611-4AE9-9E57-560F7BDA7933}">
      <dgm:prSet/>
      <dgm:spPr/>
      <dgm:t>
        <a:bodyPr/>
        <a:lstStyle/>
        <a:p>
          <a:endParaRPr lang="en-GB"/>
        </a:p>
      </dgm:t>
    </dgm:pt>
    <dgm:pt modelId="{A05540FB-BD48-4B8C-B03C-30317F5ECC51}" type="sibTrans" cxnId="{E7FD551F-6611-4AE9-9E57-560F7BDA7933}">
      <dgm:prSet/>
      <dgm:spPr/>
      <dgm:t>
        <a:bodyPr/>
        <a:lstStyle/>
        <a:p>
          <a:endParaRPr lang="en-GB"/>
        </a:p>
      </dgm:t>
    </dgm:pt>
    <dgm:pt modelId="{72D20A77-D141-4D93-A379-B89FBF52B138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farce</a:t>
          </a:r>
          <a:endParaRPr lang="en-GB" sz="2400" b="1" dirty="0">
            <a:solidFill>
              <a:schemeClr val="tx1"/>
            </a:solidFill>
          </a:endParaRPr>
        </a:p>
      </dgm:t>
    </dgm:pt>
    <dgm:pt modelId="{ADFE2B19-3B8A-424E-AC4D-1DE0AD0E8EAA}" type="parTrans" cxnId="{25B9A3AC-D0F7-4AE0-B3BA-3FD7915FFE22}">
      <dgm:prSet/>
      <dgm:spPr/>
      <dgm:t>
        <a:bodyPr/>
        <a:lstStyle/>
        <a:p>
          <a:endParaRPr lang="en-GB"/>
        </a:p>
      </dgm:t>
    </dgm:pt>
    <dgm:pt modelId="{681AC7C5-ECE4-4C81-B695-2F7249658015}" type="sibTrans" cxnId="{25B9A3AC-D0F7-4AE0-B3BA-3FD7915FFE22}">
      <dgm:prSet/>
      <dgm:spPr/>
      <dgm:t>
        <a:bodyPr/>
        <a:lstStyle/>
        <a:p>
          <a:endParaRPr lang="en-GB"/>
        </a:p>
      </dgm:t>
    </dgm:pt>
    <dgm:pt modelId="{6FE49162-190D-4BEE-88E8-51034D01D85A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pantomime</a:t>
          </a:r>
          <a:endParaRPr lang="en-GB" sz="2400" b="1" dirty="0">
            <a:solidFill>
              <a:schemeClr val="tx1"/>
            </a:solidFill>
          </a:endParaRPr>
        </a:p>
      </dgm:t>
    </dgm:pt>
    <dgm:pt modelId="{D07250CE-A34C-49C8-B128-3251A481D825}" type="parTrans" cxnId="{8C2C3664-7349-4542-BDC1-07E3C559D2F6}">
      <dgm:prSet/>
      <dgm:spPr/>
      <dgm:t>
        <a:bodyPr/>
        <a:lstStyle/>
        <a:p>
          <a:endParaRPr lang="en-GB"/>
        </a:p>
      </dgm:t>
    </dgm:pt>
    <dgm:pt modelId="{3DEA2299-59DF-43DB-BBF2-5B6BA6892C62}" type="sibTrans" cxnId="{8C2C3664-7349-4542-BDC1-07E3C559D2F6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9"/>
      <dgm:spPr/>
    </dgm:pt>
    <dgm:pt modelId="{31E9309F-B18E-4EEA-8CCA-BD31CD4B7025}" type="pres">
      <dgm:prSet presAssocID="{80A9002D-B580-4FDB-AEAD-8EC03B6AB7CC}" presName="visible" presStyleLbl="node1" presStyleIdx="0" presStyleCnt="9" custScaleX="264141" custScaleY="278411"/>
      <dgm:spPr/>
    </dgm:pt>
    <dgm:pt modelId="{6B467985-35E9-4900-9BBD-42F59E24B36E}" type="pres">
      <dgm:prSet presAssocID="{FA7AED02-852F-4D78-81DD-C20970380587}" presName="Name25" presStyleLbl="parChTrans1D1" presStyleIdx="0" presStyleCnt="8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9" custScaleX="384583" custScaleY="10021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934164-43ED-4E14-A109-C552564547D1}" type="pres">
      <dgm:prSet presAssocID="{D486EE02-35DD-4834-8171-77EBD9BCEFDA}" presName="Name25" presStyleLbl="parChTrans1D1" presStyleIdx="1" presStyleCnt="8"/>
      <dgm:spPr/>
      <dgm:t>
        <a:bodyPr/>
        <a:lstStyle/>
        <a:p>
          <a:endParaRPr lang="en-GB"/>
        </a:p>
      </dgm:t>
    </dgm:pt>
    <dgm:pt modelId="{C7AA7A9C-293C-4425-AC98-C720B58F1128}" type="pres">
      <dgm:prSet presAssocID="{8D9EE557-D1B7-4522-B201-6E88AADB3B98}" presName="node" presStyleCnt="0"/>
      <dgm:spPr/>
    </dgm:pt>
    <dgm:pt modelId="{BCF46709-03E2-426D-9A55-B384B8027A23}" type="pres">
      <dgm:prSet presAssocID="{8D9EE557-D1B7-4522-B201-6E88AADB3B98}" presName="parentNode" presStyleLbl="node1" presStyleIdx="2" presStyleCnt="9" custScaleX="39558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31E956-7B16-4B03-B21F-E19BF28CC532}" type="pres">
      <dgm:prSet presAssocID="{8D9EE557-D1B7-4522-B201-6E88AADB3B98}" presName="childNode" presStyleLbl="revTx" presStyleIdx="0" presStyleCnt="0">
        <dgm:presLayoutVars>
          <dgm:bulletEnabled val="1"/>
        </dgm:presLayoutVars>
      </dgm:prSet>
      <dgm:spPr/>
    </dgm:pt>
    <dgm:pt modelId="{24072515-C6BD-4C01-80D7-A32EB39BB1BC}" type="pres">
      <dgm:prSet presAssocID="{D3D185CF-6BA7-45AC-9602-26701A9F0782}" presName="Name25" presStyleLbl="parChTrans1D1" presStyleIdx="2" presStyleCnt="8"/>
      <dgm:spPr/>
      <dgm:t>
        <a:bodyPr/>
        <a:lstStyle/>
        <a:p>
          <a:endParaRPr lang="en-GB"/>
        </a:p>
      </dgm:t>
    </dgm:pt>
    <dgm:pt modelId="{E7FE5A67-38AE-4C29-A1D6-2B749972045F}" type="pres">
      <dgm:prSet presAssocID="{39387E81-F28C-43A6-9ED5-12B5D4AD8C3F}" presName="node" presStyleCnt="0"/>
      <dgm:spPr/>
    </dgm:pt>
    <dgm:pt modelId="{1845055E-B356-425D-84E5-867F75CEFFC8}" type="pres">
      <dgm:prSet presAssocID="{39387E81-F28C-43A6-9ED5-12B5D4AD8C3F}" presName="parentNode" presStyleLbl="node1" presStyleIdx="3" presStyleCnt="9" custScaleX="41410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DBB8A7-B278-47CA-85B2-D3F62E24130B}" type="pres">
      <dgm:prSet presAssocID="{39387E81-F28C-43A6-9ED5-12B5D4AD8C3F}" presName="childNode" presStyleLbl="revTx" presStyleIdx="0" presStyleCnt="0">
        <dgm:presLayoutVars>
          <dgm:bulletEnabled val="1"/>
        </dgm:presLayoutVars>
      </dgm:prSet>
      <dgm:spPr/>
    </dgm:pt>
    <dgm:pt modelId="{359028DC-395D-4B70-8206-01B5AC4C8254}" type="pres">
      <dgm:prSet presAssocID="{0F426DF4-18FC-4756-B931-1CADD9389B20}" presName="Name25" presStyleLbl="parChTrans1D1" presStyleIdx="3" presStyleCnt="8"/>
      <dgm:spPr/>
      <dgm:t>
        <a:bodyPr/>
        <a:lstStyle/>
        <a:p>
          <a:endParaRPr lang="en-GB"/>
        </a:p>
      </dgm:t>
    </dgm:pt>
    <dgm:pt modelId="{7308166D-D949-4534-B0F2-904C4DE0FD7C}" type="pres">
      <dgm:prSet presAssocID="{159A8E7E-AB80-4A6F-AFFD-D5B70BC017F5}" presName="node" presStyleCnt="0"/>
      <dgm:spPr/>
    </dgm:pt>
    <dgm:pt modelId="{4D0414C9-C432-432A-BAF7-0E0B81E681C5}" type="pres">
      <dgm:prSet presAssocID="{159A8E7E-AB80-4A6F-AFFD-D5B70BC017F5}" presName="parentNode" presStyleLbl="node1" presStyleIdx="4" presStyleCnt="9" custScaleX="38051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A3AE6B-70A5-4A65-8EB5-A48F5EAED451}" type="pres">
      <dgm:prSet presAssocID="{159A8E7E-AB80-4A6F-AFFD-D5B70BC017F5}" presName="childNode" presStyleLbl="revTx" presStyleIdx="0" presStyleCnt="0">
        <dgm:presLayoutVars>
          <dgm:bulletEnabled val="1"/>
        </dgm:presLayoutVars>
      </dgm:prSet>
      <dgm:spPr/>
    </dgm:pt>
    <dgm:pt modelId="{793087DD-2512-41E7-80D9-B520E9DDDE52}" type="pres">
      <dgm:prSet presAssocID="{5BBE5350-B406-4F30-9E70-9A50BDA5C63D}" presName="Name25" presStyleLbl="parChTrans1D1" presStyleIdx="4" presStyleCnt="8"/>
      <dgm:spPr/>
      <dgm:t>
        <a:bodyPr/>
        <a:lstStyle/>
        <a:p>
          <a:endParaRPr lang="en-GB"/>
        </a:p>
      </dgm:t>
    </dgm:pt>
    <dgm:pt modelId="{39720B33-161D-4CD7-BA04-B0AF75AB8B25}" type="pres">
      <dgm:prSet presAssocID="{253B1F00-831A-432E-B9DD-60463EE4F63B}" presName="node" presStyleCnt="0"/>
      <dgm:spPr/>
    </dgm:pt>
    <dgm:pt modelId="{433F62FF-B297-4D95-A4A5-B055B9DD0969}" type="pres">
      <dgm:prSet presAssocID="{253B1F00-831A-432E-B9DD-60463EE4F63B}" presName="parentNode" presStyleLbl="node1" presStyleIdx="5" presStyleCnt="9" custScaleX="54086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4D1B92-B516-407A-8CBD-904362B6B3E9}" type="pres">
      <dgm:prSet presAssocID="{253B1F00-831A-432E-B9DD-60463EE4F63B}" presName="childNode" presStyleLbl="revTx" presStyleIdx="0" presStyleCnt="0">
        <dgm:presLayoutVars>
          <dgm:bulletEnabled val="1"/>
        </dgm:presLayoutVars>
      </dgm:prSet>
      <dgm:spPr/>
    </dgm:pt>
    <dgm:pt modelId="{D75A72B6-4632-4463-A981-1351A10ED4C0}" type="pres">
      <dgm:prSet presAssocID="{3D2F983C-4D1C-4A7F-A8C8-B31843EA5219}" presName="Name25" presStyleLbl="parChTrans1D1" presStyleIdx="5" presStyleCnt="8"/>
      <dgm:spPr/>
      <dgm:t>
        <a:bodyPr/>
        <a:lstStyle/>
        <a:p>
          <a:endParaRPr lang="en-GB"/>
        </a:p>
      </dgm:t>
    </dgm:pt>
    <dgm:pt modelId="{DC65E8FB-F13C-4A9B-9DD3-0C31285AFE87}" type="pres">
      <dgm:prSet presAssocID="{6151C4B1-4F5F-457F-8D56-6399A124D3E7}" presName="node" presStyleCnt="0"/>
      <dgm:spPr/>
    </dgm:pt>
    <dgm:pt modelId="{E2D66146-9D72-4D97-B281-33180F9E528F}" type="pres">
      <dgm:prSet presAssocID="{6151C4B1-4F5F-457F-8D56-6399A124D3E7}" presName="parentNode" presStyleLbl="node1" presStyleIdx="6" presStyleCnt="9" custScaleX="50595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CF8DDD-BF4B-4B18-8D1E-775B94BE9CE4}" type="pres">
      <dgm:prSet presAssocID="{6151C4B1-4F5F-457F-8D56-6399A124D3E7}" presName="childNode" presStyleLbl="revTx" presStyleIdx="0" presStyleCnt="0">
        <dgm:presLayoutVars>
          <dgm:bulletEnabled val="1"/>
        </dgm:presLayoutVars>
      </dgm:prSet>
      <dgm:spPr/>
    </dgm:pt>
    <dgm:pt modelId="{81777F27-766B-49B1-8C79-2C10EB3F7AA1}" type="pres">
      <dgm:prSet presAssocID="{ADFE2B19-3B8A-424E-AC4D-1DE0AD0E8EAA}" presName="Name25" presStyleLbl="parChTrans1D1" presStyleIdx="6" presStyleCnt="8"/>
      <dgm:spPr/>
      <dgm:t>
        <a:bodyPr/>
        <a:lstStyle/>
        <a:p>
          <a:endParaRPr lang="en-GB"/>
        </a:p>
      </dgm:t>
    </dgm:pt>
    <dgm:pt modelId="{E39BB2E5-B3D0-40B1-9978-DC18B74232E4}" type="pres">
      <dgm:prSet presAssocID="{72D20A77-D141-4D93-A379-B89FBF52B138}" presName="node" presStyleCnt="0"/>
      <dgm:spPr/>
    </dgm:pt>
    <dgm:pt modelId="{98874867-E6C6-444D-95EC-738ADF3B3308}" type="pres">
      <dgm:prSet presAssocID="{72D20A77-D141-4D93-A379-B89FBF52B138}" presName="parentNode" presStyleLbl="node1" presStyleIdx="7" presStyleCnt="9" custScaleX="32763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38CD6A-BDB0-4F84-A4EE-CFFABB251BAB}" type="pres">
      <dgm:prSet presAssocID="{72D20A77-D141-4D93-A379-B89FBF52B138}" presName="childNode" presStyleLbl="revTx" presStyleIdx="0" presStyleCnt="0">
        <dgm:presLayoutVars>
          <dgm:bulletEnabled val="1"/>
        </dgm:presLayoutVars>
      </dgm:prSet>
      <dgm:spPr/>
    </dgm:pt>
    <dgm:pt modelId="{53107BB2-9FEF-46EC-8B7F-6BA8B665CFA9}" type="pres">
      <dgm:prSet presAssocID="{D07250CE-A34C-49C8-B128-3251A481D825}" presName="Name25" presStyleLbl="parChTrans1D1" presStyleIdx="7" presStyleCnt="8"/>
      <dgm:spPr/>
      <dgm:t>
        <a:bodyPr/>
        <a:lstStyle/>
        <a:p>
          <a:endParaRPr lang="en-GB"/>
        </a:p>
      </dgm:t>
    </dgm:pt>
    <dgm:pt modelId="{AD20513F-1CCE-44CE-9592-91D745ECC89A}" type="pres">
      <dgm:prSet presAssocID="{6FE49162-190D-4BEE-88E8-51034D01D85A}" presName="node" presStyleCnt="0"/>
      <dgm:spPr/>
    </dgm:pt>
    <dgm:pt modelId="{29978D27-7908-4677-9DA8-2FC95BDA2EBC}" type="pres">
      <dgm:prSet presAssocID="{6FE49162-190D-4BEE-88E8-51034D01D85A}" presName="parentNode" presStyleLbl="node1" presStyleIdx="8" presStyleCnt="9" custScaleX="61007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A9B62E-BAC6-497C-B785-619C88D98430}" type="pres">
      <dgm:prSet presAssocID="{6FE49162-190D-4BEE-88E8-51034D01D85A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B6979346-F8CB-403B-B7D0-8783742479EA}" type="presOf" srcId="{FA7AED02-852F-4D78-81DD-C20970380587}" destId="{6B467985-35E9-4900-9BBD-42F59E24B36E}" srcOrd="0" destOrd="0" presId="urn:microsoft.com/office/officeart/2005/8/layout/radial2"/>
    <dgm:cxn modelId="{E7FD551F-6611-4AE9-9E57-560F7BDA7933}" srcId="{80A9002D-B580-4FDB-AEAD-8EC03B6AB7CC}" destId="{6151C4B1-4F5F-457F-8D56-6399A124D3E7}" srcOrd="5" destOrd="0" parTransId="{3D2F983C-4D1C-4A7F-A8C8-B31843EA5219}" sibTransId="{A05540FB-BD48-4B8C-B03C-30317F5ECC51}"/>
    <dgm:cxn modelId="{E0C880A0-3D27-4496-A744-4BCB94A51EC4}" srcId="{80A9002D-B580-4FDB-AEAD-8EC03B6AB7CC}" destId="{39387E81-F28C-43A6-9ED5-12B5D4AD8C3F}" srcOrd="2" destOrd="0" parTransId="{D3D185CF-6BA7-45AC-9602-26701A9F0782}" sibTransId="{CF4F3BE2-1FAC-4A50-A540-1B389BA4C58E}"/>
    <dgm:cxn modelId="{698D9B58-7D46-4DA7-ADA0-29C46F34D29B}" type="presOf" srcId="{5BBE5350-B406-4F30-9E70-9A50BDA5C63D}" destId="{793087DD-2512-41E7-80D9-B520E9DDDE52}" srcOrd="0" destOrd="0" presId="urn:microsoft.com/office/officeart/2005/8/layout/radial2"/>
    <dgm:cxn modelId="{B476AA99-236B-48B2-B60E-0CEA69C91BCA}" type="presOf" srcId="{39387E81-F28C-43A6-9ED5-12B5D4AD8C3F}" destId="{1845055E-B356-425D-84E5-867F75CEFFC8}" srcOrd="0" destOrd="0" presId="urn:microsoft.com/office/officeart/2005/8/layout/radial2"/>
    <dgm:cxn modelId="{6D5D4DED-A036-4765-89C6-EAD90077913E}" type="presOf" srcId="{3D2F983C-4D1C-4A7F-A8C8-B31843EA5219}" destId="{D75A72B6-4632-4463-A981-1351A10ED4C0}" srcOrd="0" destOrd="0" presId="urn:microsoft.com/office/officeart/2005/8/layout/radial2"/>
    <dgm:cxn modelId="{9FCB8851-C1AD-4158-95EA-D28FF102FF4B}" type="presOf" srcId="{6151C4B1-4F5F-457F-8D56-6399A124D3E7}" destId="{E2D66146-9D72-4D97-B281-33180F9E528F}" srcOrd="0" destOrd="0" presId="urn:microsoft.com/office/officeart/2005/8/layout/radial2"/>
    <dgm:cxn modelId="{8CBC899C-3018-45A2-93C6-5C3B2112AAA0}" type="presOf" srcId="{ADFE2B19-3B8A-424E-AC4D-1DE0AD0E8EAA}" destId="{81777F27-766B-49B1-8C79-2C10EB3F7AA1}" srcOrd="0" destOrd="0" presId="urn:microsoft.com/office/officeart/2005/8/layout/radial2"/>
    <dgm:cxn modelId="{9490CB2E-C1BE-4FB8-9AB3-561778C5CD59}" type="presOf" srcId="{6FE49162-190D-4BEE-88E8-51034D01D85A}" destId="{29978D27-7908-4677-9DA8-2FC95BDA2EBC}" srcOrd="0" destOrd="0" presId="urn:microsoft.com/office/officeart/2005/8/layout/radial2"/>
    <dgm:cxn modelId="{25B9A3AC-D0F7-4AE0-B3BA-3FD7915FFE22}" srcId="{80A9002D-B580-4FDB-AEAD-8EC03B6AB7CC}" destId="{72D20A77-D141-4D93-A379-B89FBF52B138}" srcOrd="6" destOrd="0" parTransId="{ADFE2B19-3B8A-424E-AC4D-1DE0AD0E8EAA}" sibTransId="{681AC7C5-ECE4-4C81-B695-2F7249658015}"/>
    <dgm:cxn modelId="{3041B50D-678C-4023-9C86-2054A66A0971}" type="presOf" srcId="{159A8E7E-AB80-4A6F-AFFD-D5B70BC017F5}" destId="{4D0414C9-C432-432A-BAF7-0E0B81E681C5}" srcOrd="0" destOrd="0" presId="urn:microsoft.com/office/officeart/2005/8/layout/radial2"/>
    <dgm:cxn modelId="{B0E32828-CF2D-4B63-B76E-5F7678C47CFB}" type="presOf" srcId="{253B1F00-831A-432E-B9DD-60463EE4F63B}" destId="{433F62FF-B297-4D95-A4A5-B055B9DD0969}" srcOrd="0" destOrd="0" presId="urn:microsoft.com/office/officeart/2005/8/layout/radial2"/>
    <dgm:cxn modelId="{DB371D8D-E449-49BE-A227-A7EFA9C5C9EF}" srcId="{80A9002D-B580-4FDB-AEAD-8EC03B6AB7CC}" destId="{8D9EE557-D1B7-4522-B201-6E88AADB3B98}" srcOrd="1" destOrd="0" parTransId="{D486EE02-35DD-4834-8171-77EBD9BCEFDA}" sibTransId="{F967F5D2-773C-4735-8B59-8E7568502FC5}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397BDC75-B88B-4D0A-A966-53555A12B2B0}" type="presOf" srcId="{72D20A77-D141-4D93-A379-B89FBF52B138}" destId="{98874867-E6C6-444D-95EC-738ADF3B3308}" srcOrd="0" destOrd="0" presId="urn:microsoft.com/office/officeart/2005/8/layout/radial2"/>
    <dgm:cxn modelId="{0641E253-6E59-4C3C-95C4-9DD9C71E307A}" type="presOf" srcId="{D486EE02-35DD-4834-8171-77EBD9BCEFDA}" destId="{60934164-43ED-4E14-A109-C552564547D1}" srcOrd="0" destOrd="0" presId="urn:microsoft.com/office/officeart/2005/8/layout/radial2"/>
    <dgm:cxn modelId="{2E914D71-5246-406A-895C-4B8CD2B8CA4B}" type="presOf" srcId="{76C9D6ED-C918-4ADE-93EF-B76C42FEADE7}" destId="{7C5AC58B-9BEA-4656-8B1B-B5A59FD91435}" srcOrd="0" destOrd="0" presId="urn:microsoft.com/office/officeart/2005/8/layout/radial2"/>
    <dgm:cxn modelId="{AE0BD589-BA9D-4641-A4A6-B917BE6254E6}" srcId="{80A9002D-B580-4FDB-AEAD-8EC03B6AB7CC}" destId="{159A8E7E-AB80-4A6F-AFFD-D5B70BC017F5}" srcOrd="3" destOrd="0" parTransId="{0F426DF4-18FC-4756-B931-1CADD9389B20}" sibTransId="{1750B88B-B49E-4661-91BD-678556E5CE87}"/>
    <dgm:cxn modelId="{B8C6B09B-9A06-4E9D-A399-341E729CBABE}" type="presOf" srcId="{80A9002D-B580-4FDB-AEAD-8EC03B6AB7CC}" destId="{43F7EB96-6C2C-43F2-9392-5AB87860FFEB}" srcOrd="0" destOrd="0" presId="urn:microsoft.com/office/officeart/2005/8/layout/radial2"/>
    <dgm:cxn modelId="{8C2C3664-7349-4542-BDC1-07E3C559D2F6}" srcId="{80A9002D-B580-4FDB-AEAD-8EC03B6AB7CC}" destId="{6FE49162-190D-4BEE-88E8-51034D01D85A}" srcOrd="7" destOrd="0" parTransId="{D07250CE-A34C-49C8-B128-3251A481D825}" sibTransId="{3DEA2299-59DF-43DB-BBF2-5B6BA6892C62}"/>
    <dgm:cxn modelId="{1CAA49F6-D994-458A-80A1-963F2A11C7A4}" type="presOf" srcId="{0F426DF4-18FC-4756-B931-1CADD9389B20}" destId="{359028DC-395D-4B70-8206-01B5AC4C8254}" srcOrd="0" destOrd="0" presId="urn:microsoft.com/office/officeart/2005/8/layout/radial2"/>
    <dgm:cxn modelId="{DE17E9DB-D763-4D42-AF21-3280D87A1AC2}" type="presOf" srcId="{D3D185CF-6BA7-45AC-9602-26701A9F0782}" destId="{24072515-C6BD-4C01-80D7-A32EB39BB1BC}" srcOrd="0" destOrd="0" presId="urn:microsoft.com/office/officeart/2005/8/layout/radial2"/>
    <dgm:cxn modelId="{DDB8C43E-B694-4F3F-A69F-937498FB46E8}" type="presOf" srcId="{D07250CE-A34C-49C8-B128-3251A481D825}" destId="{53107BB2-9FEF-46EC-8B7F-6BA8B665CFA9}" srcOrd="0" destOrd="0" presId="urn:microsoft.com/office/officeart/2005/8/layout/radial2"/>
    <dgm:cxn modelId="{C4C84286-5DC4-48F2-A8E6-094E4B3AFFE9}" srcId="{80A9002D-B580-4FDB-AEAD-8EC03B6AB7CC}" destId="{253B1F00-831A-432E-B9DD-60463EE4F63B}" srcOrd="4" destOrd="0" parTransId="{5BBE5350-B406-4F30-9E70-9A50BDA5C63D}" sibTransId="{FC659AE7-12EE-4014-A987-FE8AD37F2B95}"/>
    <dgm:cxn modelId="{DDEF5928-60E3-4E60-B173-BE3A9CC98CD0}" type="presOf" srcId="{8D9EE557-D1B7-4522-B201-6E88AADB3B98}" destId="{BCF46709-03E2-426D-9A55-B384B8027A23}" srcOrd="0" destOrd="0" presId="urn:microsoft.com/office/officeart/2005/8/layout/radial2"/>
    <dgm:cxn modelId="{E4076E1C-B685-4C9A-9788-307E81EACD60}" type="presParOf" srcId="{43F7EB96-6C2C-43F2-9392-5AB87860FFEB}" destId="{82842E48-86CA-4B54-B146-FBFC44129E82}" srcOrd="0" destOrd="0" presId="urn:microsoft.com/office/officeart/2005/8/layout/radial2"/>
    <dgm:cxn modelId="{F515A6C7-DC73-4CAD-8AFE-7B0485B49560}" type="presParOf" srcId="{82842E48-86CA-4B54-B146-FBFC44129E82}" destId="{D7DFEF8C-C239-42E0-A11B-B0A1F7D9C76D}" srcOrd="0" destOrd="0" presId="urn:microsoft.com/office/officeart/2005/8/layout/radial2"/>
    <dgm:cxn modelId="{9476704B-83C7-4727-B0C6-7C6C7ECD9CEE}" type="presParOf" srcId="{D7DFEF8C-C239-42E0-A11B-B0A1F7D9C76D}" destId="{157AE3A3-5111-4834-B45E-B6344FCD8B84}" srcOrd="0" destOrd="0" presId="urn:microsoft.com/office/officeart/2005/8/layout/radial2"/>
    <dgm:cxn modelId="{80CE20F4-FB51-4357-930B-FFD37F5F27BC}" type="presParOf" srcId="{D7DFEF8C-C239-42E0-A11B-B0A1F7D9C76D}" destId="{31E9309F-B18E-4EEA-8CCA-BD31CD4B7025}" srcOrd="1" destOrd="0" presId="urn:microsoft.com/office/officeart/2005/8/layout/radial2"/>
    <dgm:cxn modelId="{716A1D49-A4F7-4EF1-987C-89C512838891}" type="presParOf" srcId="{82842E48-86CA-4B54-B146-FBFC44129E82}" destId="{6B467985-35E9-4900-9BBD-42F59E24B36E}" srcOrd="1" destOrd="0" presId="urn:microsoft.com/office/officeart/2005/8/layout/radial2"/>
    <dgm:cxn modelId="{F033E932-A185-476F-9106-16B5E9FCA731}" type="presParOf" srcId="{82842E48-86CA-4B54-B146-FBFC44129E82}" destId="{B86ACD10-6F27-4C59-B832-E9E3E3625702}" srcOrd="2" destOrd="0" presId="urn:microsoft.com/office/officeart/2005/8/layout/radial2"/>
    <dgm:cxn modelId="{188AADDE-BFA9-47D0-95F2-1D170C89342F}" type="presParOf" srcId="{B86ACD10-6F27-4C59-B832-E9E3E3625702}" destId="{7C5AC58B-9BEA-4656-8B1B-B5A59FD91435}" srcOrd="0" destOrd="0" presId="urn:microsoft.com/office/officeart/2005/8/layout/radial2"/>
    <dgm:cxn modelId="{C2D95826-2B2C-4432-8B7D-2B60DBD76678}" type="presParOf" srcId="{B86ACD10-6F27-4C59-B832-E9E3E3625702}" destId="{CA1CD5A5-188C-41E4-B09E-6C09C6CEB77F}" srcOrd="1" destOrd="0" presId="urn:microsoft.com/office/officeart/2005/8/layout/radial2"/>
    <dgm:cxn modelId="{CBA52E99-AA9E-49B8-8334-3AF88EA2E3DE}" type="presParOf" srcId="{82842E48-86CA-4B54-B146-FBFC44129E82}" destId="{60934164-43ED-4E14-A109-C552564547D1}" srcOrd="3" destOrd="0" presId="urn:microsoft.com/office/officeart/2005/8/layout/radial2"/>
    <dgm:cxn modelId="{91CEB675-6617-4470-9E0C-E00F4F466E0F}" type="presParOf" srcId="{82842E48-86CA-4B54-B146-FBFC44129E82}" destId="{C7AA7A9C-293C-4425-AC98-C720B58F1128}" srcOrd="4" destOrd="0" presId="urn:microsoft.com/office/officeart/2005/8/layout/radial2"/>
    <dgm:cxn modelId="{56FE55B6-1607-4C6E-A019-08BDC98F8DCB}" type="presParOf" srcId="{C7AA7A9C-293C-4425-AC98-C720B58F1128}" destId="{BCF46709-03E2-426D-9A55-B384B8027A23}" srcOrd="0" destOrd="0" presId="urn:microsoft.com/office/officeart/2005/8/layout/radial2"/>
    <dgm:cxn modelId="{6C9C209B-1956-4041-A318-354895F3AF70}" type="presParOf" srcId="{C7AA7A9C-293C-4425-AC98-C720B58F1128}" destId="{CF31E956-7B16-4B03-B21F-E19BF28CC532}" srcOrd="1" destOrd="0" presId="urn:microsoft.com/office/officeart/2005/8/layout/radial2"/>
    <dgm:cxn modelId="{94426C92-A901-4806-879A-DD7AAD6BB842}" type="presParOf" srcId="{82842E48-86CA-4B54-B146-FBFC44129E82}" destId="{24072515-C6BD-4C01-80D7-A32EB39BB1BC}" srcOrd="5" destOrd="0" presId="urn:microsoft.com/office/officeart/2005/8/layout/radial2"/>
    <dgm:cxn modelId="{B9F314D3-74F2-40B3-9336-E38BA8A4EFC6}" type="presParOf" srcId="{82842E48-86CA-4B54-B146-FBFC44129E82}" destId="{E7FE5A67-38AE-4C29-A1D6-2B749972045F}" srcOrd="6" destOrd="0" presId="urn:microsoft.com/office/officeart/2005/8/layout/radial2"/>
    <dgm:cxn modelId="{5A3B4230-DDDF-41FC-AC53-8BAA84829EAF}" type="presParOf" srcId="{E7FE5A67-38AE-4C29-A1D6-2B749972045F}" destId="{1845055E-B356-425D-84E5-867F75CEFFC8}" srcOrd="0" destOrd="0" presId="urn:microsoft.com/office/officeart/2005/8/layout/radial2"/>
    <dgm:cxn modelId="{94152CC6-9C51-4FF8-8876-B188B6E7CE2A}" type="presParOf" srcId="{E7FE5A67-38AE-4C29-A1D6-2B749972045F}" destId="{C1DBB8A7-B278-47CA-85B2-D3F62E24130B}" srcOrd="1" destOrd="0" presId="urn:microsoft.com/office/officeart/2005/8/layout/radial2"/>
    <dgm:cxn modelId="{A981347E-C19D-43DB-B170-A41E70FA0A4B}" type="presParOf" srcId="{82842E48-86CA-4B54-B146-FBFC44129E82}" destId="{359028DC-395D-4B70-8206-01B5AC4C8254}" srcOrd="7" destOrd="0" presId="urn:microsoft.com/office/officeart/2005/8/layout/radial2"/>
    <dgm:cxn modelId="{A8D7045D-6860-4138-B27E-9A7A6094DBD4}" type="presParOf" srcId="{82842E48-86CA-4B54-B146-FBFC44129E82}" destId="{7308166D-D949-4534-B0F2-904C4DE0FD7C}" srcOrd="8" destOrd="0" presId="urn:microsoft.com/office/officeart/2005/8/layout/radial2"/>
    <dgm:cxn modelId="{A0EF31DF-D3DB-4360-AB39-AFAD1A4731A1}" type="presParOf" srcId="{7308166D-D949-4534-B0F2-904C4DE0FD7C}" destId="{4D0414C9-C432-432A-BAF7-0E0B81E681C5}" srcOrd="0" destOrd="0" presId="urn:microsoft.com/office/officeart/2005/8/layout/radial2"/>
    <dgm:cxn modelId="{A20EA7F3-D83D-4F8C-9ED4-5A9BB83C2D16}" type="presParOf" srcId="{7308166D-D949-4534-B0F2-904C4DE0FD7C}" destId="{45A3AE6B-70A5-4A65-8EB5-A48F5EAED451}" srcOrd="1" destOrd="0" presId="urn:microsoft.com/office/officeart/2005/8/layout/radial2"/>
    <dgm:cxn modelId="{F4FF585D-9040-43ED-85C6-379BB6D47D1C}" type="presParOf" srcId="{82842E48-86CA-4B54-B146-FBFC44129E82}" destId="{793087DD-2512-41E7-80D9-B520E9DDDE52}" srcOrd="9" destOrd="0" presId="urn:microsoft.com/office/officeart/2005/8/layout/radial2"/>
    <dgm:cxn modelId="{9178B2B8-8756-4206-9481-CC5E21CD5AFF}" type="presParOf" srcId="{82842E48-86CA-4B54-B146-FBFC44129E82}" destId="{39720B33-161D-4CD7-BA04-B0AF75AB8B25}" srcOrd="10" destOrd="0" presId="urn:microsoft.com/office/officeart/2005/8/layout/radial2"/>
    <dgm:cxn modelId="{7D2620B7-EF63-4E22-8A07-13B185FB596D}" type="presParOf" srcId="{39720B33-161D-4CD7-BA04-B0AF75AB8B25}" destId="{433F62FF-B297-4D95-A4A5-B055B9DD0969}" srcOrd="0" destOrd="0" presId="urn:microsoft.com/office/officeart/2005/8/layout/radial2"/>
    <dgm:cxn modelId="{7AF754D4-1C51-45F1-8856-908A74E2D1CA}" type="presParOf" srcId="{39720B33-161D-4CD7-BA04-B0AF75AB8B25}" destId="{644D1B92-B516-407A-8CBD-904362B6B3E9}" srcOrd="1" destOrd="0" presId="urn:microsoft.com/office/officeart/2005/8/layout/radial2"/>
    <dgm:cxn modelId="{08D2D16D-C476-4588-BC34-57139886D79D}" type="presParOf" srcId="{82842E48-86CA-4B54-B146-FBFC44129E82}" destId="{D75A72B6-4632-4463-A981-1351A10ED4C0}" srcOrd="11" destOrd="0" presId="urn:microsoft.com/office/officeart/2005/8/layout/radial2"/>
    <dgm:cxn modelId="{72423A7C-8749-410D-AB0A-29D54BD4B96C}" type="presParOf" srcId="{82842E48-86CA-4B54-B146-FBFC44129E82}" destId="{DC65E8FB-F13C-4A9B-9DD3-0C31285AFE87}" srcOrd="12" destOrd="0" presId="urn:microsoft.com/office/officeart/2005/8/layout/radial2"/>
    <dgm:cxn modelId="{F3A0F30E-F327-4D00-BE2F-D363A8E335CA}" type="presParOf" srcId="{DC65E8FB-F13C-4A9B-9DD3-0C31285AFE87}" destId="{E2D66146-9D72-4D97-B281-33180F9E528F}" srcOrd="0" destOrd="0" presId="urn:microsoft.com/office/officeart/2005/8/layout/radial2"/>
    <dgm:cxn modelId="{3B3AB8E6-94B9-42E7-A2D6-9489E4A43D34}" type="presParOf" srcId="{DC65E8FB-F13C-4A9B-9DD3-0C31285AFE87}" destId="{79CF8DDD-BF4B-4B18-8D1E-775B94BE9CE4}" srcOrd="1" destOrd="0" presId="urn:microsoft.com/office/officeart/2005/8/layout/radial2"/>
    <dgm:cxn modelId="{E113EF60-7C8A-4AB7-90A2-ED0DCF98065B}" type="presParOf" srcId="{82842E48-86CA-4B54-B146-FBFC44129E82}" destId="{81777F27-766B-49B1-8C79-2C10EB3F7AA1}" srcOrd="13" destOrd="0" presId="urn:microsoft.com/office/officeart/2005/8/layout/radial2"/>
    <dgm:cxn modelId="{204F41FD-224A-4EBE-8534-167BA45281FE}" type="presParOf" srcId="{82842E48-86CA-4B54-B146-FBFC44129E82}" destId="{E39BB2E5-B3D0-40B1-9978-DC18B74232E4}" srcOrd="14" destOrd="0" presId="urn:microsoft.com/office/officeart/2005/8/layout/radial2"/>
    <dgm:cxn modelId="{A1280629-8CC0-4370-8053-F175EC0B9477}" type="presParOf" srcId="{E39BB2E5-B3D0-40B1-9978-DC18B74232E4}" destId="{98874867-E6C6-444D-95EC-738ADF3B3308}" srcOrd="0" destOrd="0" presId="urn:microsoft.com/office/officeart/2005/8/layout/radial2"/>
    <dgm:cxn modelId="{E2DCEF12-DD93-49BF-93F4-16383EE87B2E}" type="presParOf" srcId="{E39BB2E5-B3D0-40B1-9978-DC18B74232E4}" destId="{0838CD6A-BDB0-4F84-A4EE-CFFABB251BAB}" srcOrd="1" destOrd="0" presId="urn:microsoft.com/office/officeart/2005/8/layout/radial2"/>
    <dgm:cxn modelId="{FD7B0C8E-FCEA-4AC7-98BC-07047D44359A}" type="presParOf" srcId="{82842E48-86CA-4B54-B146-FBFC44129E82}" destId="{53107BB2-9FEF-46EC-8B7F-6BA8B665CFA9}" srcOrd="15" destOrd="0" presId="urn:microsoft.com/office/officeart/2005/8/layout/radial2"/>
    <dgm:cxn modelId="{462C3D32-D0CB-477D-8C18-7AF31B287C86}" type="presParOf" srcId="{82842E48-86CA-4B54-B146-FBFC44129E82}" destId="{AD20513F-1CCE-44CE-9592-91D745ECC89A}" srcOrd="16" destOrd="0" presId="urn:microsoft.com/office/officeart/2005/8/layout/radial2"/>
    <dgm:cxn modelId="{5E92AD7F-2ABE-4E4A-90F6-4E3E6F6CD09F}" type="presParOf" srcId="{AD20513F-1CCE-44CE-9592-91D745ECC89A}" destId="{29978D27-7908-4677-9DA8-2FC95BDA2EBC}" srcOrd="0" destOrd="0" presId="urn:microsoft.com/office/officeart/2005/8/layout/radial2"/>
    <dgm:cxn modelId="{9E07D218-2009-473E-B223-5D640E77805B}" type="presParOf" srcId="{AD20513F-1CCE-44CE-9592-91D745ECC89A}" destId="{47A9B62E-BAC6-497C-B785-619C88D9843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science fiction</a:t>
          </a:r>
          <a:endParaRPr lang="en-GB" sz="2400" b="1" dirty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western</a:t>
          </a:r>
          <a:endParaRPr lang="en-GB" sz="2400" b="1" dirty="0">
            <a:solidFill>
              <a:schemeClr val="tx1"/>
            </a:solidFill>
          </a:endParaRPr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5DEBB9B1-9FDD-4A69-9E98-1AE90EF1EEB2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thriller</a:t>
          </a:r>
          <a:endParaRPr lang="en-GB" sz="2400" b="1" dirty="0">
            <a:solidFill>
              <a:schemeClr val="tx1"/>
            </a:solidFill>
          </a:endParaRPr>
        </a:p>
      </dgm:t>
    </dgm:pt>
    <dgm:pt modelId="{999E4373-3F1E-4525-AF7B-A85F9B1B0465}" type="parTrans" cxnId="{D1C45B2F-B0C5-4E8F-96A8-48AA36B2FEBD}">
      <dgm:prSet/>
      <dgm:spPr/>
      <dgm:t>
        <a:bodyPr/>
        <a:lstStyle/>
        <a:p>
          <a:endParaRPr lang="en-GB"/>
        </a:p>
      </dgm:t>
    </dgm:pt>
    <dgm:pt modelId="{A930D129-CC3A-45A5-A76F-456673488B34}" type="sibTrans" cxnId="{D1C45B2F-B0C5-4E8F-96A8-48AA36B2FEBD}">
      <dgm:prSet/>
      <dgm:spPr/>
      <dgm:t>
        <a:bodyPr/>
        <a:lstStyle/>
        <a:p>
          <a:endParaRPr lang="en-GB"/>
        </a:p>
      </dgm:t>
    </dgm:pt>
    <dgm:pt modelId="{1117DF20-E05C-4A13-BDDC-2799B279D22A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horror</a:t>
          </a:r>
          <a:endParaRPr lang="en-GB" sz="2400" b="1" dirty="0">
            <a:solidFill>
              <a:schemeClr val="tx1"/>
            </a:solidFill>
          </a:endParaRPr>
        </a:p>
      </dgm:t>
    </dgm:pt>
    <dgm:pt modelId="{DEC84CB1-A3FD-468A-B80D-35FF4BCBE2D2}" type="parTrans" cxnId="{A664FF4A-DFCE-4FFB-A5D9-2DE6B8B698DF}">
      <dgm:prSet/>
      <dgm:spPr/>
      <dgm:t>
        <a:bodyPr/>
        <a:lstStyle/>
        <a:p>
          <a:endParaRPr lang="en-GB"/>
        </a:p>
      </dgm:t>
    </dgm:pt>
    <dgm:pt modelId="{736C71B8-283A-4652-B49E-8D86603974A0}" type="sibTrans" cxnId="{A664FF4A-DFCE-4FFB-A5D9-2DE6B8B698DF}">
      <dgm:prSet/>
      <dgm:spPr/>
      <dgm:t>
        <a:bodyPr/>
        <a:lstStyle/>
        <a:p>
          <a:endParaRPr lang="en-GB"/>
        </a:p>
      </dgm:t>
    </dgm:pt>
    <dgm:pt modelId="{4EFEBEB5-E817-4101-8CB2-11699237FE3A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cartoon</a:t>
          </a:r>
          <a:endParaRPr lang="en-GB" sz="2400" b="1" dirty="0">
            <a:solidFill>
              <a:schemeClr val="tx1"/>
            </a:solidFill>
          </a:endParaRPr>
        </a:p>
      </dgm:t>
    </dgm:pt>
    <dgm:pt modelId="{5A14537B-E938-43F3-A0F4-3171E2CA052A}" type="parTrans" cxnId="{001A3634-6463-4010-9FB6-F481BEBDEA52}">
      <dgm:prSet/>
      <dgm:spPr/>
      <dgm:t>
        <a:bodyPr/>
        <a:lstStyle/>
        <a:p>
          <a:endParaRPr lang="en-GB"/>
        </a:p>
      </dgm:t>
    </dgm:pt>
    <dgm:pt modelId="{1E274086-BCEB-4B20-BDBA-B4D74376220B}" type="sibTrans" cxnId="{001A3634-6463-4010-9FB6-F481BEBDEA52}">
      <dgm:prSet/>
      <dgm:spPr/>
      <dgm:t>
        <a:bodyPr/>
        <a:lstStyle/>
        <a:p>
          <a:endParaRPr lang="en-GB"/>
        </a:p>
      </dgm:t>
    </dgm:pt>
    <dgm:pt modelId="{8BD21CCD-4B7F-4DBB-B9A1-028CFE723EBC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documentary</a:t>
          </a:r>
          <a:endParaRPr lang="en-GB" sz="2400" b="1" dirty="0">
            <a:solidFill>
              <a:schemeClr val="tx1"/>
            </a:solidFill>
          </a:endParaRPr>
        </a:p>
      </dgm:t>
    </dgm:pt>
    <dgm:pt modelId="{59C9E5BD-D91B-442F-90C5-7460355CC404}" type="parTrans" cxnId="{653ED3C0-C270-4272-AAAF-4C208507D0F5}">
      <dgm:prSet/>
      <dgm:spPr/>
      <dgm:t>
        <a:bodyPr/>
        <a:lstStyle/>
        <a:p>
          <a:endParaRPr lang="en-GB"/>
        </a:p>
      </dgm:t>
    </dgm:pt>
    <dgm:pt modelId="{E2427683-7233-47B5-8F7C-B594BE7F88D9}" type="sibTrans" cxnId="{653ED3C0-C270-4272-AAAF-4C208507D0F5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7"/>
      <dgm:spPr/>
    </dgm:pt>
    <dgm:pt modelId="{31E9309F-B18E-4EEA-8CCA-BD31CD4B7025}" type="pres">
      <dgm:prSet presAssocID="{80A9002D-B580-4FDB-AEAD-8EC03B6AB7CC}" presName="visible" presStyleLbl="node1" presStyleIdx="0" presStyleCnt="7" custScaleX="231003" custScaleY="236170" custLinFactNeighborX="2114" custLinFactNeighborY="-27"/>
      <dgm:spPr/>
    </dgm:pt>
    <dgm:pt modelId="{6B467985-35E9-4900-9BBD-42F59E24B36E}" type="pres">
      <dgm:prSet presAssocID="{FA7AED02-852F-4D78-81DD-C20970380587}" presName="Name25" presStyleLbl="parChTrans1D1" presStyleIdx="0" presStyleCnt="6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7" custScaleX="381832" custScaleY="138584" custLinFactNeighborX="-2436" custLinFactNeighborY="-503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D2757F-BD1F-4703-A665-2AA733D5D796}" type="pres">
      <dgm:prSet presAssocID="{58435F4D-8F7F-4E2B-8541-E1C79CB55201}" presName="Name25" presStyleLbl="parChTrans1D1" presStyleIdx="1" presStyleCnt="6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2" presStyleCnt="7" custScaleX="311071" custScaleY="140624" custLinFactNeighborX="47152" custLinFactNeighborY="960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9CCE8C-2FBC-41D6-9AC5-121B6E2215CA}" type="pres">
      <dgm:prSet presAssocID="{999E4373-3F1E-4525-AF7B-A85F9B1B0465}" presName="Name25" presStyleLbl="parChTrans1D1" presStyleIdx="2" presStyleCnt="6"/>
      <dgm:spPr/>
      <dgm:t>
        <a:bodyPr/>
        <a:lstStyle/>
        <a:p>
          <a:endParaRPr lang="en-GB"/>
        </a:p>
      </dgm:t>
    </dgm:pt>
    <dgm:pt modelId="{D57FBD0D-18D0-451D-BB47-753C4B7EFFB2}" type="pres">
      <dgm:prSet presAssocID="{5DEBB9B1-9FDD-4A69-9E98-1AE90EF1EEB2}" presName="node" presStyleCnt="0"/>
      <dgm:spPr/>
    </dgm:pt>
    <dgm:pt modelId="{A9F72841-66BC-4796-9033-595CA21B2CFA}" type="pres">
      <dgm:prSet presAssocID="{5DEBB9B1-9FDD-4A69-9E98-1AE90EF1EEB2}" presName="parentNode" presStyleLbl="node1" presStyleIdx="3" presStyleCnt="7" custScaleX="25522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BF436E-33AD-44B0-8EE8-94BA6ED4322D}" type="pres">
      <dgm:prSet presAssocID="{5DEBB9B1-9FDD-4A69-9E98-1AE90EF1EEB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D84A33-33F9-4653-871E-C1346690E973}" type="pres">
      <dgm:prSet presAssocID="{DEC84CB1-A3FD-468A-B80D-35FF4BCBE2D2}" presName="Name25" presStyleLbl="parChTrans1D1" presStyleIdx="3" presStyleCnt="6"/>
      <dgm:spPr/>
      <dgm:t>
        <a:bodyPr/>
        <a:lstStyle/>
        <a:p>
          <a:endParaRPr lang="en-GB"/>
        </a:p>
      </dgm:t>
    </dgm:pt>
    <dgm:pt modelId="{CE7E0F7F-D00D-411A-8146-EFEE6EA6CD62}" type="pres">
      <dgm:prSet presAssocID="{1117DF20-E05C-4A13-BDDC-2799B279D22A}" presName="node" presStyleCnt="0"/>
      <dgm:spPr/>
    </dgm:pt>
    <dgm:pt modelId="{3279DC21-0676-4393-A4A6-F17D0CD81316}" type="pres">
      <dgm:prSet presAssocID="{1117DF20-E05C-4A13-BDDC-2799B279D22A}" presName="parentNode" presStyleLbl="node1" presStyleIdx="4" presStyleCnt="7" custScaleX="24593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F11CB6-18F3-486C-BECE-FBFA7FA61DA2}" type="pres">
      <dgm:prSet presAssocID="{1117DF20-E05C-4A13-BDDC-2799B279D22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2A5A00-3FD7-4C44-804F-CBC656F2BD84}" type="pres">
      <dgm:prSet presAssocID="{5A14537B-E938-43F3-A0F4-3171E2CA052A}" presName="Name25" presStyleLbl="parChTrans1D1" presStyleIdx="4" presStyleCnt="6"/>
      <dgm:spPr/>
      <dgm:t>
        <a:bodyPr/>
        <a:lstStyle/>
        <a:p>
          <a:endParaRPr lang="en-GB"/>
        </a:p>
      </dgm:t>
    </dgm:pt>
    <dgm:pt modelId="{25B2C388-DCD4-4258-B2F8-FF85A522C309}" type="pres">
      <dgm:prSet presAssocID="{4EFEBEB5-E817-4101-8CB2-11699237FE3A}" presName="node" presStyleCnt="0"/>
      <dgm:spPr/>
    </dgm:pt>
    <dgm:pt modelId="{D65DF4AF-2922-4D9E-8CA4-BE5D53CB7192}" type="pres">
      <dgm:prSet presAssocID="{4EFEBEB5-E817-4101-8CB2-11699237FE3A}" presName="parentNode" presStyleLbl="node1" presStyleIdx="5" presStyleCnt="7" custScaleX="31137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4FA13B-CA4A-4E49-8203-70C137012475}" type="pres">
      <dgm:prSet presAssocID="{4EFEBEB5-E817-4101-8CB2-11699237FE3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343003-4417-443A-9841-96590716871F}" type="pres">
      <dgm:prSet presAssocID="{59C9E5BD-D91B-442F-90C5-7460355CC404}" presName="Name25" presStyleLbl="parChTrans1D1" presStyleIdx="5" presStyleCnt="6"/>
      <dgm:spPr/>
      <dgm:t>
        <a:bodyPr/>
        <a:lstStyle/>
        <a:p>
          <a:endParaRPr lang="en-GB"/>
        </a:p>
      </dgm:t>
    </dgm:pt>
    <dgm:pt modelId="{5BE2025E-82DF-45A0-9D21-C1B7C7611C56}" type="pres">
      <dgm:prSet presAssocID="{8BD21CCD-4B7F-4DBB-B9A1-028CFE723EBC}" presName="node" presStyleCnt="0"/>
      <dgm:spPr/>
    </dgm:pt>
    <dgm:pt modelId="{14C441F6-27E6-4075-826A-9EC9A1B4E96F}" type="pres">
      <dgm:prSet presAssocID="{8BD21CCD-4B7F-4DBB-B9A1-028CFE723EBC}" presName="parentNode" presStyleLbl="node1" presStyleIdx="6" presStyleCnt="7" custScaleX="399222" custLinFactNeighborX="-1821" custLinFactNeighborY="114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0D5A63-925F-4024-9022-F97ABA42C7D6}" type="pres">
      <dgm:prSet presAssocID="{8BD21CCD-4B7F-4DBB-B9A1-028CFE723EB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87E5018-90F9-48D3-B7ED-5888C3A1DC03}" type="presOf" srcId="{5A14537B-E938-43F3-A0F4-3171E2CA052A}" destId="{7D2A5A00-3FD7-4C44-804F-CBC656F2BD84}" srcOrd="0" destOrd="0" presId="urn:microsoft.com/office/officeart/2005/8/layout/radial2"/>
    <dgm:cxn modelId="{91AFB645-EF0D-459D-AD45-332A4E34A96F}" type="presOf" srcId="{8BD21CCD-4B7F-4DBB-B9A1-028CFE723EBC}" destId="{14C441F6-27E6-4075-826A-9EC9A1B4E96F}" srcOrd="0" destOrd="0" presId="urn:microsoft.com/office/officeart/2005/8/layout/radial2"/>
    <dgm:cxn modelId="{CD14E123-30D8-4390-BE66-0AA694E0C7E5}" type="presOf" srcId="{DEC84CB1-A3FD-468A-B80D-35FF4BCBE2D2}" destId="{26D84A33-33F9-4653-871E-C1346690E973}" srcOrd="0" destOrd="0" presId="urn:microsoft.com/office/officeart/2005/8/layout/radial2"/>
    <dgm:cxn modelId="{A875D3E1-04BD-4CEA-A157-5BE2E3295447}" type="presOf" srcId="{5DEBB9B1-9FDD-4A69-9E98-1AE90EF1EEB2}" destId="{A9F72841-66BC-4796-9033-595CA21B2CFA}" srcOrd="0" destOrd="0" presId="urn:microsoft.com/office/officeart/2005/8/layout/radial2"/>
    <dgm:cxn modelId="{80EDBDDD-369A-4D06-816B-2E23BB2005DF}" srcId="{80A9002D-B580-4FDB-AEAD-8EC03B6AB7CC}" destId="{52B6CABB-0AC0-419E-A78A-EF611744017D}" srcOrd="1" destOrd="0" parTransId="{58435F4D-8F7F-4E2B-8541-E1C79CB55201}" sibTransId="{23D8E09B-FCB6-4070-B9EE-6DFE91AF3C9B}"/>
    <dgm:cxn modelId="{728B7DFA-15CB-4290-9F28-AD4B448F4B77}" type="presOf" srcId="{58435F4D-8F7F-4E2B-8541-E1C79CB55201}" destId="{F0D2757F-BD1F-4703-A665-2AA733D5D796}" srcOrd="0" destOrd="0" presId="urn:microsoft.com/office/officeart/2005/8/layout/radial2"/>
    <dgm:cxn modelId="{15C4CB41-F81F-435F-BBC5-26862BAF58C1}" type="presOf" srcId="{4EFEBEB5-E817-4101-8CB2-11699237FE3A}" destId="{D65DF4AF-2922-4D9E-8CA4-BE5D53CB7192}" srcOrd="0" destOrd="0" presId="urn:microsoft.com/office/officeart/2005/8/layout/radial2"/>
    <dgm:cxn modelId="{A664FF4A-DFCE-4FFB-A5D9-2DE6B8B698DF}" srcId="{80A9002D-B580-4FDB-AEAD-8EC03B6AB7CC}" destId="{1117DF20-E05C-4A13-BDDC-2799B279D22A}" srcOrd="3" destOrd="0" parTransId="{DEC84CB1-A3FD-468A-B80D-35FF4BCBE2D2}" sibTransId="{736C71B8-283A-4652-B49E-8D86603974A0}"/>
    <dgm:cxn modelId="{5C51CB3C-1312-4A90-AAAB-9D3181348B92}" type="presOf" srcId="{1117DF20-E05C-4A13-BDDC-2799B279D22A}" destId="{3279DC21-0676-4393-A4A6-F17D0CD81316}" srcOrd="0" destOrd="0" presId="urn:microsoft.com/office/officeart/2005/8/layout/radial2"/>
    <dgm:cxn modelId="{0A704227-3502-4B5F-8A68-DEE610494C63}" type="presOf" srcId="{59C9E5BD-D91B-442F-90C5-7460355CC404}" destId="{49343003-4417-443A-9841-96590716871F}" srcOrd="0" destOrd="0" presId="urn:microsoft.com/office/officeart/2005/8/layout/radial2"/>
    <dgm:cxn modelId="{001A3634-6463-4010-9FB6-F481BEBDEA52}" srcId="{80A9002D-B580-4FDB-AEAD-8EC03B6AB7CC}" destId="{4EFEBEB5-E817-4101-8CB2-11699237FE3A}" srcOrd="4" destOrd="0" parTransId="{5A14537B-E938-43F3-A0F4-3171E2CA052A}" sibTransId="{1E274086-BCEB-4B20-BDBA-B4D74376220B}"/>
    <dgm:cxn modelId="{5226FCAB-800A-4F91-952C-D4679DAE5F1A}" type="presOf" srcId="{FA7AED02-852F-4D78-81DD-C20970380587}" destId="{6B467985-35E9-4900-9BBD-42F59E24B36E}" srcOrd="0" destOrd="0" presId="urn:microsoft.com/office/officeart/2005/8/layout/radial2"/>
    <dgm:cxn modelId="{653ED3C0-C270-4272-AAAF-4C208507D0F5}" srcId="{80A9002D-B580-4FDB-AEAD-8EC03B6AB7CC}" destId="{8BD21CCD-4B7F-4DBB-B9A1-028CFE723EBC}" srcOrd="5" destOrd="0" parTransId="{59C9E5BD-D91B-442F-90C5-7460355CC404}" sibTransId="{E2427683-7233-47B5-8F7C-B594BE7F88D9}"/>
    <dgm:cxn modelId="{7E3BC46C-F77D-4893-9A6F-0ACA7E82483A}" type="presOf" srcId="{80A9002D-B580-4FDB-AEAD-8EC03B6AB7CC}" destId="{43F7EB96-6C2C-43F2-9392-5AB87860FFEB}" srcOrd="0" destOrd="0" presId="urn:microsoft.com/office/officeart/2005/8/layout/radial2"/>
    <dgm:cxn modelId="{4FED451B-9508-4435-8B9E-EDA83DF8C61E}" type="presOf" srcId="{999E4373-3F1E-4525-AF7B-A85F9B1B0465}" destId="{599CCE8C-2FBC-41D6-9AC5-121B6E2215CA}" srcOrd="0" destOrd="0" presId="urn:microsoft.com/office/officeart/2005/8/layout/radial2"/>
    <dgm:cxn modelId="{D1C45B2F-B0C5-4E8F-96A8-48AA36B2FEBD}" srcId="{80A9002D-B580-4FDB-AEAD-8EC03B6AB7CC}" destId="{5DEBB9B1-9FDD-4A69-9E98-1AE90EF1EEB2}" srcOrd="2" destOrd="0" parTransId="{999E4373-3F1E-4525-AF7B-A85F9B1B0465}" sibTransId="{A930D129-CC3A-45A5-A76F-456673488B34}"/>
    <dgm:cxn modelId="{D387ECCB-A0B0-4845-8F98-D7B03CF460FB}" type="presOf" srcId="{52B6CABB-0AC0-419E-A78A-EF611744017D}" destId="{C18EE607-1446-4465-84EA-99B1FB95AC44}" srcOrd="0" destOrd="0" presId="urn:microsoft.com/office/officeart/2005/8/layout/radial2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607DDAA0-584B-4D4A-A19F-347EAE87A7EC}" type="presOf" srcId="{76C9D6ED-C918-4ADE-93EF-B76C42FEADE7}" destId="{7C5AC58B-9BEA-4656-8B1B-B5A59FD91435}" srcOrd="0" destOrd="0" presId="urn:microsoft.com/office/officeart/2005/8/layout/radial2"/>
    <dgm:cxn modelId="{66400CBA-E1AF-43BA-ADF0-FEE30E83692C}" type="presParOf" srcId="{43F7EB96-6C2C-43F2-9392-5AB87860FFEB}" destId="{82842E48-86CA-4B54-B146-FBFC44129E82}" srcOrd="0" destOrd="0" presId="urn:microsoft.com/office/officeart/2005/8/layout/radial2"/>
    <dgm:cxn modelId="{022F0C33-5713-4C78-BFC2-79F3100ECD05}" type="presParOf" srcId="{82842E48-86CA-4B54-B146-FBFC44129E82}" destId="{D7DFEF8C-C239-42E0-A11B-B0A1F7D9C76D}" srcOrd="0" destOrd="0" presId="urn:microsoft.com/office/officeart/2005/8/layout/radial2"/>
    <dgm:cxn modelId="{B8A651F2-E485-49E9-A708-BD330A409642}" type="presParOf" srcId="{D7DFEF8C-C239-42E0-A11B-B0A1F7D9C76D}" destId="{157AE3A3-5111-4834-B45E-B6344FCD8B84}" srcOrd="0" destOrd="0" presId="urn:microsoft.com/office/officeart/2005/8/layout/radial2"/>
    <dgm:cxn modelId="{BFBE138E-3831-4AC2-BA2B-EE74235F0BD5}" type="presParOf" srcId="{D7DFEF8C-C239-42E0-A11B-B0A1F7D9C76D}" destId="{31E9309F-B18E-4EEA-8CCA-BD31CD4B7025}" srcOrd="1" destOrd="0" presId="urn:microsoft.com/office/officeart/2005/8/layout/radial2"/>
    <dgm:cxn modelId="{F73892F3-D06A-4AD5-9D62-9FAE0FF8E11C}" type="presParOf" srcId="{82842E48-86CA-4B54-B146-FBFC44129E82}" destId="{6B467985-35E9-4900-9BBD-42F59E24B36E}" srcOrd="1" destOrd="0" presId="urn:microsoft.com/office/officeart/2005/8/layout/radial2"/>
    <dgm:cxn modelId="{E6A5057F-7632-46BF-8D3B-1781930A75BC}" type="presParOf" srcId="{82842E48-86CA-4B54-B146-FBFC44129E82}" destId="{B86ACD10-6F27-4C59-B832-E9E3E3625702}" srcOrd="2" destOrd="0" presId="urn:microsoft.com/office/officeart/2005/8/layout/radial2"/>
    <dgm:cxn modelId="{450403BB-BC96-4B2E-B575-AA7974263DAD}" type="presParOf" srcId="{B86ACD10-6F27-4C59-B832-E9E3E3625702}" destId="{7C5AC58B-9BEA-4656-8B1B-B5A59FD91435}" srcOrd="0" destOrd="0" presId="urn:microsoft.com/office/officeart/2005/8/layout/radial2"/>
    <dgm:cxn modelId="{06AEF65E-6C9F-48F7-A711-34566E1765C2}" type="presParOf" srcId="{B86ACD10-6F27-4C59-B832-E9E3E3625702}" destId="{CA1CD5A5-188C-41E4-B09E-6C09C6CEB77F}" srcOrd="1" destOrd="0" presId="urn:microsoft.com/office/officeart/2005/8/layout/radial2"/>
    <dgm:cxn modelId="{91968376-4F03-4FE4-8F04-12B067E3A1C7}" type="presParOf" srcId="{82842E48-86CA-4B54-B146-FBFC44129E82}" destId="{F0D2757F-BD1F-4703-A665-2AA733D5D796}" srcOrd="3" destOrd="0" presId="urn:microsoft.com/office/officeart/2005/8/layout/radial2"/>
    <dgm:cxn modelId="{7218EEFA-24F3-4A0D-B8E0-BEDBDC5C8314}" type="presParOf" srcId="{82842E48-86CA-4B54-B146-FBFC44129E82}" destId="{5E4C59DA-A808-46B1-B288-6C738DE6CC14}" srcOrd="4" destOrd="0" presId="urn:microsoft.com/office/officeart/2005/8/layout/radial2"/>
    <dgm:cxn modelId="{6D6CE665-F911-439D-8450-4531DD40A9E5}" type="presParOf" srcId="{5E4C59DA-A808-46B1-B288-6C738DE6CC14}" destId="{C18EE607-1446-4465-84EA-99B1FB95AC44}" srcOrd="0" destOrd="0" presId="urn:microsoft.com/office/officeart/2005/8/layout/radial2"/>
    <dgm:cxn modelId="{ABE144AB-93AD-4267-82E3-78EB804B4307}" type="presParOf" srcId="{5E4C59DA-A808-46B1-B288-6C738DE6CC14}" destId="{77F72F71-A00A-4AE6-AA8B-CE694DE017FD}" srcOrd="1" destOrd="0" presId="urn:microsoft.com/office/officeart/2005/8/layout/radial2"/>
    <dgm:cxn modelId="{9481A434-9391-4CDF-ACB8-99CAAB3BE38D}" type="presParOf" srcId="{82842E48-86CA-4B54-B146-FBFC44129E82}" destId="{599CCE8C-2FBC-41D6-9AC5-121B6E2215CA}" srcOrd="5" destOrd="0" presId="urn:microsoft.com/office/officeart/2005/8/layout/radial2"/>
    <dgm:cxn modelId="{46F8BBE0-F8BC-4A5A-8A79-91ACA675E2D2}" type="presParOf" srcId="{82842E48-86CA-4B54-B146-FBFC44129E82}" destId="{D57FBD0D-18D0-451D-BB47-753C4B7EFFB2}" srcOrd="6" destOrd="0" presId="urn:microsoft.com/office/officeart/2005/8/layout/radial2"/>
    <dgm:cxn modelId="{A1B29A7C-BD19-4E90-B528-E1FB26205CF4}" type="presParOf" srcId="{D57FBD0D-18D0-451D-BB47-753C4B7EFFB2}" destId="{A9F72841-66BC-4796-9033-595CA21B2CFA}" srcOrd="0" destOrd="0" presId="urn:microsoft.com/office/officeart/2005/8/layout/radial2"/>
    <dgm:cxn modelId="{1457BE10-A1D0-4130-A284-E9E18D09C06D}" type="presParOf" srcId="{D57FBD0D-18D0-451D-BB47-753C4B7EFFB2}" destId="{84BF436E-33AD-44B0-8EE8-94BA6ED4322D}" srcOrd="1" destOrd="0" presId="urn:microsoft.com/office/officeart/2005/8/layout/radial2"/>
    <dgm:cxn modelId="{FAAD5250-F076-4304-97B1-62CC1786737F}" type="presParOf" srcId="{82842E48-86CA-4B54-B146-FBFC44129E82}" destId="{26D84A33-33F9-4653-871E-C1346690E973}" srcOrd="7" destOrd="0" presId="urn:microsoft.com/office/officeart/2005/8/layout/radial2"/>
    <dgm:cxn modelId="{66689186-FB3B-4DB8-9F10-FDD6240B3721}" type="presParOf" srcId="{82842E48-86CA-4B54-B146-FBFC44129E82}" destId="{CE7E0F7F-D00D-411A-8146-EFEE6EA6CD62}" srcOrd="8" destOrd="0" presId="urn:microsoft.com/office/officeart/2005/8/layout/radial2"/>
    <dgm:cxn modelId="{B42066E8-31C6-4F67-B770-46B7284FBEE0}" type="presParOf" srcId="{CE7E0F7F-D00D-411A-8146-EFEE6EA6CD62}" destId="{3279DC21-0676-4393-A4A6-F17D0CD81316}" srcOrd="0" destOrd="0" presId="urn:microsoft.com/office/officeart/2005/8/layout/radial2"/>
    <dgm:cxn modelId="{8EA9F05A-DB23-482E-B53C-BD3B1B4C373C}" type="presParOf" srcId="{CE7E0F7F-D00D-411A-8146-EFEE6EA6CD62}" destId="{4AF11CB6-18F3-486C-BECE-FBFA7FA61DA2}" srcOrd="1" destOrd="0" presId="urn:microsoft.com/office/officeart/2005/8/layout/radial2"/>
    <dgm:cxn modelId="{18876E63-9AC7-471E-8176-CFB432537F00}" type="presParOf" srcId="{82842E48-86CA-4B54-B146-FBFC44129E82}" destId="{7D2A5A00-3FD7-4C44-804F-CBC656F2BD84}" srcOrd="9" destOrd="0" presId="urn:microsoft.com/office/officeart/2005/8/layout/radial2"/>
    <dgm:cxn modelId="{EE4466E6-1514-4489-ACCC-13045E508A43}" type="presParOf" srcId="{82842E48-86CA-4B54-B146-FBFC44129E82}" destId="{25B2C388-DCD4-4258-B2F8-FF85A522C309}" srcOrd="10" destOrd="0" presId="urn:microsoft.com/office/officeart/2005/8/layout/radial2"/>
    <dgm:cxn modelId="{DC79C294-D791-48B8-9DF3-9716B56DC85A}" type="presParOf" srcId="{25B2C388-DCD4-4258-B2F8-FF85A522C309}" destId="{D65DF4AF-2922-4D9E-8CA4-BE5D53CB7192}" srcOrd="0" destOrd="0" presId="urn:microsoft.com/office/officeart/2005/8/layout/radial2"/>
    <dgm:cxn modelId="{4CB838D0-E454-4E2B-B45C-97EB2F4423CE}" type="presParOf" srcId="{25B2C388-DCD4-4258-B2F8-FF85A522C309}" destId="{6C4FA13B-CA4A-4E49-8203-70C137012475}" srcOrd="1" destOrd="0" presId="urn:microsoft.com/office/officeart/2005/8/layout/radial2"/>
    <dgm:cxn modelId="{D541B764-ECFC-47BE-8341-2B45A6AC7F19}" type="presParOf" srcId="{82842E48-86CA-4B54-B146-FBFC44129E82}" destId="{49343003-4417-443A-9841-96590716871F}" srcOrd="11" destOrd="0" presId="urn:microsoft.com/office/officeart/2005/8/layout/radial2"/>
    <dgm:cxn modelId="{B97E3A14-EEC9-4028-B6B0-776087EF65EF}" type="presParOf" srcId="{82842E48-86CA-4B54-B146-FBFC44129E82}" destId="{5BE2025E-82DF-45A0-9D21-C1B7C7611C56}" srcOrd="12" destOrd="0" presId="urn:microsoft.com/office/officeart/2005/8/layout/radial2"/>
    <dgm:cxn modelId="{9286203A-5E50-47EE-BC14-756D281200CD}" type="presParOf" srcId="{5BE2025E-82DF-45A0-9D21-C1B7C7611C56}" destId="{14C441F6-27E6-4075-826A-9EC9A1B4E96F}" srcOrd="0" destOrd="0" presId="urn:microsoft.com/office/officeart/2005/8/layout/radial2"/>
    <dgm:cxn modelId="{C368F2C9-BD5D-4E7D-A251-67C74CCF9D08}" type="presParOf" srcId="{5BE2025E-82DF-45A0-9D21-C1B7C7611C56}" destId="{370D5A63-925F-4024-9022-F97ABA42C7D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science fiction</a:t>
          </a:r>
          <a:endParaRPr lang="en-GB" sz="2400" b="1" dirty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western</a:t>
          </a:r>
          <a:endParaRPr lang="en-GB" sz="2400" b="1" dirty="0">
            <a:solidFill>
              <a:schemeClr val="tx1"/>
            </a:solidFill>
          </a:endParaRPr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5DEBB9B1-9FDD-4A69-9E98-1AE90EF1EEB2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thriller</a:t>
          </a:r>
          <a:endParaRPr lang="en-GB" sz="2400" b="1" dirty="0">
            <a:solidFill>
              <a:schemeClr val="tx1"/>
            </a:solidFill>
          </a:endParaRPr>
        </a:p>
      </dgm:t>
    </dgm:pt>
    <dgm:pt modelId="{999E4373-3F1E-4525-AF7B-A85F9B1B0465}" type="parTrans" cxnId="{D1C45B2F-B0C5-4E8F-96A8-48AA36B2FEBD}">
      <dgm:prSet/>
      <dgm:spPr/>
      <dgm:t>
        <a:bodyPr/>
        <a:lstStyle/>
        <a:p>
          <a:endParaRPr lang="en-GB"/>
        </a:p>
      </dgm:t>
    </dgm:pt>
    <dgm:pt modelId="{A930D129-CC3A-45A5-A76F-456673488B34}" type="sibTrans" cxnId="{D1C45B2F-B0C5-4E8F-96A8-48AA36B2FEBD}">
      <dgm:prSet/>
      <dgm:spPr/>
      <dgm:t>
        <a:bodyPr/>
        <a:lstStyle/>
        <a:p>
          <a:endParaRPr lang="en-GB"/>
        </a:p>
      </dgm:t>
    </dgm:pt>
    <dgm:pt modelId="{1117DF20-E05C-4A13-BDDC-2799B279D22A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horror</a:t>
          </a:r>
          <a:endParaRPr lang="en-GB" sz="2400" b="1" dirty="0">
            <a:solidFill>
              <a:schemeClr val="tx1"/>
            </a:solidFill>
          </a:endParaRPr>
        </a:p>
      </dgm:t>
    </dgm:pt>
    <dgm:pt modelId="{DEC84CB1-A3FD-468A-B80D-35FF4BCBE2D2}" type="parTrans" cxnId="{A664FF4A-DFCE-4FFB-A5D9-2DE6B8B698DF}">
      <dgm:prSet/>
      <dgm:spPr/>
      <dgm:t>
        <a:bodyPr/>
        <a:lstStyle/>
        <a:p>
          <a:endParaRPr lang="en-GB"/>
        </a:p>
      </dgm:t>
    </dgm:pt>
    <dgm:pt modelId="{736C71B8-283A-4652-B49E-8D86603974A0}" type="sibTrans" cxnId="{A664FF4A-DFCE-4FFB-A5D9-2DE6B8B698DF}">
      <dgm:prSet/>
      <dgm:spPr/>
      <dgm:t>
        <a:bodyPr/>
        <a:lstStyle/>
        <a:p>
          <a:endParaRPr lang="en-GB"/>
        </a:p>
      </dgm:t>
    </dgm:pt>
    <dgm:pt modelId="{4EFEBEB5-E817-4101-8CB2-11699237FE3A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cartoon</a:t>
          </a:r>
          <a:endParaRPr lang="en-GB" sz="2400" b="1" dirty="0">
            <a:solidFill>
              <a:schemeClr val="tx1"/>
            </a:solidFill>
          </a:endParaRPr>
        </a:p>
      </dgm:t>
    </dgm:pt>
    <dgm:pt modelId="{5A14537B-E938-43F3-A0F4-3171E2CA052A}" type="parTrans" cxnId="{001A3634-6463-4010-9FB6-F481BEBDEA52}">
      <dgm:prSet/>
      <dgm:spPr/>
      <dgm:t>
        <a:bodyPr/>
        <a:lstStyle/>
        <a:p>
          <a:endParaRPr lang="en-GB"/>
        </a:p>
      </dgm:t>
    </dgm:pt>
    <dgm:pt modelId="{1E274086-BCEB-4B20-BDBA-B4D74376220B}" type="sibTrans" cxnId="{001A3634-6463-4010-9FB6-F481BEBDEA52}">
      <dgm:prSet/>
      <dgm:spPr/>
      <dgm:t>
        <a:bodyPr/>
        <a:lstStyle/>
        <a:p>
          <a:endParaRPr lang="en-GB"/>
        </a:p>
      </dgm:t>
    </dgm:pt>
    <dgm:pt modelId="{8BD21CCD-4B7F-4DBB-B9A1-028CFE723EBC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documentary</a:t>
          </a:r>
          <a:endParaRPr lang="en-GB" sz="2400" b="1" dirty="0">
            <a:solidFill>
              <a:schemeClr val="tx1"/>
            </a:solidFill>
          </a:endParaRPr>
        </a:p>
      </dgm:t>
    </dgm:pt>
    <dgm:pt modelId="{59C9E5BD-D91B-442F-90C5-7460355CC404}" type="parTrans" cxnId="{653ED3C0-C270-4272-AAAF-4C208507D0F5}">
      <dgm:prSet/>
      <dgm:spPr/>
      <dgm:t>
        <a:bodyPr/>
        <a:lstStyle/>
        <a:p>
          <a:endParaRPr lang="en-GB"/>
        </a:p>
      </dgm:t>
    </dgm:pt>
    <dgm:pt modelId="{E2427683-7233-47B5-8F7C-B594BE7F88D9}" type="sibTrans" cxnId="{653ED3C0-C270-4272-AAAF-4C208507D0F5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7"/>
      <dgm:spPr/>
    </dgm:pt>
    <dgm:pt modelId="{31E9309F-B18E-4EEA-8CCA-BD31CD4B7025}" type="pres">
      <dgm:prSet presAssocID="{80A9002D-B580-4FDB-AEAD-8EC03B6AB7CC}" presName="visible" presStyleLbl="node1" presStyleIdx="0" presStyleCnt="7" custScaleX="231003" custScaleY="236170" custLinFactNeighborX="2114" custLinFactNeighborY="-27"/>
      <dgm:spPr/>
    </dgm:pt>
    <dgm:pt modelId="{6B467985-35E9-4900-9BBD-42F59E24B36E}" type="pres">
      <dgm:prSet presAssocID="{FA7AED02-852F-4D78-81DD-C20970380587}" presName="Name25" presStyleLbl="parChTrans1D1" presStyleIdx="0" presStyleCnt="6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7" custScaleX="381832" custScaleY="138584" custLinFactNeighborX="-2436" custLinFactNeighborY="-503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D2757F-BD1F-4703-A665-2AA733D5D796}" type="pres">
      <dgm:prSet presAssocID="{58435F4D-8F7F-4E2B-8541-E1C79CB55201}" presName="Name25" presStyleLbl="parChTrans1D1" presStyleIdx="1" presStyleCnt="6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2" presStyleCnt="7" custScaleX="311071" custScaleY="140624" custLinFactNeighborX="47152" custLinFactNeighborY="960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9CCE8C-2FBC-41D6-9AC5-121B6E2215CA}" type="pres">
      <dgm:prSet presAssocID="{999E4373-3F1E-4525-AF7B-A85F9B1B0465}" presName="Name25" presStyleLbl="parChTrans1D1" presStyleIdx="2" presStyleCnt="6"/>
      <dgm:spPr/>
      <dgm:t>
        <a:bodyPr/>
        <a:lstStyle/>
        <a:p>
          <a:endParaRPr lang="en-GB"/>
        </a:p>
      </dgm:t>
    </dgm:pt>
    <dgm:pt modelId="{D57FBD0D-18D0-451D-BB47-753C4B7EFFB2}" type="pres">
      <dgm:prSet presAssocID="{5DEBB9B1-9FDD-4A69-9E98-1AE90EF1EEB2}" presName="node" presStyleCnt="0"/>
      <dgm:spPr/>
    </dgm:pt>
    <dgm:pt modelId="{A9F72841-66BC-4796-9033-595CA21B2CFA}" type="pres">
      <dgm:prSet presAssocID="{5DEBB9B1-9FDD-4A69-9E98-1AE90EF1EEB2}" presName="parentNode" presStyleLbl="node1" presStyleIdx="3" presStyleCnt="7" custScaleX="25522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BF436E-33AD-44B0-8EE8-94BA6ED4322D}" type="pres">
      <dgm:prSet presAssocID="{5DEBB9B1-9FDD-4A69-9E98-1AE90EF1EEB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D84A33-33F9-4653-871E-C1346690E973}" type="pres">
      <dgm:prSet presAssocID="{DEC84CB1-A3FD-468A-B80D-35FF4BCBE2D2}" presName="Name25" presStyleLbl="parChTrans1D1" presStyleIdx="3" presStyleCnt="6"/>
      <dgm:spPr/>
      <dgm:t>
        <a:bodyPr/>
        <a:lstStyle/>
        <a:p>
          <a:endParaRPr lang="en-GB"/>
        </a:p>
      </dgm:t>
    </dgm:pt>
    <dgm:pt modelId="{CE7E0F7F-D00D-411A-8146-EFEE6EA6CD62}" type="pres">
      <dgm:prSet presAssocID="{1117DF20-E05C-4A13-BDDC-2799B279D22A}" presName="node" presStyleCnt="0"/>
      <dgm:spPr/>
    </dgm:pt>
    <dgm:pt modelId="{3279DC21-0676-4393-A4A6-F17D0CD81316}" type="pres">
      <dgm:prSet presAssocID="{1117DF20-E05C-4A13-BDDC-2799B279D22A}" presName="parentNode" presStyleLbl="node1" presStyleIdx="4" presStyleCnt="7" custScaleX="24593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F11CB6-18F3-486C-BECE-FBFA7FA61DA2}" type="pres">
      <dgm:prSet presAssocID="{1117DF20-E05C-4A13-BDDC-2799B279D22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2A5A00-3FD7-4C44-804F-CBC656F2BD84}" type="pres">
      <dgm:prSet presAssocID="{5A14537B-E938-43F3-A0F4-3171E2CA052A}" presName="Name25" presStyleLbl="parChTrans1D1" presStyleIdx="4" presStyleCnt="6"/>
      <dgm:spPr/>
      <dgm:t>
        <a:bodyPr/>
        <a:lstStyle/>
        <a:p>
          <a:endParaRPr lang="en-GB"/>
        </a:p>
      </dgm:t>
    </dgm:pt>
    <dgm:pt modelId="{25B2C388-DCD4-4258-B2F8-FF85A522C309}" type="pres">
      <dgm:prSet presAssocID="{4EFEBEB5-E817-4101-8CB2-11699237FE3A}" presName="node" presStyleCnt="0"/>
      <dgm:spPr/>
    </dgm:pt>
    <dgm:pt modelId="{D65DF4AF-2922-4D9E-8CA4-BE5D53CB7192}" type="pres">
      <dgm:prSet presAssocID="{4EFEBEB5-E817-4101-8CB2-11699237FE3A}" presName="parentNode" presStyleLbl="node1" presStyleIdx="5" presStyleCnt="7" custScaleX="31137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4FA13B-CA4A-4E49-8203-70C137012475}" type="pres">
      <dgm:prSet presAssocID="{4EFEBEB5-E817-4101-8CB2-11699237FE3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343003-4417-443A-9841-96590716871F}" type="pres">
      <dgm:prSet presAssocID="{59C9E5BD-D91B-442F-90C5-7460355CC404}" presName="Name25" presStyleLbl="parChTrans1D1" presStyleIdx="5" presStyleCnt="6"/>
      <dgm:spPr/>
      <dgm:t>
        <a:bodyPr/>
        <a:lstStyle/>
        <a:p>
          <a:endParaRPr lang="en-GB"/>
        </a:p>
      </dgm:t>
    </dgm:pt>
    <dgm:pt modelId="{5BE2025E-82DF-45A0-9D21-C1B7C7611C56}" type="pres">
      <dgm:prSet presAssocID="{8BD21CCD-4B7F-4DBB-B9A1-028CFE723EBC}" presName="node" presStyleCnt="0"/>
      <dgm:spPr/>
    </dgm:pt>
    <dgm:pt modelId="{14C441F6-27E6-4075-826A-9EC9A1B4E96F}" type="pres">
      <dgm:prSet presAssocID="{8BD21CCD-4B7F-4DBB-B9A1-028CFE723EBC}" presName="parentNode" presStyleLbl="node1" presStyleIdx="6" presStyleCnt="7" custScaleX="399222" custLinFactNeighborX="-1821" custLinFactNeighborY="114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0D5A63-925F-4024-9022-F97ABA42C7D6}" type="pres">
      <dgm:prSet presAssocID="{8BD21CCD-4B7F-4DBB-B9A1-028CFE723EB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DA42871-8EAE-48E3-B605-AF7CBFEC1FEA}" type="presOf" srcId="{58435F4D-8F7F-4E2B-8541-E1C79CB55201}" destId="{F0D2757F-BD1F-4703-A665-2AA733D5D796}" srcOrd="0" destOrd="0" presId="urn:microsoft.com/office/officeart/2005/8/layout/radial2"/>
    <dgm:cxn modelId="{378C77E1-D513-462E-B725-090B0BD1F380}" type="presOf" srcId="{5DEBB9B1-9FDD-4A69-9E98-1AE90EF1EEB2}" destId="{A9F72841-66BC-4796-9033-595CA21B2CFA}" srcOrd="0" destOrd="0" presId="urn:microsoft.com/office/officeart/2005/8/layout/radial2"/>
    <dgm:cxn modelId="{80EDBDDD-369A-4D06-816B-2E23BB2005DF}" srcId="{80A9002D-B580-4FDB-AEAD-8EC03B6AB7CC}" destId="{52B6CABB-0AC0-419E-A78A-EF611744017D}" srcOrd="1" destOrd="0" parTransId="{58435F4D-8F7F-4E2B-8541-E1C79CB55201}" sibTransId="{23D8E09B-FCB6-4070-B9EE-6DFE91AF3C9B}"/>
    <dgm:cxn modelId="{C58BCE2F-2A9D-4DA0-BA74-A99DBA619303}" type="presOf" srcId="{80A9002D-B580-4FDB-AEAD-8EC03B6AB7CC}" destId="{43F7EB96-6C2C-43F2-9392-5AB87860FFEB}" srcOrd="0" destOrd="0" presId="urn:microsoft.com/office/officeart/2005/8/layout/radial2"/>
    <dgm:cxn modelId="{F932687B-C416-4B45-848E-8C0D2B690112}" type="presOf" srcId="{4EFEBEB5-E817-4101-8CB2-11699237FE3A}" destId="{D65DF4AF-2922-4D9E-8CA4-BE5D53CB7192}" srcOrd="0" destOrd="0" presId="urn:microsoft.com/office/officeart/2005/8/layout/radial2"/>
    <dgm:cxn modelId="{A664FF4A-DFCE-4FFB-A5D9-2DE6B8B698DF}" srcId="{80A9002D-B580-4FDB-AEAD-8EC03B6AB7CC}" destId="{1117DF20-E05C-4A13-BDDC-2799B279D22A}" srcOrd="3" destOrd="0" parTransId="{DEC84CB1-A3FD-468A-B80D-35FF4BCBE2D2}" sibTransId="{736C71B8-283A-4652-B49E-8D86603974A0}"/>
    <dgm:cxn modelId="{B7BF0BE5-897C-4275-9B11-F4DF95BEAAF1}" type="presOf" srcId="{59C9E5BD-D91B-442F-90C5-7460355CC404}" destId="{49343003-4417-443A-9841-96590716871F}" srcOrd="0" destOrd="0" presId="urn:microsoft.com/office/officeart/2005/8/layout/radial2"/>
    <dgm:cxn modelId="{001A3634-6463-4010-9FB6-F481BEBDEA52}" srcId="{80A9002D-B580-4FDB-AEAD-8EC03B6AB7CC}" destId="{4EFEBEB5-E817-4101-8CB2-11699237FE3A}" srcOrd="4" destOrd="0" parTransId="{5A14537B-E938-43F3-A0F4-3171E2CA052A}" sibTransId="{1E274086-BCEB-4B20-BDBA-B4D74376220B}"/>
    <dgm:cxn modelId="{9EC361B2-66D9-4A74-BC4F-FB313BE9E55D}" type="presOf" srcId="{999E4373-3F1E-4525-AF7B-A85F9B1B0465}" destId="{599CCE8C-2FBC-41D6-9AC5-121B6E2215CA}" srcOrd="0" destOrd="0" presId="urn:microsoft.com/office/officeart/2005/8/layout/radial2"/>
    <dgm:cxn modelId="{653ED3C0-C270-4272-AAAF-4C208507D0F5}" srcId="{80A9002D-B580-4FDB-AEAD-8EC03B6AB7CC}" destId="{8BD21CCD-4B7F-4DBB-B9A1-028CFE723EBC}" srcOrd="5" destOrd="0" parTransId="{59C9E5BD-D91B-442F-90C5-7460355CC404}" sibTransId="{E2427683-7233-47B5-8F7C-B594BE7F88D9}"/>
    <dgm:cxn modelId="{EA7D3F97-7EE7-425C-A71A-0CCDFDB1CD7C}" type="presOf" srcId="{52B6CABB-0AC0-419E-A78A-EF611744017D}" destId="{C18EE607-1446-4465-84EA-99B1FB95AC44}" srcOrd="0" destOrd="0" presId="urn:microsoft.com/office/officeart/2005/8/layout/radial2"/>
    <dgm:cxn modelId="{D1C45B2F-B0C5-4E8F-96A8-48AA36B2FEBD}" srcId="{80A9002D-B580-4FDB-AEAD-8EC03B6AB7CC}" destId="{5DEBB9B1-9FDD-4A69-9E98-1AE90EF1EEB2}" srcOrd="2" destOrd="0" parTransId="{999E4373-3F1E-4525-AF7B-A85F9B1B0465}" sibTransId="{A930D129-CC3A-45A5-A76F-456673488B34}"/>
    <dgm:cxn modelId="{5E5EBD2C-9061-4EB6-84B4-43A711E5BF58}" type="presOf" srcId="{76C9D6ED-C918-4ADE-93EF-B76C42FEADE7}" destId="{7C5AC58B-9BEA-4656-8B1B-B5A59FD91435}" srcOrd="0" destOrd="0" presId="urn:microsoft.com/office/officeart/2005/8/layout/radial2"/>
    <dgm:cxn modelId="{815D9DAF-DFCF-4D3A-82EB-2891438C3481}" type="presOf" srcId="{DEC84CB1-A3FD-468A-B80D-35FF4BCBE2D2}" destId="{26D84A33-33F9-4653-871E-C1346690E973}" srcOrd="0" destOrd="0" presId="urn:microsoft.com/office/officeart/2005/8/layout/radial2"/>
    <dgm:cxn modelId="{954D5D70-607C-43FF-A726-D738AAA7334E}" type="presOf" srcId="{1117DF20-E05C-4A13-BDDC-2799B279D22A}" destId="{3279DC21-0676-4393-A4A6-F17D0CD81316}" srcOrd="0" destOrd="0" presId="urn:microsoft.com/office/officeart/2005/8/layout/radial2"/>
    <dgm:cxn modelId="{EBC10D3F-279B-4DBD-8AFF-FF15C11AAB07}" type="presOf" srcId="{FA7AED02-852F-4D78-81DD-C20970380587}" destId="{6B467985-35E9-4900-9BBD-42F59E24B36E}" srcOrd="0" destOrd="0" presId="urn:microsoft.com/office/officeart/2005/8/layout/radial2"/>
    <dgm:cxn modelId="{33E42AE1-015A-440A-B7B7-ACAC4AC242D2}" type="presOf" srcId="{8BD21CCD-4B7F-4DBB-B9A1-028CFE723EBC}" destId="{14C441F6-27E6-4075-826A-9EC9A1B4E96F}" srcOrd="0" destOrd="0" presId="urn:microsoft.com/office/officeart/2005/8/layout/radial2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73F06840-18B1-40C3-9115-67BDCC88802F}" type="presOf" srcId="{5A14537B-E938-43F3-A0F4-3171E2CA052A}" destId="{7D2A5A00-3FD7-4C44-804F-CBC656F2BD84}" srcOrd="0" destOrd="0" presId="urn:microsoft.com/office/officeart/2005/8/layout/radial2"/>
    <dgm:cxn modelId="{E43B15C2-C553-430C-8746-0EFEE13A614B}" type="presParOf" srcId="{43F7EB96-6C2C-43F2-9392-5AB87860FFEB}" destId="{82842E48-86CA-4B54-B146-FBFC44129E82}" srcOrd="0" destOrd="0" presId="urn:microsoft.com/office/officeart/2005/8/layout/radial2"/>
    <dgm:cxn modelId="{3DBC9A34-38F7-4A0A-8AE0-1330960F864A}" type="presParOf" srcId="{82842E48-86CA-4B54-B146-FBFC44129E82}" destId="{D7DFEF8C-C239-42E0-A11B-B0A1F7D9C76D}" srcOrd="0" destOrd="0" presId="urn:microsoft.com/office/officeart/2005/8/layout/radial2"/>
    <dgm:cxn modelId="{681C0141-ACAA-4CD5-8330-27F70CFCB885}" type="presParOf" srcId="{D7DFEF8C-C239-42E0-A11B-B0A1F7D9C76D}" destId="{157AE3A3-5111-4834-B45E-B6344FCD8B84}" srcOrd="0" destOrd="0" presId="urn:microsoft.com/office/officeart/2005/8/layout/radial2"/>
    <dgm:cxn modelId="{78E11ABB-076F-4673-A4C9-86A7B03F98A4}" type="presParOf" srcId="{D7DFEF8C-C239-42E0-A11B-B0A1F7D9C76D}" destId="{31E9309F-B18E-4EEA-8CCA-BD31CD4B7025}" srcOrd="1" destOrd="0" presId="urn:microsoft.com/office/officeart/2005/8/layout/radial2"/>
    <dgm:cxn modelId="{6F1019EA-8155-43E9-B573-CBCED5E02C9E}" type="presParOf" srcId="{82842E48-86CA-4B54-B146-FBFC44129E82}" destId="{6B467985-35E9-4900-9BBD-42F59E24B36E}" srcOrd="1" destOrd="0" presId="urn:microsoft.com/office/officeart/2005/8/layout/radial2"/>
    <dgm:cxn modelId="{46D4B86F-5BEB-42D3-88E8-E8A40B0AE618}" type="presParOf" srcId="{82842E48-86CA-4B54-B146-FBFC44129E82}" destId="{B86ACD10-6F27-4C59-B832-E9E3E3625702}" srcOrd="2" destOrd="0" presId="urn:microsoft.com/office/officeart/2005/8/layout/radial2"/>
    <dgm:cxn modelId="{C3470862-DC7A-419F-B74A-7E482C7650EE}" type="presParOf" srcId="{B86ACD10-6F27-4C59-B832-E9E3E3625702}" destId="{7C5AC58B-9BEA-4656-8B1B-B5A59FD91435}" srcOrd="0" destOrd="0" presId="urn:microsoft.com/office/officeart/2005/8/layout/radial2"/>
    <dgm:cxn modelId="{00A6D066-326A-48B9-924F-582D0A715237}" type="presParOf" srcId="{B86ACD10-6F27-4C59-B832-E9E3E3625702}" destId="{CA1CD5A5-188C-41E4-B09E-6C09C6CEB77F}" srcOrd="1" destOrd="0" presId="urn:microsoft.com/office/officeart/2005/8/layout/radial2"/>
    <dgm:cxn modelId="{81DA5094-CC06-476F-B388-FBDB9779949B}" type="presParOf" srcId="{82842E48-86CA-4B54-B146-FBFC44129E82}" destId="{F0D2757F-BD1F-4703-A665-2AA733D5D796}" srcOrd="3" destOrd="0" presId="urn:microsoft.com/office/officeart/2005/8/layout/radial2"/>
    <dgm:cxn modelId="{C15038C6-456D-4F9C-BB90-C5D86B80548C}" type="presParOf" srcId="{82842E48-86CA-4B54-B146-FBFC44129E82}" destId="{5E4C59DA-A808-46B1-B288-6C738DE6CC14}" srcOrd="4" destOrd="0" presId="urn:microsoft.com/office/officeart/2005/8/layout/radial2"/>
    <dgm:cxn modelId="{D07D160A-4191-4086-8306-8A5CE6B28DD9}" type="presParOf" srcId="{5E4C59DA-A808-46B1-B288-6C738DE6CC14}" destId="{C18EE607-1446-4465-84EA-99B1FB95AC44}" srcOrd="0" destOrd="0" presId="urn:microsoft.com/office/officeart/2005/8/layout/radial2"/>
    <dgm:cxn modelId="{08B2F39A-FD51-43CC-912A-D84DE581FDBF}" type="presParOf" srcId="{5E4C59DA-A808-46B1-B288-6C738DE6CC14}" destId="{77F72F71-A00A-4AE6-AA8B-CE694DE017FD}" srcOrd="1" destOrd="0" presId="urn:microsoft.com/office/officeart/2005/8/layout/radial2"/>
    <dgm:cxn modelId="{C21C7EE7-1545-4C2A-9734-950FF54BDF15}" type="presParOf" srcId="{82842E48-86CA-4B54-B146-FBFC44129E82}" destId="{599CCE8C-2FBC-41D6-9AC5-121B6E2215CA}" srcOrd="5" destOrd="0" presId="urn:microsoft.com/office/officeart/2005/8/layout/radial2"/>
    <dgm:cxn modelId="{23C640D4-809F-4CBB-A5CE-54909B4B35DD}" type="presParOf" srcId="{82842E48-86CA-4B54-B146-FBFC44129E82}" destId="{D57FBD0D-18D0-451D-BB47-753C4B7EFFB2}" srcOrd="6" destOrd="0" presId="urn:microsoft.com/office/officeart/2005/8/layout/radial2"/>
    <dgm:cxn modelId="{AE8CE964-847F-4B18-A247-886736C5622A}" type="presParOf" srcId="{D57FBD0D-18D0-451D-BB47-753C4B7EFFB2}" destId="{A9F72841-66BC-4796-9033-595CA21B2CFA}" srcOrd="0" destOrd="0" presId="urn:microsoft.com/office/officeart/2005/8/layout/radial2"/>
    <dgm:cxn modelId="{29C3A179-3750-41B4-B38F-6927FCCC6976}" type="presParOf" srcId="{D57FBD0D-18D0-451D-BB47-753C4B7EFFB2}" destId="{84BF436E-33AD-44B0-8EE8-94BA6ED4322D}" srcOrd="1" destOrd="0" presId="urn:microsoft.com/office/officeart/2005/8/layout/radial2"/>
    <dgm:cxn modelId="{D77C5A21-76CD-4A58-8B8D-FFE4A87725F8}" type="presParOf" srcId="{82842E48-86CA-4B54-B146-FBFC44129E82}" destId="{26D84A33-33F9-4653-871E-C1346690E973}" srcOrd="7" destOrd="0" presId="urn:microsoft.com/office/officeart/2005/8/layout/radial2"/>
    <dgm:cxn modelId="{C9CEA060-00BF-4302-94FB-A713F9B5BC5D}" type="presParOf" srcId="{82842E48-86CA-4B54-B146-FBFC44129E82}" destId="{CE7E0F7F-D00D-411A-8146-EFEE6EA6CD62}" srcOrd="8" destOrd="0" presId="urn:microsoft.com/office/officeart/2005/8/layout/radial2"/>
    <dgm:cxn modelId="{F01513B1-EF6C-4B21-80A9-EE1057462A55}" type="presParOf" srcId="{CE7E0F7F-D00D-411A-8146-EFEE6EA6CD62}" destId="{3279DC21-0676-4393-A4A6-F17D0CD81316}" srcOrd="0" destOrd="0" presId="urn:microsoft.com/office/officeart/2005/8/layout/radial2"/>
    <dgm:cxn modelId="{CCEA4601-6049-4549-9B14-F79D50A9DD65}" type="presParOf" srcId="{CE7E0F7F-D00D-411A-8146-EFEE6EA6CD62}" destId="{4AF11CB6-18F3-486C-BECE-FBFA7FA61DA2}" srcOrd="1" destOrd="0" presId="urn:microsoft.com/office/officeart/2005/8/layout/radial2"/>
    <dgm:cxn modelId="{322318E9-9CF2-411A-B572-D43E0B4FD285}" type="presParOf" srcId="{82842E48-86CA-4B54-B146-FBFC44129E82}" destId="{7D2A5A00-3FD7-4C44-804F-CBC656F2BD84}" srcOrd="9" destOrd="0" presId="urn:microsoft.com/office/officeart/2005/8/layout/radial2"/>
    <dgm:cxn modelId="{62748E23-9BFE-40E7-AE6C-E89B4B385F2A}" type="presParOf" srcId="{82842E48-86CA-4B54-B146-FBFC44129E82}" destId="{25B2C388-DCD4-4258-B2F8-FF85A522C309}" srcOrd="10" destOrd="0" presId="urn:microsoft.com/office/officeart/2005/8/layout/radial2"/>
    <dgm:cxn modelId="{D3947578-93DD-463A-BAFB-D706F2DCE14C}" type="presParOf" srcId="{25B2C388-DCD4-4258-B2F8-FF85A522C309}" destId="{D65DF4AF-2922-4D9E-8CA4-BE5D53CB7192}" srcOrd="0" destOrd="0" presId="urn:microsoft.com/office/officeart/2005/8/layout/radial2"/>
    <dgm:cxn modelId="{D6B67C12-1142-40BD-94D2-2FC8D3C8333C}" type="presParOf" srcId="{25B2C388-DCD4-4258-B2F8-FF85A522C309}" destId="{6C4FA13B-CA4A-4E49-8203-70C137012475}" srcOrd="1" destOrd="0" presId="urn:microsoft.com/office/officeart/2005/8/layout/radial2"/>
    <dgm:cxn modelId="{CAF1B20B-2EC0-4761-B616-88BF93E4B88E}" type="presParOf" srcId="{82842E48-86CA-4B54-B146-FBFC44129E82}" destId="{49343003-4417-443A-9841-96590716871F}" srcOrd="11" destOrd="0" presId="urn:microsoft.com/office/officeart/2005/8/layout/radial2"/>
    <dgm:cxn modelId="{4E5AA248-30BA-473B-A44E-2C5358D47C7D}" type="presParOf" srcId="{82842E48-86CA-4B54-B146-FBFC44129E82}" destId="{5BE2025E-82DF-45A0-9D21-C1B7C7611C56}" srcOrd="12" destOrd="0" presId="urn:microsoft.com/office/officeart/2005/8/layout/radial2"/>
    <dgm:cxn modelId="{0AC52D20-9950-4ECD-BC3A-A410ABD71176}" type="presParOf" srcId="{5BE2025E-82DF-45A0-9D21-C1B7C7611C56}" destId="{14C441F6-27E6-4075-826A-9EC9A1B4E96F}" srcOrd="0" destOrd="0" presId="urn:microsoft.com/office/officeart/2005/8/layout/radial2"/>
    <dgm:cxn modelId="{65A60824-CBC5-460F-95B5-B745366655E4}" type="presParOf" srcId="{5BE2025E-82DF-45A0-9D21-C1B7C7611C56}" destId="{370D5A63-925F-4024-9022-F97ABA42C7D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fiction</a:t>
          </a:r>
          <a:endParaRPr lang="en-GB" sz="2400" b="1" dirty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B3069784-EBB9-4C69-AFBD-6625952BC7AF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novel</a:t>
          </a:r>
          <a:endParaRPr lang="en-GB" sz="2400" b="1" dirty="0">
            <a:solidFill>
              <a:schemeClr val="tx1"/>
            </a:solidFill>
          </a:endParaRPr>
        </a:p>
      </dgm:t>
    </dgm:pt>
    <dgm:pt modelId="{7E742F44-BD48-48EA-B931-5D246F6CDBD6}" type="parTrans" cxnId="{DEAC2EC3-BB95-4C51-97D1-6F2495D15FF1}">
      <dgm:prSet/>
      <dgm:spPr/>
      <dgm:t>
        <a:bodyPr/>
        <a:lstStyle/>
        <a:p>
          <a:endParaRPr lang="en-GB"/>
        </a:p>
      </dgm:t>
    </dgm:pt>
    <dgm:pt modelId="{F2BA5EA3-EA68-442A-BEF8-6EDF7CBDF343}" type="sibTrans" cxnId="{DEAC2EC3-BB95-4C51-97D1-6F2495D15FF1}">
      <dgm:prSet/>
      <dgm:spPr/>
      <dgm:t>
        <a:bodyPr/>
        <a:lstStyle/>
        <a:p>
          <a:endParaRPr lang="en-GB"/>
        </a:p>
      </dgm:t>
    </dgm:pt>
    <dgm:pt modelId="{F73E94F7-7602-41B4-8D56-60220D6F759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fairy</a:t>
          </a:r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tale</a:t>
          </a:r>
          <a:endParaRPr lang="en-GB" sz="2400" b="1" dirty="0">
            <a:solidFill>
              <a:schemeClr val="tx1"/>
            </a:solidFill>
          </a:endParaRPr>
        </a:p>
      </dgm:t>
    </dgm:pt>
    <dgm:pt modelId="{2241D961-D72B-45B8-8C05-2219688EC671}" type="parTrans" cxnId="{9549F31D-BD6D-42EA-80EE-87E220B74323}">
      <dgm:prSet/>
      <dgm:spPr/>
      <dgm:t>
        <a:bodyPr/>
        <a:lstStyle/>
        <a:p>
          <a:endParaRPr lang="en-GB"/>
        </a:p>
      </dgm:t>
    </dgm:pt>
    <dgm:pt modelId="{F6EEE07E-5039-4514-A5EF-E2FF4238DD46}" type="sibTrans" cxnId="{9549F31D-BD6D-42EA-80EE-87E220B74323}">
      <dgm:prSet/>
      <dgm:spPr/>
      <dgm:t>
        <a:bodyPr/>
        <a:lstStyle/>
        <a:p>
          <a:endParaRPr lang="en-GB"/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non-fiction</a:t>
          </a:r>
          <a:endParaRPr lang="en-GB" sz="2400" b="1" dirty="0">
            <a:solidFill>
              <a:schemeClr val="tx1"/>
            </a:solidFill>
          </a:endParaRPr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31B7EA9E-B5EA-4AF0-B671-FC46A895776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chronicle</a:t>
          </a:r>
          <a:endParaRPr lang="en-GB" sz="2400" b="1" dirty="0">
            <a:solidFill>
              <a:schemeClr val="tx1"/>
            </a:solidFill>
          </a:endParaRPr>
        </a:p>
      </dgm:t>
    </dgm:pt>
    <dgm:pt modelId="{EE8511F1-7F47-4BEC-8BF8-6511C84C9D54}" type="parTrans" cxnId="{4DD17B8B-FF6A-411D-9F43-FB1016050297}">
      <dgm:prSet/>
      <dgm:spPr/>
      <dgm:t>
        <a:bodyPr/>
        <a:lstStyle/>
        <a:p>
          <a:endParaRPr lang="en-GB"/>
        </a:p>
      </dgm:t>
    </dgm:pt>
    <dgm:pt modelId="{E7D205BE-24D0-4FA8-ACE2-C4E1BFE43C09}" type="sibTrans" cxnId="{4DD17B8B-FF6A-411D-9F43-FB1016050297}">
      <dgm:prSet/>
      <dgm:spPr/>
      <dgm:t>
        <a:bodyPr/>
        <a:lstStyle/>
        <a:p>
          <a:endParaRPr lang="en-GB"/>
        </a:p>
      </dgm:t>
    </dgm:pt>
    <dgm:pt modelId="{01AD4D04-34F0-4442-BDFA-60057C0EA5EF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drama</a:t>
          </a:r>
          <a:endParaRPr lang="en-GB" sz="2400" b="1" dirty="0">
            <a:solidFill>
              <a:schemeClr val="tx1"/>
            </a:solidFill>
          </a:endParaRPr>
        </a:p>
      </dgm:t>
    </dgm:pt>
    <dgm:pt modelId="{9EEC47DE-2638-455A-8AD2-430526AA2028}" type="parTrans" cxnId="{616D65D2-7243-414C-9020-865C3F08FE30}">
      <dgm:prSet/>
      <dgm:spPr/>
      <dgm:t>
        <a:bodyPr/>
        <a:lstStyle/>
        <a:p>
          <a:endParaRPr lang="en-GB"/>
        </a:p>
      </dgm:t>
    </dgm:pt>
    <dgm:pt modelId="{60307210-8853-43F1-8790-F8A62E8291BF}" type="sibTrans" cxnId="{616D65D2-7243-414C-9020-865C3F08FE30}">
      <dgm:prSet/>
      <dgm:spPr/>
      <dgm:t>
        <a:bodyPr/>
        <a:lstStyle/>
        <a:p>
          <a:endParaRPr lang="en-GB"/>
        </a:p>
      </dgm:t>
    </dgm:pt>
    <dgm:pt modelId="{3355BF64-5063-4783-AD63-3A76D15169E7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short</a:t>
          </a:r>
          <a:r>
            <a:rPr lang="cs-CZ" sz="2400" b="1" dirty="0" smtClean="0">
              <a:solidFill>
                <a:schemeClr val="tx1"/>
              </a:solidFill>
            </a:rPr>
            <a:t> story</a:t>
          </a:r>
          <a:endParaRPr lang="en-GB" sz="2400" b="1" dirty="0">
            <a:solidFill>
              <a:schemeClr val="tx1"/>
            </a:solidFill>
          </a:endParaRPr>
        </a:p>
      </dgm:t>
    </dgm:pt>
    <dgm:pt modelId="{A688B7FF-ABB3-41EA-B367-081490CD562E}" type="parTrans" cxnId="{480B7281-600C-4889-9628-6950DD195B9C}">
      <dgm:prSet/>
      <dgm:spPr/>
      <dgm:t>
        <a:bodyPr/>
        <a:lstStyle/>
        <a:p>
          <a:endParaRPr lang="en-GB"/>
        </a:p>
      </dgm:t>
    </dgm:pt>
    <dgm:pt modelId="{1532049C-4CF1-47B0-95A8-F3CCCCCA1C2E}" type="sibTrans" cxnId="{480B7281-600C-4889-9628-6950DD195B9C}">
      <dgm:prSet/>
      <dgm:spPr/>
      <dgm:t>
        <a:bodyPr/>
        <a:lstStyle/>
        <a:p>
          <a:endParaRPr lang="en-GB"/>
        </a:p>
      </dgm:t>
    </dgm:pt>
    <dgm:pt modelId="{1E5C8A4C-6D3C-40D9-913B-AA8AA70D2D72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poem</a:t>
          </a:r>
          <a:endParaRPr lang="en-GB" sz="2400" b="1" dirty="0">
            <a:solidFill>
              <a:schemeClr val="tx1"/>
            </a:solidFill>
          </a:endParaRPr>
        </a:p>
      </dgm:t>
    </dgm:pt>
    <dgm:pt modelId="{EBC4858D-4460-43B7-B403-384012348A33}" type="parTrans" cxnId="{2DDDAEAC-FD8A-4497-A7F6-9646D3A43528}">
      <dgm:prSet/>
      <dgm:spPr/>
      <dgm:t>
        <a:bodyPr/>
        <a:lstStyle/>
        <a:p>
          <a:endParaRPr lang="en-GB"/>
        </a:p>
      </dgm:t>
    </dgm:pt>
    <dgm:pt modelId="{127B6592-2379-4077-A870-98A7CE05353A}" type="sibTrans" cxnId="{2DDDAEAC-FD8A-4497-A7F6-9646D3A43528}">
      <dgm:prSet/>
      <dgm:spPr/>
      <dgm:t>
        <a:bodyPr/>
        <a:lstStyle/>
        <a:p>
          <a:endParaRPr lang="en-GB"/>
        </a:p>
      </dgm:t>
    </dgm:pt>
    <dgm:pt modelId="{F710D27D-8653-45A9-B246-C4C6B1078010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detective</a:t>
          </a:r>
          <a:r>
            <a:rPr lang="cs-CZ" sz="2400" dirty="0" smtClean="0">
              <a:solidFill>
                <a:schemeClr val="tx1"/>
              </a:solidFill>
            </a:rPr>
            <a:t> story</a:t>
          </a:r>
          <a:endParaRPr lang="en-GB" sz="2400" dirty="0">
            <a:solidFill>
              <a:schemeClr val="tx1"/>
            </a:solidFill>
          </a:endParaRPr>
        </a:p>
      </dgm:t>
    </dgm:pt>
    <dgm:pt modelId="{F9E1B671-C45C-4982-A371-B524865FD974}" type="parTrans" cxnId="{C2C8731F-AE65-42B9-A738-8D7579567F6C}">
      <dgm:prSet/>
      <dgm:spPr/>
      <dgm:t>
        <a:bodyPr/>
        <a:lstStyle/>
        <a:p>
          <a:endParaRPr lang="en-GB"/>
        </a:p>
      </dgm:t>
    </dgm:pt>
    <dgm:pt modelId="{E05F8EB4-0629-490E-9706-2F1ED1804C83}" type="sibTrans" cxnId="{C2C8731F-AE65-42B9-A738-8D7579567F6C}">
      <dgm:prSet/>
      <dgm:spPr/>
      <dgm:t>
        <a:bodyPr/>
        <a:lstStyle/>
        <a:p>
          <a:endParaRPr lang="en-GB"/>
        </a:p>
      </dgm:t>
    </dgm:pt>
    <dgm:pt modelId="{3DB17795-CDF3-4C19-9658-D30347CED17E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historical</a:t>
          </a:r>
          <a:r>
            <a:rPr lang="cs-CZ" sz="2400" dirty="0" smtClean="0">
              <a:solidFill>
                <a:schemeClr val="tx1"/>
              </a:solidFill>
            </a:rPr>
            <a:t> novel</a:t>
          </a:r>
          <a:endParaRPr lang="en-GB" sz="2400" dirty="0">
            <a:solidFill>
              <a:schemeClr val="tx1"/>
            </a:solidFill>
          </a:endParaRPr>
        </a:p>
      </dgm:t>
    </dgm:pt>
    <dgm:pt modelId="{7432E302-60C5-4AB9-91FA-42485F9BF838}" type="parTrans" cxnId="{DE13EC26-52A1-4475-96D5-F15B4E417951}">
      <dgm:prSet/>
      <dgm:spPr/>
      <dgm:t>
        <a:bodyPr/>
        <a:lstStyle/>
        <a:p>
          <a:endParaRPr lang="en-GB"/>
        </a:p>
      </dgm:t>
    </dgm:pt>
    <dgm:pt modelId="{EDE7E934-FEA7-4ACA-9B10-2C1ED684AF19}" type="sibTrans" cxnId="{DE13EC26-52A1-4475-96D5-F15B4E417951}">
      <dgm:prSet/>
      <dgm:spPr/>
      <dgm:t>
        <a:bodyPr/>
        <a:lstStyle/>
        <a:p>
          <a:endParaRPr lang="en-GB"/>
        </a:p>
      </dgm:t>
    </dgm:pt>
    <dgm:pt modelId="{13B56A92-4466-440D-9E52-7E178DE379B2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war</a:t>
          </a:r>
          <a:r>
            <a:rPr lang="cs-CZ" sz="2400" dirty="0" smtClean="0">
              <a:solidFill>
                <a:schemeClr val="tx1"/>
              </a:solidFill>
            </a:rPr>
            <a:t> novel</a:t>
          </a:r>
          <a:endParaRPr lang="en-GB" sz="2400" dirty="0">
            <a:solidFill>
              <a:schemeClr val="tx1"/>
            </a:solidFill>
          </a:endParaRPr>
        </a:p>
      </dgm:t>
    </dgm:pt>
    <dgm:pt modelId="{A9BC8468-775A-4A37-92B7-F45663832573}" type="parTrans" cxnId="{72183D9F-932F-469B-AD7D-2C76BDD2E2CD}">
      <dgm:prSet/>
      <dgm:spPr/>
      <dgm:t>
        <a:bodyPr/>
        <a:lstStyle/>
        <a:p>
          <a:endParaRPr lang="en-GB"/>
        </a:p>
      </dgm:t>
    </dgm:pt>
    <dgm:pt modelId="{44603688-1B79-4D4A-B488-B8D0937EEF0B}" type="sibTrans" cxnId="{72183D9F-932F-469B-AD7D-2C76BDD2E2CD}">
      <dgm:prSet/>
      <dgm:spPr/>
      <dgm:t>
        <a:bodyPr/>
        <a:lstStyle/>
        <a:p>
          <a:endParaRPr lang="en-GB"/>
        </a:p>
      </dgm:t>
    </dgm:pt>
    <dgm:pt modelId="{320C3203-E2FF-4BC6-A85E-C7B636EE07C7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comedy</a:t>
          </a:r>
          <a:endParaRPr lang="en-GB" sz="2400" dirty="0">
            <a:solidFill>
              <a:schemeClr val="tx1"/>
            </a:solidFill>
          </a:endParaRPr>
        </a:p>
      </dgm:t>
    </dgm:pt>
    <dgm:pt modelId="{7C006AC8-E676-46F9-B08F-AB638876D83C}" type="parTrans" cxnId="{E373FD43-EF34-4123-BD49-607D5569C53C}">
      <dgm:prSet/>
      <dgm:spPr/>
      <dgm:t>
        <a:bodyPr/>
        <a:lstStyle/>
        <a:p>
          <a:endParaRPr lang="en-GB"/>
        </a:p>
      </dgm:t>
    </dgm:pt>
    <dgm:pt modelId="{F7232C88-CA59-40FC-8721-08777086FFD6}" type="sibTrans" cxnId="{E373FD43-EF34-4123-BD49-607D5569C53C}">
      <dgm:prSet/>
      <dgm:spPr/>
      <dgm:t>
        <a:bodyPr/>
        <a:lstStyle/>
        <a:p>
          <a:endParaRPr lang="en-GB"/>
        </a:p>
      </dgm:t>
    </dgm:pt>
    <dgm:pt modelId="{D464B745-CF2A-40AE-A6EF-C7B753E26AC9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tragedy</a:t>
          </a:r>
          <a:endParaRPr lang="en-GB" sz="2400" dirty="0">
            <a:solidFill>
              <a:schemeClr val="tx1"/>
            </a:solidFill>
          </a:endParaRPr>
        </a:p>
      </dgm:t>
    </dgm:pt>
    <dgm:pt modelId="{C3D75F1F-80F3-40E0-AB41-E58FAAF9E548}" type="parTrans" cxnId="{4D795EAD-0551-4975-80C9-DF94440D9E05}">
      <dgm:prSet/>
      <dgm:spPr/>
      <dgm:t>
        <a:bodyPr/>
        <a:lstStyle/>
        <a:p>
          <a:endParaRPr lang="en-GB"/>
        </a:p>
      </dgm:t>
    </dgm:pt>
    <dgm:pt modelId="{37AB2AD8-E43F-47F1-8F23-A908AF317E40}" type="sibTrans" cxnId="{4D795EAD-0551-4975-80C9-DF94440D9E05}">
      <dgm:prSet/>
      <dgm:spPr/>
      <dgm:t>
        <a:bodyPr/>
        <a:lstStyle/>
        <a:p>
          <a:endParaRPr lang="en-GB"/>
        </a:p>
      </dgm:t>
    </dgm:pt>
    <dgm:pt modelId="{688226E9-DC67-4E43-9D9C-3EF0FD5D5414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biography</a:t>
          </a:r>
          <a:endParaRPr lang="en-GB" sz="2400" b="1" dirty="0">
            <a:solidFill>
              <a:schemeClr val="tx1"/>
            </a:solidFill>
          </a:endParaRPr>
        </a:p>
      </dgm:t>
    </dgm:pt>
    <dgm:pt modelId="{5A692C55-ACE1-486C-BE84-CDC2BF25211E}" type="parTrans" cxnId="{355714B4-F6B7-4297-9090-1E79DFCBE2AF}">
      <dgm:prSet/>
      <dgm:spPr/>
      <dgm:t>
        <a:bodyPr/>
        <a:lstStyle/>
        <a:p>
          <a:endParaRPr lang="en-GB"/>
        </a:p>
      </dgm:t>
    </dgm:pt>
    <dgm:pt modelId="{6A627B51-51A6-4081-9844-764873C011C1}" type="sibTrans" cxnId="{355714B4-F6B7-4297-9090-1E79DFCBE2AF}">
      <dgm:prSet/>
      <dgm:spPr/>
      <dgm:t>
        <a:bodyPr/>
        <a:lstStyle/>
        <a:p>
          <a:endParaRPr lang="en-GB"/>
        </a:p>
      </dgm:t>
    </dgm:pt>
    <dgm:pt modelId="{3B87D692-3D80-4CFE-9E30-0F7DD367DD0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diary</a:t>
          </a:r>
          <a:endParaRPr lang="en-GB" sz="2400" b="1" dirty="0">
            <a:solidFill>
              <a:schemeClr val="tx1"/>
            </a:solidFill>
          </a:endParaRPr>
        </a:p>
      </dgm:t>
    </dgm:pt>
    <dgm:pt modelId="{FE399948-0291-41F5-BD59-C8476F13459A}" type="parTrans" cxnId="{4CAFFA84-2D0B-4CE0-B067-6543B54F00A0}">
      <dgm:prSet/>
      <dgm:spPr/>
      <dgm:t>
        <a:bodyPr/>
        <a:lstStyle/>
        <a:p>
          <a:endParaRPr lang="en-GB"/>
        </a:p>
      </dgm:t>
    </dgm:pt>
    <dgm:pt modelId="{EC647C30-1656-4D0C-A714-02C5BC3E47F6}" type="sibTrans" cxnId="{4CAFFA84-2D0B-4CE0-B067-6543B54F00A0}">
      <dgm:prSet/>
      <dgm:spPr/>
      <dgm:t>
        <a:bodyPr/>
        <a:lstStyle/>
        <a:p>
          <a:endParaRPr lang="en-GB"/>
        </a:p>
      </dgm:t>
    </dgm:pt>
    <dgm:pt modelId="{39387E81-F28C-43A6-9ED5-12B5D4AD8C3F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D3D185CF-6BA7-45AC-9602-26701A9F0782}" type="parTrans" cxnId="{E0C880A0-3D27-4496-A744-4BCB94A51EC4}">
      <dgm:prSet/>
      <dgm:spPr/>
      <dgm:t>
        <a:bodyPr/>
        <a:lstStyle/>
        <a:p>
          <a:endParaRPr lang="en-GB"/>
        </a:p>
      </dgm:t>
    </dgm:pt>
    <dgm:pt modelId="{CF4F3BE2-1FAC-4A50-A540-1B389BA4C58E}" type="sibTrans" cxnId="{E0C880A0-3D27-4496-A744-4BCB94A51EC4}">
      <dgm:prSet/>
      <dgm:spPr/>
      <dgm:t>
        <a:bodyPr/>
        <a:lstStyle/>
        <a:p>
          <a:endParaRPr lang="en-GB"/>
        </a:p>
      </dgm:t>
    </dgm:pt>
    <dgm:pt modelId="{CFEFF4F0-7D9D-400B-A0D0-5B71AABF3432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fable</a:t>
          </a:r>
          <a:endParaRPr lang="en-GB" sz="2400" b="1" dirty="0">
            <a:solidFill>
              <a:schemeClr val="tx1"/>
            </a:solidFill>
          </a:endParaRPr>
        </a:p>
      </dgm:t>
    </dgm:pt>
    <dgm:pt modelId="{27C6147A-D1DE-4A51-9F44-91B2ED4C66DE}" type="parTrans" cxnId="{5AECE17B-297B-4F9C-A765-34FBDED3351D}">
      <dgm:prSet/>
      <dgm:spPr/>
      <dgm:t>
        <a:bodyPr/>
        <a:lstStyle/>
        <a:p>
          <a:endParaRPr lang="en-GB"/>
        </a:p>
      </dgm:t>
    </dgm:pt>
    <dgm:pt modelId="{B4CF9701-DE84-455B-96ED-514CD0D1A16D}" type="sibTrans" cxnId="{5AECE17B-297B-4F9C-A765-34FBDED3351D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3"/>
      <dgm:spPr/>
    </dgm:pt>
    <dgm:pt modelId="{31E9309F-B18E-4EEA-8CCA-BD31CD4B7025}" type="pres">
      <dgm:prSet presAssocID="{80A9002D-B580-4FDB-AEAD-8EC03B6AB7CC}" presName="visible" presStyleLbl="node1" presStyleIdx="0" presStyleCnt="3"/>
      <dgm:spPr/>
    </dgm:pt>
    <dgm:pt modelId="{6B467985-35E9-4900-9BBD-42F59E24B36E}" type="pres">
      <dgm:prSet presAssocID="{FA7AED02-852F-4D78-81DD-C20970380587}" presName="Name25" presStyleLbl="parChTrans1D1" presStyleIdx="0" presStyleCnt="2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D2757F-BD1F-4703-A665-2AA733D5D796}" type="pres">
      <dgm:prSet presAssocID="{58435F4D-8F7F-4E2B-8541-E1C79CB55201}" presName="Name25" presStyleLbl="parChTrans1D1" presStyleIdx="1" presStyleCnt="2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2" presStyleCnt="3" custScaleY="8332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2C8731F-AE65-42B9-A738-8D7579567F6C}" srcId="{B3069784-EBB9-4C69-AFBD-6625952BC7AF}" destId="{F710D27D-8653-45A9-B246-C4C6B1078010}" srcOrd="0" destOrd="0" parTransId="{F9E1B671-C45C-4982-A371-B524865FD974}" sibTransId="{E05F8EB4-0629-490E-9706-2F1ED1804C83}"/>
    <dgm:cxn modelId="{1A2C563D-3B3F-472B-943F-23F19510A30F}" type="presOf" srcId="{01AD4D04-34F0-4442-BDFA-60057C0EA5EF}" destId="{CA1CD5A5-188C-41E4-B09E-6C09C6CEB77F}" srcOrd="0" destOrd="4" presId="urn:microsoft.com/office/officeart/2005/8/layout/radial2"/>
    <dgm:cxn modelId="{D30ACE26-9F48-4549-A43A-A68B9A40C722}" type="presOf" srcId="{31B7EA9E-B5EA-4AF0-B671-FC46A895776F}" destId="{77F72F71-A00A-4AE6-AA8B-CE694DE017FD}" srcOrd="0" destOrd="0" presId="urn:microsoft.com/office/officeart/2005/8/layout/radial2"/>
    <dgm:cxn modelId="{1CDEC144-0911-40A9-8C08-E3C21E8ED60A}" type="presOf" srcId="{58435F4D-8F7F-4E2B-8541-E1C79CB55201}" destId="{F0D2757F-BD1F-4703-A665-2AA733D5D796}" srcOrd="0" destOrd="0" presId="urn:microsoft.com/office/officeart/2005/8/layout/radial2"/>
    <dgm:cxn modelId="{480B7281-600C-4889-9628-6950DD195B9C}" srcId="{76C9D6ED-C918-4ADE-93EF-B76C42FEADE7}" destId="{3355BF64-5063-4783-AD63-3A76D15169E7}" srcOrd="2" destOrd="0" parTransId="{A688B7FF-ABB3-41EA-B367-081490CD562E}" sibTransId="{1532049C-4CF1-47B0-95A8-F3CCCCCA1C2E}"/>
    <dgm:cxn modelId="{80EDBDDD-369A-4D06-816B-2E23BB2005DF}" srcId="{80A9002D-B580-4FDB-AEAD-8EC03B6AB7CC}" destId="{52B6CABB-0AC0-419E-A78A-EF611744017D}" srcOrd="1" destOrd="0" parTransId="{58435F4D-8F7F-4E2B-8541-E1C79CB55201}" sibTransId="{23D8E09B-FCB6-4070-B9EE-6DFE91AF3C9B}"/>
    <dgm:cxn modelId="{4DD17B8B-FF6A-411D-9F43-FB1016050297}" srcId="{52B6CABB-0AC0-419E-A78A-EF611744017D}" destId="{31B7EA9E-B5EA-4AF0-B671-FC46A895776F}" srcOrd="0" destOrd="0" parTransId="{EE8511F1-7F47-4BEC-8BF8-6511C84C9D54}" sibTransId="{E7D205BE-24D0-4FA8-ACE2-C4E1BFE43C09}"/>
    <dgm:cxn modelId="{E0C880A0-3D27-4496-A744-4BCB94A51EC4}" srcId="{52B6CABB-0AC0-419E-A78A-EF611744017D}" destId="{39387E81-F28C-43A6-9ED5-12B5D4AD8C3F}" srcOrd="3" destOrd="0" parTransId="{D3D185CF-6BA7-45AC-9602-26701A9F0782}" sibTransId="{CF4F3BE2-1FAC-4A50-A540-1B389BA4C58E}"/>
    <dgm:cxn modelId="{DEAC2EC3-BB95-4C51-97D1-6F2495D15FF1}" srcId="{76C9D6ED-C918-4ADE-93EF-B76C42FEADE7}" destId="{B3069784-EBB9-4C69-AFBD-6625952BC7AF}" srcOrd="0" destOrd="0" parTransId="{7E742F44-BD48-48EA-B931-5D246F6CDBD6}" sibTransId="{F2BA5EA3-EA68-442A-BEF8-6EDF7CBDF343}"/>
    <dgm:cxn modelId="{08BFB0DA-7B11-4D29-9DE3-ABA5FC05A59B}" type="presOf" srcId="{3355BF64-5063-4783-AD63-3A76D15169E7}" destId="{CA1CD5A5-188C-41E4-B09E-6C09C6CEB77F}" srcOrd="0" destOrd="7" presId="urn:microsoft.com/office/officeart/2005/8/layout/radial2"/>
    <dgm:cxn modelId="{72183D9F-932F-469B-AD7D-2C76BDD2E2CD}" srcId="{B3069784-EBB9-4C69-AFBD-6625952BC7AF}" destId="{13B56A92-4466-440D-9E52-7E178DE379B2}" srcOrd="2" destOrd="0" parTransId="{A9BC8468-775A-4A37-92B7-F45663832573}" sibTransId="{44603688-1B79-4D4A-B488-B8D0937EEF0B}"/>
    <dgm:cxn modelId="{2A519B35-5262-4232-9800-EDB671FE0E48}" type="presOf" srcId="{688226E9-DC67-4E43-9D9C-3EF0FD5D5414}" destId="{77F72F71-A00A-4AE6-AA8B-CE694DE017FD}" srcOrd="0" destOrd="1" presId="urn:microsoft.com/office/officeart/2005/8/layout/radial2"/>
    <dgm:cxn modelId="{9549F31D-BD6D-42EA-80EE-87E220B74323}" srcId="{76C9D6ED-C918-4ADE-93EF-B76C42FEADE7}" destId="{F73E94F7-7602-41B4-8D56-60220D6F759F}" srcOrd="4" destOrd="0" parTransId="{2241D961-D72B-45B8-8C05-2219688EC671}" sibTransId="{F6EEE07E-5039-4514-A5EF-E2FF4238DD46}"/>
    <dgm:cxn modelId="{4D795EAD-0551-4975-80C9-DF94440D9E05}" srcId="{01AD4D04-34F0-4442-BDFA-60057C0EA5EF}" destId="{D464B745-CF2A-40AE-A6EF-C7B753E26AC9}" srcOrd="1" destOrd="0" parTransId="{C3D75F1F-80F3-40E0-AB41-E58FAAF9E548}" sibTransId="{37AB2AD8-E43F-47F1-8F23-A908AF317E40}"/>
    <dgm:cxn modelId="{2AB0FE84-47AE-4F07-B600-35C0EFE9F3A6}" type="presOf" srcId="{320C3203-E2FF-4BC6-A85E-C7B636EE07C7}" destId="{CA1CD5A5-188C-41E4-B09E-6C09C6CEB77F}" srcOrd="0" destOrd="5" presId="urn:microsoft.com/office/officeart/2005/8/layout/radial2"/>
    <dgm:cxn modelId="{E373FD43-EF34-4123-BD49-607D5569C53C}" srcId="{01AD4D04-34F0-4442-BDFA-60057C0EA5EF}" destId="{320C3203-E2FF-4BC6-A85E-C7B636EE07C7}" srcOrd="0" destOrd="0" parTransId="{7C006AC8-E676-46F9-B08F-AB638876D83C}" sibTransId="{F7232C88-CA59-40FC-8721-08777086FFD6}"/>
    <dgm:cxn modelId="{D1BD3958-A492-4824-A197-A048CD53F00A}" type="presOf" srcId="{76C9D6ED-C918-4ADE-93EF-B76C42FEADE7}" destId="{7C5AC58B-9BEA-4656-8B1B-B5A59FD91435}" srcOrd="0" destOrd="0" presId="urn:microsoft.com/office/officeart/2005/8/layout/radial2"/>
    <dgm:cxn modelId="{ED40413A-B2A3-465C-803F-71C37141AC68}" type="presOf" srcId="{39387E81-F28C-43A6-9ED5-12B5D4AD8C3F}" destId="{77F72F71-A00A-4AE6-AA8B-CE694DE017FD}" srcOrd="0" destOrd="3" presId="urn:microsoft.com/office/officeart/2005/8/layout/radial2"/>
    <dgm:cxn modelId="{5AECE17B-297B-4F9C-A765-34FBDED3351D}" srcId="{76C9D6ED-C918-4ADE-93EF-B76C42FEADE7}" destId="{CFEFF4F0-7D9D-400B-A0D0-5B71AABF3432}" srcOrd="5" destOrd="0" parTransId="{27C6147A-D1DE-4A51-9F44-91B2ED4C66DE}" sibTransId="{B4CF9701-DE84-455B-96ED-514CD0D1A16D}"/>
    <dgm:cxn modelId="{CCD97614-3516-4704-8C18-B64A3299CB31}" type="presOf" srcId="{D464B745-CF2A-40AE-A6EF-C7B753E26AC9}" destId="{CA1CD5A5-188C-41E4-B09E-6C09C6CEB77F}" srcOrd="0" destOrd="6" presId="urn:microsoft.com/office/officeart/2005/8/layout/radial2"/>
    <dgm:cxn modelId="{E3F0CBDA-2123-4209-921B-968B52559905}" type="presOf" srcId="{FA7AED02-852F-4D78-81DD-C20970380587}" destId="{6B467985-35E9-4900-9BBD-42F59E24B36E}" srcOrd="0" destOrd="0" presId="urn:microsoft.com/office/officeart/2005/8/layout/radial2"/>
    <dgm:cxn modelId="{355714B4-F6B7-4297-9090-1E79DFCBE2AF}" srcId="{52B6CABB-0AC0-419E-A78A-EF611744017D}" destId="{688226E9-DC67-4E43-9D9C-3EF0FD5D5414}" srcOrd="1" destOrd="0" parTransId="{5A692C55-ACE1-486C-BE84-CDC2BF25211E}" sibTransId="{6A627B51-51A6-4081-9844-764873C011C1}"/>
    <dgm:cxn modelId="{DE13EC26-52A1-4475-96D5-F15B4E417951}" srcId="{B3069784-EBB9-4C69-AFBD-6625952BC7AF}" destId="{3DB17795-CDF3-4C19-9658-D30347CED17E}" srcOrd="1" destOrd="0" parTransId="{7432E302-60C5-4AB9-91FA-42485F9BF838}" sibTransId="{EDE7E934-FEA7-4ACA-9B10-2C1ED684AF19}"/>
    <dgm:cxn modelId="{FA766867-427E-4E14-B23D-7656E072EBB0}" type="presOf" srcId="{3DB17795-CDF3-4C19-9658-D30347CED17E}" destId="{CA1CD5A5-188C-41E4-B09E-6C09C6CEB77F}" srcOrd="0" destOrd="2" presId="urn:microsoft.com/office/officeart/2005/8/layout/radial2"/>
    <dgm:cxn modelId="{8DFC1316-65A7-4914-BED2-9DBF68B2160D}" type="presOf" srcId="{3B87D692-3D80-4CFE-9E30-0F7DD367DD0F}" destId="{77F72F71-A00A-4AE6-AA8B-CE694DE017FD}" srcOrd="0" destOrd="2" presId="urn:microsoft.com/office/officeart/2005/8/layout/radial2"/>
    <dgm:cxn modelId="{DE0584DF-DF38-4F2F-9719-AF1389D6CCCC}" type="presOf" srcId="{F73E94F7-7602-41B4-8D56-60220D6F759F}" destId="{CA1CD5A5-188C-41E4-B09E-6C09C6CEB77F}" srcOrd="0" destOrd="9" presId="urn:microsoft.com/office/officeart/2005/8/layout/radial2"/>
    <dgm:cxn modelId="{7368A79A-6CD3-4AE1-BF3F-267AABAD502E}" type="presOf" srcId="{80A9002D-B580-4FDB-AEAD-8EC03B6AB7CC}" destId="{43F7EB96-6C2C-43F2-9392-5AB87860FFEB}" srcOrd="0" destOrd="0" presId="urn:microsoft.com/office/officeart/2005/8/layout/radial2"/>
    <dgm:cxn modelId="{4CAFFA84-2D0B-4CE0-B067-6543B54F00A0}" srcId="{52B6CABB-0AC0-419E-A78A-EF611744017D}" destId="{3B87D692-3D80-4CFE-9E30-0F7DD367DD0F}" srcOrd="2" destOrd="0" parTransId="{FE399948-0291-41F5-BD59-C8476F13459A}" sibTransId="{EC647C30-1656-4D0C-A714-02C5BC3E47F6}"/>
    <dgm:cxn modelId="{2C9C3F92-F041-4D0B-A770-ACEE63A87598}" type="presOf" srcId="{B3069784-EBB9-4C69-AFBD-6625952BC7AF}" destId="{CA1CD5A5-188C-41E4-B09E-6C09C6CEB77F}" srcOrd="0" destOrd="0" presId="urn:microsoft.com/office/officeart/2005/8/layout/radial2"/>
    <dgm:cxn modelId="{12D09DA2-DE79-407E-A0F3-C2E8528F4698}" type="presOf" srcId="{13B56A92-4466-440D-9E52-7E178DE379B2}" destId="{CA1CD5A5-188C-41E4-B09E-6C09C6CEB77F}" srcOrd="0" destOrd="3" presId="urn:microsoft.com/office/officeart/2005/8/layout/radial2"/>
    <dgm:cxn modelId="{B7701D06-3A53-48AD-80E3-C85F7DDCF6EE}" type="presOf" srcId="{52B6CABB-0AC0-419E-A78A-EF611744017D}" destId="{C18EE607-1446-4465-84EA-99B1FB95AC44}" srcOrd="0" destOrd="0" presId="urn:microsoft.com/office/officeart/2005/8/layout/radial2"/>
    <dgm:cxn modelId="{84C9CBBA-86C9-4E14-AC34-A0757A192295}" type="presOf" srcId="{1E5C8A4C-6D3C-40D9-913B-AA8AA70D2D72}" destId="{CA1CD5A5-188C-41E4-B09E-6C09C6CEB77F}" srcOrd="0" destOrd="8" presId="urn:microsoft.com/office/officeart/2005/8/layout/radial2"/>
    <dgm:cxn modelId="{2DDDAEAC-FD8A-4497-A7F6-9646D3A43528}" srcId="{76C9D6ED-C918-4ADE-93EF-B76C42FEADE7}" destId="{1E5C8A4C-6D3C-40D9-913B-AA8AA70D2D72}" srcOrd="3" destOrd="0" parTransId="{EBC4858D-4460-43B7-B403-384012348A33}" sibTransId="{127B6592-2379-4077-A870-98A7CE05353A}"/>
    <dgm:cxn modelId="{B9C66BBA-270F-4B4B-B432-86F2A5897F3B}" type="presOf" srcId="{CFEFF4F0-7D9D-400B-A0D0-5B71AABF3432}" destId="{CA1CD5A5-188C-41E4-B09E-6C09C6CEB77F}" srcOrd="0" destOrd="10" presId="urn:microsoft.com/office/officeart/2005/8/layout/radial2"/>
    <dgm:cxn modelId="{7E6D9DED-B00B-4F4B-9419-071287E1A064}" type="presOf" srcId="{F710D27D-8653-45A9-B246-C4C6B1078010}" destId="{CA1CD5A5-188C-41E4-B09E-6C09C6CEB77F}" srcOrd="0" destOrd="1" presId="urn:microsoft.com/office/officeart/2005/8/layout/radial2"/>
    <dgm:cxn modelId="{616D65D2-7243-414C-9020-865C3F08FE30}" srcId="{76C9D6ED-C918-4ADE-93EF-B76C42FEADE7}" destId="{01AD4D04-34F0-4442-BDFA-60057C0EA5EF}" srcOrd="1" destOrd="0" parTransId="{9EEC47DE-2638-455A-8AD2-430526AA2028}" sibTransId="{60307210-8853-43F1-8790-F8A62E8291BF}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56603A32-6A4E-42FF-9719-2F6DE02D8634}" type="presParOf" srcId="{43F7EB96-6C2C-43F2-9392-5AB87860FFEB}" destId="{82842E48-86CA-4B54-B146-FBFC44129E82}" srcOrd="0" destOrd="0" presId="urn:microsoft.com/office/officeart/2005/8/layout/radial2"/>
    <dgm:cxn modelId="{40754E45-A642-4E9D-8B42-79E553EED8E7}" type="presParOf" srcId="{82842E48-86CA-4B54-B146-FBFC44129E82}" destId="{D7DFEF8C-C239-42E0-A11B-B0A1F7D9C76D}" srcOrd="0" destOrd="0" presId="urn:microsoft.com/office/officeart/2005/8/layout/radial2"/>
    <dgm:cxn modelId="{D6B98010-AB23-4A73-8F1B-B542177209FB}" type="presParOf" srcId="{D7DFEF8C-C239-42E0-A11B-B0A1F7D9C76D}" destId="{157AE3A3-5111-4834-B45E-B6344FCD8B84}" srcOrd="0" destOrd="0" presId="urn:microsoft.com/office/officeart/2005/8/layout/radial2"/>
    <dgm:cxn modelId="{17DCA6FA-0A4F-49AF-B1B0-0A92111FBAC5}" type="presParOf" srcId="{D7DFEF8C-C239-42E0-A11B-B0A1F7D9C76D}" destId="{31E9309F-B18E-4EEA-8CCA-BD31CD4B7025}" srcOrd="1" destOrd="0" presId="urn:microsoft.com/office/officeart/2005/8/layout/radial2"/>
    <dgm:cxn modelId="{A0891B5C-0BA3-4602-AA1D-F6B1CFC655A0}" type="presParOf" srcId="{82842E48-86CA-4B54-B146-FBFC44129E82}" destId="{6B467985-35E9-4900-9BBD-42F59E24B36E}" srcOrd="1" destOrd="0" presId="urn:microsoft.com/office/officeart/2005/8/layout/radial2"/>
    <dgm:cxn modelId="{12E51873-5B0A-4692-905E-8D80F60ED2BF}" type="presParOf" srcId="{82842E48-86CA-4B54-B146-FBFC44129E82}" destId="{B86ACD10-6F27-4C59-B832-E9E3E3625702}" srcOrd="2" destOrd="0" presId="urn:microsoft.com/office/officeart/2005/8/layout/radial2"/>
    <dgm:cxn modelId="{4AC1EAA3-9109-4150-9B50-33F4CF4AB34C}" type="presParOf" srcId="{B86ACD10-6F27-4C59-B832-E9E3E3625702}" destId="{7C5AC58B-9BEA-4656-8B1B-B5A59FD91435}" srcOrd="0" destOrd="0" presId="urn:microsoft.com/office/officeart/2005/8/layout/radial2"/>
    <dgm:cxn modelId="{E912DB69-B8C1-49D4-BEFD-A3A000D417F0}" type="presParOf" srcId="{B86ACD10-6F27-4C59-B832-E9E3E3625702}" destId="{CA1CD5A5-188C-41E4-B09E-6C09C6CEB77F}" srcOrd="1" destOrd="0" presId="urn:microsoft.com/office/officeart/2005/8/layout/radial2"/>
    <dgm:cxn modelId="{2D3446E3-B553-4960-92DD-264B00FB62D5}" type="presParOf" srcId="{82842E48-86CA-4B54-B146-FBFC44129E82}" destId="{F0D2757F-BD1F-4703-A665-2AA733D5D796}" srcOrd="3" destOrd="0" presId="urn:microsoft.com/office/officeart/2005/8/layout/radial2"/>
    <dgm:cxn modelId="{F785125D-38B9-4FCB-B333-189403CE9556}" type="presParOf" srcId="{82842E48-86CA-4B54-B146-FBFC44129E82}" destId="{5E4C59DA-A808-46B1-B288-6C738DE6CC14}" srcOrd="4" destOrd="0" presId="urn:microsoft.com/office/officeart/2005/8/layout/radial2"/>
    <dgm:cxn modelId="{8EF065B8-4950-4692-9F5E-EA2EC030051B}" type="presParOf" srcId="{5E4C59DA-A808-46B1-B288-6C738DE6CC14}" destId="{C18EE607-1446-4465-84EA-99B1FB95AC44}" srcOrd="0" destOrd="0" presId="urn:microsoft.com/office/officeart/2005/8/layout/radial2"/>
    <dgm:cxn modelId="{9413B3E6-8976-4139-B7C5-4E4BFB985BB1}" type="presParOf" srcId="{5E4C59DA-A808-46B1-B288-6C738DE6CC14}" destId="{77F72F71-A00A-4AE6-AA8B-CE694DE017F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C9D6ED-C918-4ADE-93EF-B76C42FEADE7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fiction</a:t>
          </a:r>
          <a:endParaRPr lang="en-GB" sz="2400" b="1" dirty="0">
            <a:solidFill>
              <a:schemeClr val="tx1"/>
            </a:solidFill>
          </a:endParaRPr>
        </a:p>
      </dgm:t>
    </dgm:pt>
    <dgm:pt modelId="{FA7AED02-852F-4D78-81DD-C20970380587}" type="parTrans" cxnId="{FA115D79-FB33-4914-909F-6FB4CD82B1F7}">
      <dgm:prSet/>
      <dgm:spPr/>
      <dgm:t>
        <a:bodyPr/>
        <a:lstStyle/>
        <a:p>
          <a:endParaRPr lang="en-GB"/>
        </a:p>
      </dgm:t>
    </dgm:pt>
    <dgm:pt modelId="{3E6AC9AA-9055-4D11-AA8C-A131D0A47BE1}" type="sibTrans" cxnId="{FA115D79-FB33-4914-909F-6FB4CD82B1F7}">
      <dgm:prSet/>
      <dgm:spPr/>
      <dgm:t>
        <a:bodyPr/>
        <a:lstStyle/>
        <a:p>
          <a:endParaRPr lang="en-GB"/>
        </a:p>
      </dgm:t>
    </dgm:pt>
    <dgm:pt modelId="{B3069784-EBB9-4C69-AFBD-6625952BC7AF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novel</a:t>
          </a:r>
          <a:endParaRPr lang="en-GB" sz="2400" b="1" dirty="0">
            <a:solidFill>
              <a:schemeClr val="tx1"/>
            </a:solidFill>
          </a:endParaRPr>
        </a:p>
      </dgm:t>
    </dgm:pt>
    <dgm:pt modelId="{7E742F44-BD48-48EA-B931-5D246F6CDBD6}" type="parTrans" cxnId="{DEAC2EC3-BB95-4C51-97D1-6F2495D15FF1}">
      <dgm:prSet/>
      <dgm:spPr/>
      <dgm:t>
        <a:bodyPr/>
        <a:lstStyle/>
        <a:p>
          <a:endParaRPr lang="en-GB"/>
        </a:p>
      </dgm:t>
    </dgm:pt>
    <dgm:pt modelId="{F2BA5EA3-EA68-442A-BEF8-6EDF7CBDF343}" type="sibTrans" cxnId="{DEAC2EC3-BB95-4C51-97D1-6F2495D15FF1}">
      <dgm:prSet/>
      <dgm:spPr/>
      <dgm:t>
        <a:bodyPr/>
        <a:lstStyle/>
        <a:p>
          <a:endParaRPr lang="en-GB"/>
        </a:p>
      </dgm:t>
    </dgm:pt>
    <dgm:pt modelId="{F73E94F7-7602-41B4-8D56-60220D6F759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fairy</a:t>
          </a:r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tale</a:t>
          </a:r>
          <a:endParaRPr lang="en-GB" sz="2400" b="1" dirty="0">
            <a:solidFill>
              <a:schemeClr val="tx1"/>
            </a:solidFill>
          </a:endParaRPr>
        </a:p>
      </dgm:t>
    </dgm:pt>
    <dgm:pt modelId="{2241D961-D72B-45B8-8C05-2219688EC671}" type="parTrans" cxnId="{9549F31D-BD6D-42EA-80EE-87E220B74323}">
      <dgm:prSet/>
      <dgm:spPr/>
      <dgm:t>
        <a:bodyPr/>
        <a:lstStyle/>
        <a:p>
          <a:endParaRPr lang="en-GB"/>
        </a:p>
      </dgm:t>
    </dgm:pt>
    <dgm:pt modelId="{F6EEE07E-5039-4514-A5EF-E2FF4238DD46}" type="sibTrans" cxnId="{9549F31D-BD6D-42EA-80EE-87E220B74323}">
      <dgm:prSet/>
      <dgm:spPr/>
      <dgm:t>
        <a:bodyPr/>
        <a:lstStyle/>
        <a:p>
          <a:endParaRPr lang="en-GB"/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non-fiction</a:t>
          </a:r>
          <a:endParaRPr lang="en-GB" sz="2400" b="1" dirty="0">
            <a:solidFill>
              <a:schemeClr val="tx1"/>
            </a:solidFill>
          </a:endParaRPr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31B7EA9E-B5EA-4AF0-B671-FC46A895776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chronicle</a:t>
          </a:r>
          <a:endParaRPr lang="en-GB" sz="2400" b="1" dirty="0">
            <a:solidFill>
              <a:schemeClr val="tx1"/>
            </a:solidFill>
          </a:endParaRPr>
        </a:p>
      </dgm:t>
    </dgm:pt>
    <dgm:pt modelId="{EE8511F1-7F47-4BEC-8BF8-6511C84C9D54}" type="parTrans" cxnId="{4DD17B8B-FF6A-411D-9F43-FB1016050297}">
      <dgm:prSet/>
      <dgm:spPr/>
      <dgm:t>
        <a:bodyPr/>
        <a:lstStyle/>
        <a:p>
          <a:endParaRPr lang="en-GB"/>
        </a:p>
      </dgm:t>
    </dgm:pt>
    <dgm:pt modelId="{E7D205BE-24D0-4FA8-ACE2-C4E1BFE43C09}" type="sibTrans" cxnId="{4DD17B8B-FF6A-411D-9F43-FB1016050297}">
      <dgm:prSet/>
      <dgm:spPr/>
      <dgm:t>
        <a:bodyPr/>
        <a:lstStyle/>
        <a:p>
          <a:endParaRPr lang="en-GB"/>
        </a:p>
      </dgm:t>
    </dgm:pt>
    <dgm:pt modelId="{01AD4D04-34F0-4442-BDFA-60057C0EA5EF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drama</a:t>
          </a:r>
          <a:endParaRPr lang="en-GB" sz="2400" b="1" dirty="0">
            <a:solidFill>
              <a:schemeClr val="tx1"/>
            </a:solidFill>
          </a:endParaRPr>
        </a:p>
      </dgm:t>
    </dgm:pt>
    <dgm:pt modelId="{9EEC47DE-2638-455A-8AD2-430526AA2028}" type="parTrans" cxnId="{616D65D2-7243-414C-9020-865C3F08FE30}">
      <dgm:prSet/>
      <dgm:spPr/>
      <dgm:t>
        <a:bodyPr/>
        <a:lstStyle/>
        <a:p>
          <a:endParaRPr lang="en-GB"/>
        </a:p>
      </dgm:t>
    </dgm:pt>
    <dgm:pt modelId="{60307210-8853-43F1-8790-F8A62E8291BF}" type="sibTrans" cxnId="{616D65D2-7243-414C-9020-865C3F08FE30}">
      <dgm:prSet/>
      <dgm:spPr/>
      <dgm:t>
        <a:bodyPr/>
        <a:lstStyle/>
        <a:p>
          <a:endParaRPr lang="en-GB"/>
        </a:p>
      </dgm:t>
    </dgm:pt>
    <dgm:pt modelId="{3355BF64-5063-4783-AD63-3A76D15169E7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short</a:t>
          </a:r>
          <a:r>
            <a:rPr lang="cs-CZ" sz="2400" b="1" dirty="0" smtClean="0">
              <a:solidFill>
                <a:schemeClr val="tx1"/>
              </a:solidFill>
            </a:rPr>
            <a:t> story</a:t>
          </a:r>
          <a:endParaRPr lang="en-GB" sz="2400" b="1" dirty="0">
            <a:solidFill>
              <a:schemeClr val="tx1"/>
            </a:solidFill>
          </a:endParaRPr>
        </a:p>
      </dgm:t>
    </dgm:pt>
    <dgm:pt modelId="{A688B7FF-ABB3-41EA-B367-081490CD562E}" type="parTrans" cxnId="{480B7281-600C-4889-9628-6950DD195B9C}">
      <dgm:prSet/>
      <dgm:spPr/>
      <dgm:t>
        <a:bodyPr/>
        <a:lstStyle/>
        <a:p>
          <a:endParaRPr lang="en-GB"/>
        </a:p>
      </dgm:t>
    </dgm:pt>
    <dgm:pt modelId="{1532049C-4CF1-47B0-95A8-F3CCCCCA1C2E}" type="sibTrans" cxnId="{480B7281-600C-4889-9628-6950DD195B9C}">
      <dgm:prSet/>
      <dgm:spPr/>
      <dgm:t>
        <a:bodyPr/>
        <a:lstStyle/>
        <a:p>
          <a:endParaRPr lang="en-GB"/>
        </a:p>
      </dgm:t>
    </dgm:pt>
    <dgm:pt modelId="{1E5C8A4C-6D3C-40D9-913B-AA8AA70D2D72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poem</a:t>
          </a:r>
          <a:endParaRPr lang="en-GB" sz="2400" b="1" dirty="0">
            <a:solidFill>
              <a:schemeClr val="tx1"/>
            </a:solidFill>
          </a:endParaRPr>
        </a:p>
      </dgm:t>
    </dgm:pt>
    <dgm:pt modelId="{EBC4858D-4460-43B7-B403-384012348A33}" type="parTrans" cxnId="{2DDDAEAC-FD8A-4497-A7F6-9646D3A43528}">
      <dgm:prSet/>
      <dgm:spPr/>
      <dgm:t>
        <a:bodyPr/>
        <a:lstStyle/>
        <a:p>
          <a:endParaRPr lang="en-GB"/>
        </a:p>
      </dgm:t>
    </dgm:pt>
    <dgm:pt modelId="{127B6592-2379-4077-A870-98A7CE05353A}" type="sibTrans" cxnId="{2DDDAEAC-FD8A-4497-A7F6-9646D3A43528}">
      <dgm:prSet/>
      <dgm:spPr/>
      <dgm:t>
        <a:bodyPr/>
        <a:lstStyle/>
        <a:p>
          <a:endParaRPr lang="en-GB"/>
        </a:p>
      </dgm:t>
    </dgm:pt>
    <dgm:pt modelId="{F710D27D-8653-45A9-B246-C4C6B1078010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detective</a:t>
          </a:r>
          <a:r>
            <a:rPr lang="cs-CZ" sz="2400" dirty="0" smtClean="0">
              <a:solidFill>
                <a:schemeClr val="tx1"/>
              </a:solidFill>
            </a:rPr>
            <a:t> story</a:t>
          </a:r>
          <a:endParaRPr lang="en-GB" sz="2400" dirty="0">
            <a:solidFill>
              <a:schemeClr val="tx1"/>
            </a:solidFill>
          </a:endParaRPr>
        </a:p>
      </dgm:t>
    </dgm:pt>
    <dgm:pt modelId="{F9E1B671-C45C-4982-A371-B524865FD974}" type="parTrans" cxnId="{C2C8731F-AE65-42B9-A738-8D7579567F6C}">
      <dgm:prSet/>
      <dgm:spPr/>
      <dgm:t>
        <a:bodyPr/>
        <a:lstStyle/>
        <a:p>
          <a:endParaRPr lang="en-GB"/>
        </a:p>
      </dgm:t>
    </dgm:pt>
    <dgm:pt modelId="{E05F8EB4-0629-490E-9706-2F1ED1804C83}" type="sibTrans" cxnId="{C2C8731F-AE65-42B9-A738-8D7579567F6C}">
      <dgm:prSet/>
      <dgm:spPr/>
      <dgm:t>
        <a:bodyPr/>
        <a:lstStyle/>
        <a:p>
          <a:endParaRPr lang="en-GB"/>
        </a:p>
      </dgm:t>
    </dgm:pt>
    <dgm:pt modelId="{3DB17795-CDF3-4C19-9658-D30347CED17E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historical</a:t>
          </a:r>
          <a:r>
            <a:rPr lang="cs-CZ" sz="2400" dirty="0" smtClean="0">
              <a:solidFill>
                <a:schemeClr val="tx1"/>
              </a:solidFill>
            </a:rPr>
            <a:t> novel</a:t>
          </a:r>
          <a:endParaRPr lang="en-GB" sz="2400" dirty="0">
            <a:solidFill>
              <a:schemeClr val="tx1"/>
            </a:solidFill>
          </a:endParaRPr>
        </a:p>
      </dgm:t>
    </dgm:pt>
    <dgm:pt modelId="{7432E302-60C5-4AB9-91FA-42485F9BF838}" type="parTrans" cxnId="{DE13EC26-52A1-4475-96D5-F15B4E417951}">
      <dgm:prSet/>
      <dgm:spPr/>
      <dgm:t>
        <a:bodyPr/>
        <a:lstStyle/>
        <a:p>
          <a:endParaRPr lang="en-GB"/>
        </a:p>
      </dgm:t>
    </dgm:pt>
    <dgm:pt modelId="{EDE7E934-FEA7-4ACA-9B10-2C1ED684AF19}" type="sibTrans" cxnId="{DE13EC26-52A1-4475-96D5-F15B4E417951}">
      <dgm:prSet/>
      <dgm:spPr/>
      <dgm:t>
        <a:bodyPr/>
        <a:lstStyle/>
        <a:p>
          <a:endParaRPr lang="en-GB"/>
        </a:p>
      </dgm:t>
    </dgm:pt>
    <dgm:pt modelId="{13B56A92-4466-440D-9E52-7E178DE379B2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war</a:t>
          </a:r>
          <a:r>
            <a:rPr lang="cs-CZ" sz="2400" dirty="0" smtClean="0">
              <a:solidFill>
                <a:schemeClr val="tx1"/>
              </a:solidFill>
            </a:rPr>
            <a:t> novel</a:t>
          </a:r>
          <a:endParaRPr lang="en-GB" sz="2400" dirty="0">
            <a:solidFill>
              <a:schemeClr val="tx1"/>
            </a:solidFill>
          </a:endParaRPr>
        </a:p>
      </dgm:t>
    </dgm:pt>
    <dgm:pt modelId="{A9BC8468-775A-4A37-92B7-F45663832573}" type="parTrans" cxnId="{72183D9F-932F-469B-AD7D-2C76BDD2E2CD}">
      <dgm:prSet/>
      <dgm:spPr/>
      <dgm:t>
        <a:bodyPr/>
        <a:lstStyle/>
        <a:p>
          <a:endParaRPr lang="en-GB"/>
        </a:p>
      </dgm:t>
    </dgm:pt>
    <dgm:pt modelId="{44603688-1B79-4D4A-B488-B8D0937EEF0B}" type="sibTrans" cxnId="{72183D9F-932F-469B-AD7D-2C76BDD2E2CD}">
      <dgm:prSet/>
      <dgm:spPr/>
      <dgm:t>
        <a:bodyPr/>
        <a:lstStyle/>
        <a:p>
          <a:endParaRPr lang="en-GB"/>
        </a:p>
      </dgm:t>
    </dgm:pt>
    <dgm:pt modelId="{320C3203-E2FF-4BC6-A85E-C7B636EE07C7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comedy</a:t>
          </a:r>
          <a:endParaRPr lang="en-GB" sz="2400" dirty="0">
            <a:solidFill>
              <a:schemeClr val="tx1"/>
            </a:solidFill>
          </a:endParaRPr>
        </a:p>
      </dgm:t>
    </dgm:pt>
    <dgm:pt modelId="{7C006AC8-E676-46F9-B08F-AB638876D83C}" type="parTrans" cxnId="{E373FD43-EF34-4123-BD49-607D5569C53C}">
      <dgm:prSet/>
      <dgm:spPr/>
      <dgm:t>
        <a:bodyPr/>
        <a:lstStyle/>
        <a:p>
          <a:endParaRPr lang="en-GB"/>
        </a:p>
      </dgm:t>
    </dgm:pt>
    <dgm:pt modelId="{F7232C88-CA59-40FC-8721-08777086FFD6}" type="sibTrans" cxnId="{E373FD43-EF34-4123-BD49-607D5569C53C}">
      <dgm:prSet/>
      <dgm:spPr/>
      <dgm:t>
        <a:bodyPr/>
        <a:lstStyle/>
        <a:p>
          <a:endParaRPr lang="en-GB"/>
        </a:p>
      </dgm:t>
    </dgm:pt>
    <dgm:pt modelId="{D464B745-CF2A-40AE-A6EF-C7B753E26AC9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tragedy</a:t>
          </a:r>
          <a:endParaRPr lang="en-GB" sz="2400" dirty="0">
            <a:solidFill>
              <a:schemeClr val="tx1"/>
            </a:solidFill>
          </a:endParaRPr>
        </a:p>
      </dgm:t>
    </dgm:pt>
    <dgm:pt modelId="{C3D75F1F-80F3-40E0-AB41-E58FAAF9E548}" type="parTrans" cxnId="{4D795EAD-0551-4975-80C9-DF94440D9E05}">
      <dgm:prSet/>
      <dgm:spPr/>
      <dgm:t>
        <a:bodyPr/>
        <a:lstStyle/>
        <a:p>
          <a:endParaRPr lang="en-GB"/>
        </a:p>
      </dgm:t>
    </dgm:pt>
    <dgm:pt modelId="{37AB2AD8-E43F-47F1-8F23-A908AF317E40}" type="sibTrans" cxnId="{4D795EAD-0551-4975-80C9-DF94440D9E05}">
      <dgm:prSet/>
      <dgm:spPr/>
      <dgm:t>
        <a:bodyPr/>
        <a:lstStyle/>
        <a:p>
          <a:endParaRPr lang="en-GB"/>
        </a:p>
      </dgm:t>
    </dgm:pt>
    <dgm:pt modelId="{688226E9-DC67-4E43-9D9C-3EF0FD5D5414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biography</a:t>
          </a:r>
          <a:endParaRPr lang="en-GB" sz="2400" b="1" dirty="0">
            <a:solidFill>
              <a:schemeClr val="tx1"/>
            </a:solidFill>
          </a:endParaRPr>
        </a:p>
      </dgm:t>
    </dgm:pt>
    <dgm:pt modelId="{5A692C55-ACE1-486C-BE84-CDC2BF25211E}" type="parTrans" cxnId="{355714B4-F6B7-4297-9090-1E79DFCBE2AF}">
      <dgm:prSet/>
      <dgm:spPr/>
      <dgm:t>
        <a:bodyPr/>
        <a:lstStyle/>
        <a:p>
          <a:endParaRPr lang="en-GB"/>
        </a:p>
      </dgm:t>
    </dgm:pt>
    <dgm:pt modelId="{6A627B51-51A6-4081-9844-764873C011C1}" type="sibTrans" cxnId="{355714B4-F6B7-4297-9090-1E79DFCBE2AF}">
      <dgm:prSet/>
      <dgm:spPr/>
      <dgm:t>
        <a:bodyPr/>
        <a:lstStyle/>
        <a:p>
          <a:endParaRPr lang="en-GB"/>
        </a:p>
      </dgm:t>
    </dgm:pt>
    <dgm:pt modelId="{3B87D692-3D80-4CFE-9E30-0F7DD367DD0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diary</a:t>
          </a:r>
          <a:endParaRPr lang="en-GB" sz="2400" b="1" dirty="0">
            <a:solidFill>
              <a:schemeClr val="tx1"/>
            </a:solidFill>
          </a:endParaRPr>
        </a:p>
      </dgm:t>
    </dgm:pt>
    <dgm:pt modelId="{FE399948-0291-41F5-BD59-C8476F13459A}" type="parTrans" cxnId="{4CAFFA84-2D0B-4CE0-B067-6543B54F00A0}">
      <dgm:prSet/>
      <dgm:spPr/>
      <dgm:t>
        <a:bodyPr/>
        <a:lstStyle/>
        <a:p>
          <a:endParaRPr lang="en-GB"/>
        </a:p>
      </dgm:t>
    </dgm:pt>
    <dgm:pt modelId="{EC647C30-1656-4D0C-A714-02C5BC3E47F6}" type="sibTrans" cxnId="{4CAFFA84-2D0B-4CE0-B067-6543B54F00A0}">
      <dgm:prSet/>
      <dgm:spPr/>
      <dgm:t>
        <a:bodyPr/>
        <a:lstStyle/>
        <a:p>
          <a:endParaRPr lang="en-GB"/>
        </a:p>
      </dgm:t>
    </dgm:pt>
    <dgm:pt modelId="{39387E81-F28C-43A6-9ED5-12B5D4AD8C3F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D3D185CF-6BA7-45AC-9602-26701A9F0782}" type="parTrans" cxnId="{E0C880A0-3D27-4496-A744-4BCB94A51EC4}">
      <dgm:prSet/>
      <dgm:spPr/>
      <dgm:t>
        <a:bodyPr/>
        <a:lstStyle/>
        <a:p>
          <a:endParaRPr lang="en-GB"/>
        </a:p>
      </dgm:t>
    </dgm:pt>
    <dgm:pt modelId="{CF4F3BE2-1FAC-4A50-A540-1B389BA4C58E}" type="sibTrans" cxnId="{E0C880A0-3D27-4496-A744-4BCB94A51EC4}">
      <dgm:prSet/>
      <dgm:spPr/>
      <dgm:t>
        <a:bodyPr/>
        <a:lstStyle/>
        <a:p>
          <a:endParaRPr lang="en-GB"/>
        </a:p>
      </dgm:t>
    </dgm:pt>
    <dgm:pt modelId="{CFEFF4F0-7D9D-400B-A0D0-5B71AABF3432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fable</a:t>
          </a:r>
          <a:endParaRPr lang="en-GB" sz="2400" b="1" dirty="0">
            <a:solidFill>
              <a:schemeClr val="tx1"/>
            </a:solidFill>
          </a:endParaRPr>
        </a:p>
      </dgm:t>
    </dgm:pt>
    <dgm:pt modelId="{27C6147A-D1DE-4A51-9F44-91B2ED4C66DE}" type="parTrans" cxnId="{5AECE17B-297B-4F9C-A765-34FBDED3351D}">
      <dgm:prSet/>
      <dgm:spPr/>
      <dgm:t>
        <a:bodyPr/>
        <a:lstStyle/>
        <a:p>
          <a:endParaRPr lang="en-GB"/>
        </a:p>
      </dgm:t>
    </dgm:pt>
    <dgm:pt modelId="{B4CF9701-DE84-455B-96ED-514CD0D1A16D}" type="sibTrans" cxnId="{5AECE17B-297B-4F9C-A765-34FBDED3351D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3"/>
      <dgm:spPr/>
    </dgm:pt>
    <dgm:pt modelId="{31E9309F-B18E-4EEA-8CCA-BD31CD4B7025}" type="pres">
      <dgm:prSet presAssocID="{80A9002D-B580-4FDB-AEAD-8EC03B6AB7CC}" presName="visible" presStyleLbl="node1" presStyleIdx="0" presStyleCnt="3"/>
      <dgm:spPr/>
    </dgm:pt>
    <dgm:pt modelId="{6B467985-35E9-4900-9BBD-42F59E24B36E}" type="pres">
      <dgm:prSet presAssocID="{FA7AED02-852F-4D78-81DD-C20970380587}" presName="Name25" presStyleLbl="parChTrans1D1" presStyleIdx="0" presStyleCnt="2"/>
      <dgm:spPr/>
      <dgm:t>
        <a:bodyPr/>
        <a:lstStyle/>
        <a:p>
          <a:endParaRPr lang="en-GB"/>
        </a:p>
      </dgm:t>
    </dgm:pt>
    <dgm:pt modelId="{B86ACD10-6F27-4C59-B832-E9E3E3625702}" type="pres">
      <dgm:prSet presAssocID="{76C9D6ED-C918-4ADE-93EF-B76C42FEADE7}" presName="node" presStyleCnt="0"/>
      <dgm:spPr/>
    </dgm:pt>
    <dgm:pt modelId="{7C5AC58B-9BEA-4656-8B1B-B5A59FD91435}" type="pres">
      <dgm:prSet presAssocID="{76C9D6ED-C918-4ADE-93EF-B76C42FEADE7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1CD5A5-188C-41E4-B09E-6C09C6CEB77F}" type="pres">
      <dgm:prSet presAssocID="{76C9D6ED-C918-4ADE-93EF-B76C42FEADE7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D2757F-BD1F-4703-A665-2AA733D5D796}" type="pres">
      <dgm:prSet presAssocID="{58435F4D-8F7F-4E2B-8541-E1C79CB55201}" presName="Name25" presStyleLbl="parChTrans1D1" presStyleIdx="1" presStyleCnt="2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2" presStyleCnt="3" custScaleY="8332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472B5CC-1D96-4E40-8CDF-11685ABE42B8}" type="presOf" srcId="{52B6CABB-0AC0-419E-A78A-EF611744017D}" destId="{C18EE607-1446-4465-84EA-99B1FB95AC44}" srcOrd="0" destOrd="0" presId="urn:microsoft.com/office/officeart/2005/8/layout/radial2"/>
    <dgm:cxn modelId="{4B1FF0DA-370D-4662-BC92-A578BF6E7514}" type="presOf" srcId="{688226E9-DC67-4E43-9D9C-3EF0FD5D5414}" destId="{77F72F71-A00A-4AE6-AA8B-CE694DE017FD}" srcOrd="0" destOrd="1" presId="urn:microsoft.com/office/officeart/2005/8/layout/radial2"/>
    <dgm:cxn modelId="{C2C8731F-AE65-42B9-A738-8D7579567F6C}" srcId="{B3069784-EBB9-4C69-AFBD-6625952BC7AF}" destId="{F710D27D-8653-45A9-B246-C4C6B1078010}" srcOrd="0" destOrd="0" parTransId="{F9E1B671-C45C-4982-A371-B524865FD974}" sibTransId="{E05F8EB4-0629-490E-9706-2F1ED1804C83}"/>
    <dgm:cxn modelId="{480B7281-600C-4889-9628-6950DD195B9C}" srcId="{76C9D6ED-C918-4ADE-93EF-B76C42FEADE7}" destId="{3355BF64-5063-4783-AD63-3A76D15169E7}" srcOrd="2" destOrd="0" parTransId="{A688B7FF-ABB3-41EA-B367-081490CD562E}" sibTransId="{1532049C-4CF1-47B0-95A8-F3CCCCCA1C2E}"/>
    <dgm:cxn modelId="{93356E55-6825-493F-B3E9-5AEE65E832E5}" type="presOf" srcId="{D464B745-CF2A-40AE-A6EF-C7B753E26AC9}" destId="{CA1CD5A5-188C-41E4-B09E-6C09C6CEB77F}" srcOrd="0" destOrd="6" presId="urn:microsoft.com/office/officeart/2005/8/layout/radial2"/>
    <dgm:cxn modelId="{D27CE107-5D91-48CE-83F7-21CE3767669D}" type="presOf" srcId="{F73E94F7-7602-41B4-8D56-60220D6F759F}" destId="{CA1CD5A5-188C-41E4-B09E-6C09C6CEB77F}" srcOrd="0" destOrd="9" presId="urn:microsoft.com/office/officeart/2005/8/layout/radial2"/>
    <dgm:cxn modelId="{80EDBDDD-369A-4D06-816B-2E23BB2005DF}" srcId="{80A9002D-B580-4FDB-AEAD-8EC03B6AB7CC}" destId="{52B6CABB-0AC0-419E-A78A-EF611744017D}" srcOrd="1" destOrd="0" parTransId="{58435F4D-8F7F-4E2B-8541-E1C79CB55201}" sibTransId="{23D8E09B-FCB6-4070-B9EE-6DFE91AF3C9B}"/>
    <dgm:cxn modelId="{47B8A82F-1A9F-43D1-8524-DB90CFE063FA}" type="presOf" srcId="{3B87D692-3D80-4CFE-9E30-0F7DD367DD0F}" destId="{77F72F71-A00A-4AE6-AA8B-CE694DE017FD}" srcOrd="0" destOrd="2" presId="urn:microsoft.com/office/officeart/2005/8/layout/radial2"/>
    <dgm:cxn modelId="{4DD17B8B-FF6A-411D-9F43-FB1016050297}" srcId="{52B6CABB-0AC0-419E-A78A-EF611744017D}" destId="{31B7EA9E-B5EA-4AF0-B671-FC46A895776F}" srcOrd="0" destOrd="0" parTransId="{EE8511F1-7F47-4BEC-8BF8-6511C84C9D54}" sibTransId="{E7D205BE-24D0-4FA8-ACE2-C4E1BFE43C09}"/>
    <dgm:cxn modelId="{57068C95-C97A-4142-85EB-6D2957205300}" type="presOf" srcId="{CFEFF4F0-7D9D-400B-A0D0-5B71AABF3432}" destId="{CA1CD5A5-188C-41E4-B09E-6C09C6CEB77F}" srcOrd="0" destOrd="10" presId="urn:microsoft.com/office/officeart/2005/8/layout/radial2"/>
    <dgm:cxn modelId="{E0C880A0-3D27-4496-A744-4BCB94A51EC4}" srcId="{52B6CABB-0AC0-419E-A78A-EF611744017D}" destId="{39387E81-F28C-43A6-9ED5-12B5D4AD8C3F}" srcOrd="3" destOrd="0" parTransId="{D3D185CF-6BA7-45AC-9602-26701A9F0782}" sibTransId="{CF4F3BE2-1FAC-4A50-A540-1B389BA4C58E}"/>
    <dgm:cxn modelId="{DEAC2EC3-BB95-4C51-97D1-6F2495D15FF1}" srcId="{76C9D6ED-C918-4ADE-93EF-B76C42FEADE7}" destId="{B3069784-EBB9-4C69-AFBD-6625952BC7AF}" srcOrd="0" destOrd="0" parTransId="{7E742F44-BD48-48EA-B931-5D246F6CDBD6}" sibTransId="{F2BA5EA3-EA68-442A-BEF8-6EDF7CBDF343}"/>
    <dgm:cxn modelId="{C3D5E367-106D-48DA-B95C-A7404EED17BA}" type="presOf" srcId="{13B56A92-4466-440D-9E52-7E178DE379B2}" destId="{CA1CD5A5-188C-41E4-B09E-6C09C6CEB77F}" srcOrd="0" destOrd="3" presId="urn:microsoft.com/office/officeart/2005/8/layout/radial2"/>
    <dgm:cxn modelId="{60C7254C-B9BF-4D9F-BC1F-681415E2EF81}" type="presOf" srcId="{1E5C8A4C-6D3C-40D9-913B-AA8AA70D2D72}" destId="{CA1CD5A5-188C-41E4-B09E-6C09C6CEB77F}" srcOrd="0" destOrd="8" presId="urn:microsoft.com/office/officeart/2005/8/layout/radial2"/>
    <dgm:cxn modelId="{72183D9F-932F-469B-AD7D-2C76BDD2E2CD}" srcId="{B3069784-EBB9-4C69-AFBD-6625952BC7AF}" destId="{13B56A92-4466-440D-9E52-7E178DE379B2}" srcOrd="2" destOrd="0" parTransId="{A9BC8468-775A-4A37-92B7-F45663832573}" sibTransId="{44603688-1B79-4D4A-B488-B8D0937EEF0B}"/>
    <dgm:cxn modelId="{9549F31D-BD6D-42EA-80EE-87E220B74323}" srcId="{76C9D6ED-C918-4ADE-93EF-B76C42FEADE7}" destId="{F73E94F7-7602-41B4-8D56-60220D6F759F}" srcOrd="4" destOrd="0" parTransId="{2241D961-D72B-45B8-8C05-2219688EC671}" sibTransId="{F6EEE07E-5039-4514-A5EF-E2FF4238DD46}"/>
    <dgm:cxn modelId="{4D795EAD-0551-4975-80C9-DF94440D9E05}" srcId="{01AD4D04-34F0-4442-BDFA-60057C0EA5EF}" destId="{D464B745-CF2A-40AE-A6EF-C7B753E26AC9}" srcOrd="1" destOrd="0" parTransId="{C3D75F1F-80F3-40E0-AB41-E58FAAF9E548}" sibTransId="{37AB2AD8-E43F-47F1-8F23-A908AF317E40}"/>
    <dgm:cxn modelId="{E373FD43-EF34-4123-BD49-607D5569C53C}" srcId="{01AD4D04-34F0-4442-BDFA-60057C0EA5EF}" destId="{320C3203-E2FF-4BC6-A85E-C7B636EE07C7}" srcOrd="0" destOrd="0" parTransId="{7C006AC8-E676-46F9-B08F-AB638876D83C}" sibTransId="{F7232C88-CA59-40FC-8721-08777086FFD6}"/>
    <dgm:cxn modelId="{CDEE8B7F-FB76-4B0F-A449-A26D15526B03}" type="presOf" srcId="{FA7AED02-852F-4D78-81DD-C20970380587}" destId="{6B467985-35E9-4900-9BBD-42F59E24B36E}" srcOrd="0" destOrd="0" presId="urn:microsoft.com/office/officeart/2005/8/layout/radial2"/>
    <dgm:cxn modelId="{5AECE17B-297B-4F9C-A765-34FBDED3351D}" srcId="{76C9D6ED-C918-4ADE-93EF-B76C42FEADE7}" destId="{CFEFF4F0-7D9D-400B-A0D0-5B71AABF3432}" srcOrd="5" destOrd="0" parTransId="{27C6147A-D1DE-4A51-9F44-91B2ED4C66DE}" sibTransId="{B4CF9701-DE84-455B-96ED-514CD0D1A16D}"/>
    <dgm:cxn modelId="{F6B468D3-9378-4914-BA1C-66EDA4EB7BB9}" type="presOf" srcId="{3DB17795-CDF3-4C19-9658-D30347CED17E}" destId="{CA1CD5A5-188C-41E4-B09E-6C09C6CEB77F}" srcOrd="0" destOrd="2" presId="urn:microsoft.com/office/officeart/2005/8/layout/radial2"/>
    <dgm:cxn modelId="{EF559FAE-FAAF-483F-8CCA-9C32A777B558}" type="presOf" srcId="{80A9002D-B580-4FDB-AEAD-8EC03B6AB7CC}" destId="{43F7EB96-6C2C-43F2-9392-5AB87860FFEB}" srcOrd="0" destOrd="0" presId="urn:microsoft.com/office/officeart/2005/8/layout/radial2"/>
    <dgm:cxn modelId="{DE13EC26-52A1-4475-96D5-F15B4E417951}" srcId="{B3069784-EBB9-4C69-AFBD-6625952BC7AF}" destId="{3DB17795-CDF3-4C19-9658-D30347CED17E}" srcOrd="1" destOrd="0" parTransId="{7432E302-60C5-4AB9-91FA-42485F9BF838}" sibTransId="{EDE7E934-FEA7-4ACA-9B10-2C1ED684AF19}"/>
    <dgm:cxn modelId="{355714B4-F6B7-4297-9090-1E79DFCBE2AF}" srcId="{52B6CABB-0AC0-419E-A78A-EF611744017D}" destId="{688226E9-DC67-4E43-9D9C-3EF0FD5D5414}" srcOrd="1" destOrd="0" parTransId="{5A692C55-ACE1-486C-BE84-CDC2BF25211E}" sibTransId="{6A627B51-51A6-4081-9844-764873C011C1}"/>
    <dgm:cxn modelId="{57F88570-EDCC-4905-A434-3E8CDA03D6CD}" type="presOf" srcId="{320C3203-E2FF-4BC6-A85E-C7B636EE07C7}" destId="{CA1CD5A5-188C-41E4-B09E-6C09C6CEB77F}" srcOrd="0" destOrd="5" presId="urn:microsoft.com/office/officeart/2005/8/layout/radial2"/>
    <dgm:cxn modelId="{35E2C0B6-4660-4F3E-B83F-21CD864BF3C6}" type="presOf" srcId="{B3069784-EBB9-4C69-AFBD-6625952BC7AF}" destId="{CA1CD5A5-188C-41E4-B09E-6C09C6CEB77F}" srcOrd="0" destOrd="0" presId="urn:microsoft.com/office/officeart/2005/8/layout/radial2"/>
    <dgm:cxn modelId="{792CF3CC-DC24-43B3-B8C8-B28521D0857B}" type="presOf" srcId="{3355BF64-5063-4783-AD63-3A76D15169E7}" destId="{CA1CD5A5-188C-41E4-B09E-6C09C6CEB77F}" srcOrd="0" destOrd="7" presId="urn:microsoft.com/office/officeart/2005/8/layout/radial2"/>
    <dgm:cxn modelId="{4CAFFA84-2D0B-4CE0-B067-6543B54F00A0}" srcId="{52B6CABB-0AC0-419E-A78A-EF611744017D}" destId="{3B87D692-3D80-4CFE-9E30-0F7DD367DD0F}" srcOrd="2" destOrd="0" parTransId="{FE399948-0291-41F5-BD59-C8476F13459A}" sibTransId="{EC647C30-1656-4D0C-A714-02C5BC3E47F6}"/>
    <dgm:cxn modelId="{ABE68D46-1482-4911-8755-592FC847D242}" type="presOf" srcId="{76C9D6ED-C918-4ADE-93EF-B76C42FEADE7}" destId="{7C5AC58B-9BEA-4656-8B1B-B5A59FD91435}" srcOrd="0" destOrd="0" presId="urn:microsoft.com/office/officeart/2005/8/layout/radial2"/>
    <dgm:cxn modelId="{C38E917C-00EC-487C-BF14-919BB38D8DE7}" type="presOf" srcId="{39387E81-F28C-43A6-9ED5-12B5D4AD8C3F}" destId="{77F72F71-A00A-4AE6-AA8B-CE694DE017FD}" srcOrd="0" destOrd="3" presId="urn:microsoft.com/office/officeart/2005/8/layout/radial2"/>
    <dgm:cxn modelId="{22B8CA8C-C9C8-40A3-AAE6-5A25376805A5}" type="presOf" srcId="{F710D27D-8653-45A9-B246-C4C6B1078010}" destId="{CA1CD5A5-188C-41E4-B09E-6C09C6CEB77F}" srcOrd="0" destOrd="1" presId="urn:microsoft.com/office/officeart/2005/8/layout/radial2"/>
    <dgm:cxn modelId="{2DDDAEAC-FD8A-4497-A7F6-9646D3A43528}" srcId="{76C9D6ED-C918-4ADE-93EF-B76C42FEADE7}" destId="{1E5C8A4C-6D3C-40D9-913B-AA8AA70D2D72}" srcOrd="3" destOrd="0" parTransId="{EBC4858D-4460-43B7-B403-384012348A33}" sibTransId="{127B6592-2379-4077-A870-98A7CE05353A}"/>
    <dgm:cxn modelId="{7D538B95-8DE0-40FA-8658-97E8ACB89196}" type="presOf" srcId="{58435F4D-8F7F-4E2B-8541-E1C79CB55201}" destId="{F0D2757F-BD1F-4703-A665-2AA733D5D796}" srcOrd="0" destOrd="0" presId="urn:microsoft.com/office/officeart/2005/8/layout/radial2"/>
    <dgm:cxn modelId="{3D8135FC-0B73-4FE5-972F-69FBA6612DD9}" type="presOf" srcId="{01AD4D04-34F0-4442-BDFA-60057C0EA5EF}" destId="{CA1CD5A5-188C-41E4-B09E-6C09C6CEB77F}" srcOrd="0" destOrd="4" presId="urn:microsoft.com/office/officeart/2005/8/layout/radial2"/>
    <dgm:cxn modelId="{616D65D2-7243-414C-9020-865C3F08FE30}" srcId="{76C9D6ED-C918-4ADE-93EF-B76C42FEADE7}" destId="{01AD4D04-34F0-4442-BDFA-60057C0EA5EF}" srcOrd="1" destOrd="0" parTransId="{9EEC47DE-2638-455A-8AD2-430526AA2028}" sibTransId="{60307210-8853-43F1-8790-F8A62E8291BF}"/>
    <dgm:cxn modelId="{FA115D79-FB33-4914-909F-6FB4CD82B1F7}" srcId="{80A9002D-B580-4FDB-AEAD-8EC03B6AB7CC}" destId="{76C9D6ED-C918-4ADE-93EF-B76C42FEADE7}" srcOrd="0" destOrd="0" parTransId="{FA7AED02-852F-4D78-81DD-C20970380587}" sibTransId="{3E6AC9AA-9055-4D11-AA8C-A131D0A47BE1}"/>
    <dgm:cxn modelId="{0F2A2D32-2ED2-4309-94F9-D7D25DC33CAB}" type="presOf" srcId="{31B7EA9E-B5EA-4AF0-B671-FC46A895776F}" destId="{77F72F71-A00A-4AE6-AA8B-CE694DE017FD}" srcOrd="0" destOrd="0" presId="urn:microsoft.com/office/officeart/2005/8/layout/radial2"/>
    <dgm:cxn modelId="{14E31B8F-C400-4C8D-8BCE-455C7C202DE5}" type="presParOf" srcId="{43F7EB96-6C2C-43F2-9392-5AB87860FFEB}" destId="{82842E48-86CA-4B54-B146-FBFC44129E82}" srcOrd="0" destOrd="0" presId="urn:microsoft.com/office/officeart/2005/8/layout/radial2"/>
    <dgm:cxn modelId="{142E5A91-3FB5-4927-82D1-4984DD756CCA}" type="presParOf" srcId="{82842E48-86CA-4B54-B146-FBFC44129E82}" destId="{D7DFEF8C-C239-42E0-A11B-B0A1F7D9C76D}" srcOrd="0" destOrd="0" presId="urn:microsoft.com/office/officeart/2005/8/layout/radial2"/>
    <dgm:cxn modelId="{36075A9F-3B02-4722-B907-73B3D4CE4C24}" type="presParOf" srcId="{D7DFEF8C-C239-42E0-A11B-B0A1F7D9C76D}" destId="{157AE3A3-5111-4834-B45E-B6344FCD8B84}" srcOrd="0" destOrd="0" presId="urn:microsoft.com/office/officeart/2005/8/layout/radial2"/>
    <dgm:cxn modelId="{BE61147A-BAC8-4DF6-90A8-9A74D80C25BD}" type="presParOf" srcId="{D7DFEF8C-C239-42E0-A11B-B0A1F7D9C76D}" destId="{31E9309F-B18E-4EEA-8CCA-BD31CD4B7025}" srcOrd="1" destOrd="0" presId="urn:microsoft.com/office/officeart/2005/8/layout/radial2"/>
    <dgm:cxn modelId="{A1A115FD-AC78-49FE-9C7A-47EAD6B65768}" type="presParOf" srcId="{82842E48-86CA-4B54-B146-FBFC44129E82}" destId="{6B467985-35E9-4900-9BBD-42F59E24B36E}" srcOrd="1" destOrd="0" presId="urn:microsoft.com/office/officeart/2005/8/layout/radial2"/>
    <dgm:cxn modelId="{E59BCF73-7310-4D74-96A6-562816C77E4A}" type="presParOf" srcId="{82842E48-86CA-4B54-B146-FBFC44129E82}" destId="{B86ACD10-6F27-4C59-B832-E9E3E3625702}" srcOrd="2" destOrd="0" presId="urn:microsoft.com/office/officeart/2005/8/layout/radial2"/>
    <dgm:cxn modelId="{E84A216B-C129-46F8-8A3B-C171D2DCA3AD}" type="presParOf" srcId="{B86ACD10-6F27-4C59-B832-E9E3E3625702}" destId="{7C5AC58B-9BEA-4656-8B1B-B5A59FD91435}" srcOrd="0" destOrd="0" presId="urn:microsoft.com/office/officeart/2005/8/layout/radial2"/>
    <dgm:cxn modelId="{7EDFB49F-92D5-4590-98C3-E645B7374F6D}" type="presParOf" srcId="{B86ACD10-6F27-4C59-B832-E9E3E3625702}" destId="{CA1CD5A5-188C-41E4-B09E-6C09C6CEB77F}" srcOrd="1" destOrd="0" presId="urn:microsoft.com/office/officeart/2005/8/layout/radial2"/>
    <dgm:cxn modelId="{6868D6F7-9CC4-4FDA-B9B4-61D19E6A18C0}" type="presParOf" srcId="{82842E48-86CA-4B54-B146-FBFC44129E82}" destId="{F0D2757F-BD1F-4703-A665-2AA733D5D796}" srcOrd="3" destOrd="0" presId="urn:microsoft.com/office/officeart/2005/8/layout/radial2"/>
    <dgm:cxn modelId="{63AB442A-6C77-4442-8B25-4454AF65A602}" type="presParOf" srcId="{82842E48-86CA-4B54-B146-FBFC44129E82}" destId="{5E4C59DA-A808-46B1-B288-6C738DE6CC14}" srcOrd="4" destOrd="0" presId="urn:microsoft.com/office/officeart/2005/8/layout/radial2"/>
    <dgm:cxn modelId="{A8E27868-F19B-4FF6-A534-3F74BD2416D7}" type="presParOf" srcId="{5E4C59DA-A808-46B1-B288-6C738DE6CC14}" destId="{C18EE607-1446-4465-84EA-99B1FB95AC44}" srcOrd="0" destOrd="0" presId="urn:microsoft.com/office/officeart/2005/8/layout/radial2"/>
    <dgm:cxn modelId="{E980F4AA-37F1-49C2-AD10-2EC2C9797ECC}" type="presParOf" srcId="{5E4C59DA-A808-46B1-B288-6C738DE6CC14}" destId="{77F72F71-A00A-4AE6-AA8B-CE694DE017F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pop</a:t>
          </a:r>
          <a:endParaRPr lang="en-GB" sz="2400" b="1" dirty="0">
            <a:solidFill>
              <a:schemeClr val="tx1"/>
            </a:solidFill>
          </a:endParaRPr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39387E81-F28C-43A6-9ED5-12B5D4AD8C3F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D3D185CF-6BA7-45AC-9602-26701A9F0782}" type="parTrans" cxnId="{E0C880A0-3D27-4496-A744-4BCB94A51EC4}">
      <dgm:prSet/>
      <dgm:spPr/>
      <dgm:t>
        <a:bodyPr/>
        <a:lstStyle/>
        <a:p>
          <a:endParaRPr lang="en-GB"/>
        </a:p>
      </dgm:t>
    </dgm:pt>
    <dgm:pt modelId="{CF4F3BE2-1FAC-4A50-A540-1B389BA4C58E}" type="sibTrans" cxnId="{E0C880A0-3D27-4496-A744-4BCB94A51EC4}">
      <dgm:prSet/>
      <dgm:spPr/>
      <dgm:t>
        <a:bodyPr/>
        <a:lstStyle/>
        <a:p>
          <a:endParaRPr lang="en-GB"/>
        </a:p>
      </dgm:t>
    </dgm:pt>
    <dgm:pt modelId="{2734A01A-F478-4E8C-BE04-6000FB1CDED9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rock</a:t>
          </a:r>
          <a:endParaRPr lang="en-GB" sz="2400" b="1" dirty="0">
            <a:solidFill>
              <a:schemeClr val="tx1"/>
            </a:solidFill>
          </a:endParaRPr>
        </a:p>
      </dgm:t>
    </dgm:pt>
    <dgm:pt modelId="{69CE9DD3-F08B-48C4-898B-E632A6267C67}" type="parTrans" cxnId="{8BACA44B-F25C-4DD3-BD6F-EA36079E63B2}">
      <dgm:prSet/>
      <dgm:spPr/>
      <dgm:t>
        <a:bodyPr/>
        <a:lstStyle/>
        <a:p>
          <a:endParaRPr lang="en-GB"/>
        </a:p>
      </dgm:t>
    </dgm:pt>
    <dgm:pt modelId="{6074CD9A-22F5-4D27-B0E4-7DA2E36B117E}" type="sibTrans" cxnId="{8BACA44B-F25C-4DD3-BD6F-EA36079E63B2}">
      <dgm:prSet/>
      <dgm:spPr/>
      <dgm:t>
        <a:bodyPr/>
        <a:lstStyle/>
        <a:p>
          <a:endParaRPr lang="en-GB"/>
        </a:p>
      </dgm:t>
    </dgm:pt>
    <dgm:pt modelId="{6AB06D00-9CCD-47BB-BD2B-DC41DF4C2010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classical</a:t>
          </a:r>
          <a:endParaRPr lang="en-GB" sz="2400" b="1" dirty="0">
            <a:solidFill>
              <a:schemeClr val="tx1"/>
            </a:solidFill>
          </a:endParaRPr>
        </a:p>
      </dgm:t>
    </dgm:pt>
    <dgm:pt modelId="{94A98E7E-5ABE-4909-A731-4D9BAC5BC3F7}" type="parTrans" cxnId="{EDB77D61-9153-45DD-87B3-4246E7BED8F4}">
      <dgm:prSet/>
      <dgm:spPr/>
      <dgm:t>
        <a:bodyPr/>
        <a:lstStyle/>
        <a:p>
          <a:endParaRPr lang="en-GB"/>
        </a:p>
      </dgm:t>
    </dgm:pt>
    <dgm:pt modelId="{253B9E4E-BDD0-40F4-89F9-4FD0452622E7}" type="sibTrans" cxnId="{EDB77D61-9153-45DD-87B3-4246E7BED8F4}">
      <dgm:prSet/>
      <dgm:spPr/>
      <dgm:t>
        <a:bodyPr/>
        <a:lstStyle/>
        <a:p>
          <a:endParaRPr lang="en-GB"/>
        </a:p>
      </dgm:t>
    </dgm:pt>
    <dgm:pt modelId="{BF100C37-0BCD-4710-BD77-047E31D4F497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folk</a:t>
          </a:r>
          <a:endParaRPr lang="en-GB" sz="2400" b="1" dirty="0">
            <a:solidFill>
              <a:schemeClr val="tx1"/>
            </a:solidFill>
          </a:endParaRPr>
        </a:p>
      </dgm:t>
    </dgm:pt>
    <dgm:pt modelId="{726B25A4-B166-475F-9E6F-0F15B61D3A65}" type="parTrans" cxnId="{B1C4A7C3-0251-4B93-B59A-C4A0B5E6A159}">
      <dgm:prSet/>
      <dgm:spPr/>
      <dgm:t>
        <a:bodyPr/>
        <a:lstStyle/>
        <a:p>
          <a:endParaRPr lang="en-GB"/>
        </a:p>
      </dgm:t>
    </dgm:pt>
    <dgm:pt modelId="{95906D2D-05ED-47F9-810F-D97886DD097B}" type="sibTrans" cxnId="{B1C4A7C3-0251-4B93-B59A-C4A0B5E6A159}">
      <dgm:prSet/>
      <dgm:spPr/>
      <dgm:t>
        <a:bodyPr/>
        <a:lstStyle/>
        <a:p>
          <a:endParaRPr lang="en-GB"/>
        </a:p>
      </dgm:t>
    </dgm:pt>
    <dgm:pt modelId="{B0065617-EC69-4206-9526-590BFB7A8422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jazz</a:t>
          </a:r>
          <a:endParaRPr lang="en-GB" sz="2400" b="1" dirty="0">
            <a:solidFill>
              <a:schemeClr val="tx1"/>
            </a:solidFill>
          </a:endParaRPr>
        </a:p>
      </dgm:t>
    </dgm:pt>
    <dgm:pt modelId="{2FD5C5C8-3518-4D97-8D7B-7860CC7FE030}" type="parTrans" cxnId="{8EEDA451-AEDE-4264-B7A0-3A00FCCE58B0}">
      <dgm:prSet/>
      <dgm:spPr/>
      <dgm:t>
        <a:bodyPr/>
        <a:lstStyle/>
        <a:p>
          <a:endParaRPr lang="en-GB"/>
        </a:p>
      </dgm:t>
    </dgm:pt>
    <dgm:pt modelId="{C2D892C7-0051-4229-8143-116AFCB7487E}" type="sibTrans" cxnId="{8EEDA451-AEDE-4264-B7A0-3A00FCCE58B0}">
      <dgm:prSet/>
      <dgm:spPr/>
      <dgm:t>
        <a:bodyPr/>
        <a:lstStyle/>
        <a:p>
          <a:endParaRPr lang="en-GB"/>
        </a:p>
      </dgm:t>
    </dgm:pt>
    <dgm:pt modelId="{622FAA9D-2BD4-456E-983B-7688A614DB61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country</a:t>
          </a:r>
          <a:endParaRPr lang="en-GB" sz="2400" b="1" dirty="0">
            <a:solidFill>
              <a:schemeClr val="tx1"/>
            </a:solidFill>
          </a:endParaRPr>
        </a:p>
      </dgm:t>
    </dgm:pt>
    <dgm:pt modelId="{8A1EDC2C-74DB-444F-A879-64D675B8182F}" type="parTrans" cxnId="{818CEAC9-FA97-4613-B618-33911408CEDE}">
      <dgm:prSet/>
      <dgm:spPr/>
      <dgm:t>
        <a:bodyPr/>
        <a:lstStyle/>
        <a:p>
          <a:endParaRPr lang="en-GB"/>
        </a:p>
      </dgm:t>
    </dgm:pt>
    <dgm:pt modelId="{D112B289-F8E8-4F5A-83DE-48306C6AF972}" type="sibTrans" cxnId="{818CEAC9-FA97-4613-B618-33911408CEDE}">
      <dgm:prSet/>
      <dgm:spPr/>
      <dgm:t>
        <a:bodyPr/>
        <a:lstStyle/>
        <a:p>
          <a:endParaRPr lang="en-GB"/>
        </a:p>
      </dgm:t>
    </dgm:pt>
    <dgm:pt modelId="{C1652AAA-4D43-4C41-9BC1-1383B5BEF55D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chamber</a:t>
          </a:r>
          <a:endParaRPr lang="en-GB" sz="2400" b="1" dirty="0">
            <a:solidFill>
              <a:schemeClr val="tx1"/>
            </a:solidFill>
          </a:endParaRPr>
        </a:p>
      </dgm:t>
    </dgm:pt>
    <dgm:pt modelId="{33573CEC-0F10-4141-9356-217047AD109E}" type="parTrans" cxnId="{5BF94E76-4A3F-4760-9EDA-DE30B0A56D8F}">
      <dgm:prSet/>
      <dgm:spPr/>
      <dgm:t>
        <a:bodyPr/>
        <a:lstStyle/>
        <a:p>
          <a:endParaRPr lang="en-GB"/>
        </a:p>
      </dgm:t>
    </dgm:pt>
    <dgm:pt modelId="{3E8462E6-7DFF-451E-ACE8-4BFD23FA5CA1}" type="sibTrans" cxnId="{5BF94E76-4A3F-4760-9EDA-DE30B0A56D8F}">
      <dgm:prSet/>
      <dgm:spPr/>
      <dgm:t>
        <a:bodyPr/>
        <a:lstStyle/>
        <a:p>
          <a:endParaRPr lang="en-GB"/>
        </a:p>
      </dgm:t>
    </dgm:pt>
    <dgm:pt modelId="{555F64E2-4536-40CA-80AB-5DC68B949F5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dance</a:t>
          </a:r>
          <a:endParaRPr lang="en-GB" sz="2400" b="1" dirty="0">
            <a:solidFill>
              <a:schemeClr val="tx1"/>
            </a:solidFill>
          </a:endParaRPr>
        </a:p>
      </dgm:t>
    </dgm:pt>
    <dgm:pt modelId="{FA41F581-5EBC-41CF-BA85-BB0265EA6602}" type="parTrans" cxnId="{A8B750CD-144B-432C-A3B5-C974D50261D7}">
      <dgm:prSet/>
      <dgm:spPr/>
      <dgm:t>
        <a:bodyPr/>
        <a:lstStyle/>
        <a:p>
          <a:endParaRPr lang="en-GB"/>
        </a:p>
      </dgm:t>
    </dgm:pt>
    <dgm:pt modelId="{A9A9A9FE-3F47-4B92-8D3C-61A6FA14AB53}" type="sibTrans" cxnId="{A8B750CD-144B-432C-A3B5-C974D50261D7}">
      <dgm:prSet/>
      <dgm:spPr/>
      <dgm:t>
        <a:bodyPr/>
        <a:lstStyle/>
        <a:p>
          <a:endParaRPr lang="en-GB"/>
        </a:p>
      </dgm:t>
    </dgm:pt>
    <dgm:pt modelId="{C89EC865-3F96-43F5-95E2-C1ED080A6CAE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other</a:t>
          </a:r>
          <a:endParaRPr lang="en-GB" sz="2400" b="1" dirty="0">
            <a:solidFill>
              <a:schemeClr val="tx1"/>
            </a:solidFill>
          </a:endParaRPr>
        </a:p>
      </dgm:t>
    </dgm:pt>
    <dgm:pt modelId="{015AA0E6-655A-4BCF-90BD-BC22786A448D}" type="parTrans" cxnId="{9D5AFD82-8F85-4C26-B4CD-0ECAA69A23A2}">
      <dgm:prSet/>
      <dgm:spPr/>
      <dgm:t>
        <a:bodyPr/>
        <a:lstStyle/>
        <a:p>
          <a:endParaRPr lang="en-GB"/>
        </a:p>
      </dgm:t>
    </dgm:pt>
    <dgm:pt modelId="{41096868-BB52-4F80-BC24-254C2BD042A5}" type="sibTrans" cxnId="{9D5AFD82-8F85-4C26-B4CD-0ECAA69A23A2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10"/>
      <dgm:spPr/>
    </dgm:pt>
    <dgm:pt modelId="{31E9309F-B18E-4EEA-8CCA-BD31CD4B7025}" type="pres">
      <dgm:prSet presAssocID="{80A9002D-B580-4FDB-AEAD-8EC03B6AB7CC}" presName="visible" presStyleLbl="node1" presStyleIdx="0" presStyleCnt="10" custScaleX="349371" custScaleY="334996"/>
      <dgm:spPr/>
    </dgm:pt>
    <dgm:pt modelId="{F0D2757F-BD1F-4703-A665-2AA733D5D796}" type="pres">
      <dgm:prSet presAssocID="{58435F4D-8F7F-4E2B-8541-E1C79CB55201}" presName="Name25" presStyleLbl="parChTrans1D1" presStyleIdx="0" presStyleCnt="9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1" presStyleCnt="10" custScaleX="54460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A8F9A-2D29-4B67-8033-CDF64A103243}" type="pres">
      <dgm:prSet presAssocID="{69CE9DD3-F08B-48C4-898B-E632A6267C67}" presName="Name25" presStyleLbl="parChTrans1D1" presStyleIdx="1" presStyleCnt="9"/>
      <dgm:spPr/>
      <dgm:t>
        <a:bodyPr/>
        <a:lstStyle/>
        <a:p>
          <a:endParaRPr lang="en-GB"/>
        </a:p>
      </dgm:t>
    </dgm:pt>
    <dgm:pt modelId="{0FCA3251-41C6-403B-9297-94F5F0655132}" type="pres">
      <dgm:prSet presAssocID="{2734A01A-F478-4E8C-BE04-6000FB1CDED9}" presName="node" presStyleCnt="0"/>
      <dgm:spPr/>
    </dgm:pt>
    <dgm:pt modelId="{3BCC692A-E3D8-4912-AD8E-C839D374669D}" type="pres">
      <dgm:prSet presAssocID="{2734A01A-F478-4E8C-BE04-6000FB1CDED9}" presName="parentNode" presStyleLbl="node1" presStyleIdx="2" presStyleCnt="10" custScaleX="38944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48163-18D6-41DE-8189-1BCC2E6964AE}" type="pres">
      <dgm:prSet presAssocID="{2734A01A-F478-4E8C-BE04-6000FB1CDED9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7FD645-7E21-4D61-BCC1-FB45A24E1FF9}" type="pres">
      <dgm:prSet presAssocID="{94A98E7E-5ABE-4909-A731-4D9BAC5BC3F7}" presName="Name25" presStyleLbl="parChTrans1D1" presStyleIdx="2" presStyleCnt="9"/>
      <dgm:spPr/>
      <dgm:t>
        <a:bodyPr/>
        <a:lstStyle/>
        <a:p>
          <a:endParaRPr lang="en-GB"/>
        </a:p>
      </dgm:t>
    </dgm:pt>
    <dgm:pt modelId="{1A995F04-F303-46EB-9A33-5672CE646934}" type="pres">
      <dgm:prSet presAssocID="{6AB06D00-9CCD-47BB-BD2B-DC41DF4C2010}" presName="node" presStyleCnt="0"/>
      <dgm:spPr/>
    </dgm:pt>
    <dgm:pt modelId="{C01EF5D4-2EEF-40C0-901B-AB5BDA088AAC}" type="pres">
      <dgm:prSet presAssocID="{6AB06D00-9CCD-47BB-BD2B-DC41DF4C2010}" presName="parentNode" presStyleLbl="node1" presStyleIdx="3" presStyleCnt="10" custScaleX="44712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A2F98F-901B-43D9-9FA9-9F312403EFD3}" type="pres">
      <dgm:prSet presAssocID="{6AB06D00-9CCD-47BB-BD2B-DC41DF4C2010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166336-F787-488F-87B1-12948FFAD684}" type="pres">
      <dgm:prSet presAssocID="{726B25A4-B166-475F-9E6F-0F15B61D3A65}" presName="Name25" presStyleLbl="parChTrans1D1" presStyleIdx="3" presStyleCnt="9"/>
      <dgm:spPr/>
      <dgm:t>
        <a:bodyPr/>
        <a:lstStyle/>
        <a:p>
          <a:endParaRPr lang="en-GB"/>
        </a:p>
      </dgm:t>
    </dgm:pt>
    <dgm:pt modelId="{849E9C87-8CDB-489C-8F5F-4402F9AD825E}" type="pres">
      <dgm:prSet presAssocID="{BF100C37-0BCD-4710-BD77-047E31D4F497}" presName="node" presStyleCnt="0"/>
      <dgm:spPr/>
    </dgm:pt>
    <dgm:pt modelId="{75F1D252-BC8A-4E34-A783-D25FBB0B8E8E}" type="pres">
      <dgm:prSet presAssocID="{BF100C37-0BCD-4710-BD77-047E31D4F497}" presName="parentNode" presStyleLbl="node1" presStyleIdx="4" presStyleCnt="10" custScaleX="48530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6CDB78-3EA2-497F-8628-3FD5FE7E91FB}" type="pres">
      <dgm:prSet presAssocID="{BF100C37-0BCD-4710-BD77-047E31D4F497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E3053A-B29E-4E46-8BC6-C8E16EB67C1C}" type="pres">
      <dgm:prSet presAssocID="{2FD5C5C8-3518-4D97-8D7B-7860CC7FE030}" presName="Name25" presStyleLbl="parChTrans1D1" presStyleIdx="4" presStyleCnt="9"/>
      <dgm:spPr/>
      <dgm:t>
        <a:bodyPr/>
        <a:lstStyle/>
        <a:p>
          <a:endParaRPr lang="en-GB"/>
        </a:p>
      </dgm:t>
    </dgm:pt>
    <dgm:pt modelId="{7F424858-B366-429E-BCF7-4D25DD342803}" type="pres">
      <dgm:prSet presAssocID="{B0065617-EC69-4206-9526-590BFB7A8422}" presName="node" presStyleCnt="0"/>
      <dgm:spPr/>
    </dgm:pt>
    <dgm:pt modelId="{E4F550AC-AFD5-4CDD-8513-21D420ED4401}" type="pres">
      <dgm:prSet presAssocID="{B0065617-EC69-4206-9526-590BFB7A8422}" presName="parentNode" presStyleLbl="node1" presStyleIdx="5" presStyleCnt="10" custScaleX="43209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1653CA-87B4-46AE-89CB-3E2C0B973A41}" type="pres">
      <dgm:prSet presAssocID="{B0065617-EC69-4206-9526-590BFB7A8422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B68955-E212-45FD-80D7-5748B411D27B}" type="pres">
      <dgm:prSet presAssocID="{8A1EDC2C-74DB-444F-A879-64D675B8182F}" presName="Name25" presStyleLbl="parChTrans1D1" presStyleIdx="5" presStyleCnt="9"/>
      <dgm:spPr/>
      <dgm:t>
        <a:bodyPr/>
        <a:lstStyle/>
        <a:p>
          <a:endParaRPr lang="en-GB"/>
        </a:p>
      </dgm:t>
    </dgm:pt>
    <dgm:pt modelId="{B58394D2-A2D2-41D7-A511-7595404BFCF2}" type="pres">
      <dgm:prSet presAssocID="{622FAA9D-2BD4-456E-983B-7688A614DB61}" presName="node" presStyleCnt="0"/>
      <dgm:spPr/>
    </dgm:pt>
    <dgm:pt modelId="{D4877B68-827B-4260-A562-65BF88213544}" type="pres">
      <dgm:prSet presAssocID="{622FAA9D-2BD4-456E-983B-7688A614DB61}" presName="parentNode" presStyleLbl="node1" presStyleIdx="6" presStyleCnt="10" custScaleX="46011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0F1915-1AB1-4C6A-B185-AF37D5201949}" type="pres">
      <dgm:prSet presAssocID="{622FAA9D-2BD4-456E-983B-7688A614DB61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FE79E-21D3-4423-B0B1-5B4531CE4030}" type="pres">
      <dgm:prSet presAssocID="{33573CEC-0F10-4141-9356-217047AD109E}" presName="Name25" presStyleLbl="parChTrans1D1" presStyleIdx="6" presStyleCnt="9"/>
      <dgm:spPr/>
      <dgm:t>
        <a:bodyPr/>
        <a:lstStyle/>
        <a:p>
          <a:endParaRPr lang="en-GB"/>
        </a:p>
      </dgm:t>
    </dgm:pt>
    <dgm:pt modelId="{51A2E7F5-403A-4AF9-9E57-641F0A8677A5}" type="pres">
      <dgm:prSet presAssocID="{C1652AAA-4D43-4C41-9BC1-1383B5BEF55D}" presName="node" presStyleCnt="0"/>
      <dgm:spPr/>
    </dgm:pt>
    <dgm:pt modelId="{AFF354C8-8268-4610-B2AE-05CD73560851}" type="pres">
      <dgm:prSet presAssocID="{C1652AAA-4D43-4C41-9BC1-1383B5BEF55D}" presName="parentNode" presStyleLbl="node1" presStyleIdx="7" presStyleCnt="10" custScaleX="45256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7930C7-E4C5-4B42-8F4A-2698BA080CE0}" type="pres">
      <dgm:prSet presAssocID="{C1652AAA-4D43-4C41-9BC1-1383B5BEF55D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46B252-B405-4EC7-9A3B-03A3BFC4D411}" type="pres">
      <dgm:prSet presAssocID="{FA41F581-5EBC-41CF-BA85-BB0265EA6602}" presName="Name25" presStyleLbl="parChTrans1D1" presStyleIdx="7" presStyleCnt="9"/>
      <dgm:spPr/>
      <dgm:t>
        <a:bodyPr/>
        <a:lstStyle/>
        <a:p>
          <a:endParaRPr lang="en-GB"/>
        </a:p>
      </dgm:t>
    </dgm:pt>
    <dgm:pt modelId="{1FDE4438-AB55-4FCA-AAD4-DA8676DA60F3}" type="pres">
      <dgm:prSet presAssocID="{555F64E2-4536-40CA-80AB-5DC68B949F5F}" presName="node" presStyleCnt="0"/>
      <dgm:spPr/>
    </dgm:pt>
    <dgm:pt modelId="{E06CFE8E-1B21-4AF8-B8F3-C11A34146483}" type="pres">
      <dgm:prSet presAssocID="{555F64E2-4536-40CA-80AB-5DC68B949F5F}" presName="parentNode" presStyleLbl="node1" presStyleIdx="8" presStyleCnt="10" custScaleX="43879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7E5C6A-CC42-471B-B2CB-F42FC96052FF}" type="pres">
      <dgm:prSet presAssocID="{555F64E2-4536-40CA-80AB-5DC68B949F5F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80B077-0336-4805-815A-228745F81742}" type="pres">
      <dgm:prSet presAssocID="{015AA0E6-655A-4BCF-90BD-BC22786A448D}" presName="Name25" presStyleLbl="parChTrans1D1" presStyleIdx="8" presStyleCnt="9"/>
      <dgm:spPr/>
      <dgm:t>
        <a:bodyPr/>
        <a:lstStyle/>
        <a:p>
          <a:endParaRPr lang="en-GB"/>
        </a:p>
      </dgm:t>
    </dgm:pt>
    <dgm:pt modelId="{7033397E-292A-405E-A1FA-BB0D6F855A1B}" type="pres">
      <dgm:prSet presAssocID="{C89EC865-3F96-43F5-95E2-C1ED080A6CAE}" presName="node" presStyleCnt="0"/>
      <dgm:spPr/>
    </dgm:pt>
    <dgm:pt modelId="{F9C97C24-E694-41B7-A950-DC2303C5FB91}" type="pres">
      <dgm:prSet presAssocID="{C89EC865-3F96-43F5-95E2-C1ED080A6CAE}" presName="parentNode" presStyleLbl="node1" presStyleIdx="9" presStyleCnt="10" custScaleX="49887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3068F2-EF47-4F14-B55E-8D021C2007C8}" type="pres">
      <dgm:prSet presAssocID="{C89EC865-3F96-43F5-95E2-C1ED080A6CAE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0C880A0-3D27-4496-A744-4BCB94A51EC4}" srcId="{C89EC865-3F96-43F5-95E2-C1ED080A6CAE}" destId="{39387E81-F28C-43A6-9ED5-12B5D4AD8C3F}" srcOrd="0" destOrd="0" parTransId="{D3D185CF-6BA7-45AC-9602-26701A9F0782}" sibTransId="{CF4F3BE2-1FAC-4A50-A540-1B389BA4C58E}"/>
    <dgm:cxn modelId="{80EDBDDD-369A-4D06-816B-2E23BB2005DF}" srcId="{80A9002D-B580-4FDB-AEAD-8EC03B6AB7CC}" destId="{52B6CABB-0AC0-419E-A78A-EF611744017D}" srcOrd="0" destOrd="0" parTransId="{58435F4D-8F7F-4E2B-8541-E1C79CB55201}" sibTransId="{23D8E09B-FCB6-4070-B9EE-6DFE91AF3C9B}"/>
    <dgm:cxn modelId="{998119B1-83D3-4EA0-B635-5DB54DF58E60}" type="presOf" srcId="{2FD5C5C8-3518-4D97-8D7B-7860CC7FE030}" destId="{0FE3053A-B29E-4E46-8BC6-C8E16EB67C1C}" srcOrd="0" destOrd="0" presId="urn:microsoft.com/office/officeart/2005/8/layout/radial2"/>
    <dgm:cxn modelId="{C24A716C-106A-4A08-84C2-034CE1599251}" type="presOf" srcId="{726B25A4-B166-475F-9E6F-0F15B61D3A65}" destId="{26166336-F787-488F-87B1-12948FFAD684}" srcOrd="0" destOrd="0" presId="urn:microsoft.com/office/officeart/2005/8/layout/radial2"/>
    <dgm:cxn modelId="{2203DFE8-C808-48FB-AA51-EC6B22A77208}" type="presOf" srcId="{C1652AAA-4D43-4C41-9BC1-1383B5BEF55D}" destId="{AFF354C8-8268-4610-B2AE-05CD73560851}" srcOrd="0" destOrd="0" presId="urn:microsoft.com/office/officeart/2005/8/layout/radial2"/>
    <dgm:cxn modelId="{5BF94E76-4A3F-4760-9EDA-DE30B0A56D8F}" srcId="{80A9002D-B580-4FDB-AEAD-8EC03B6AB7CC}" destId="{C1652AAA-4D43-4C41-9BC1-1383B5BEF55D}" srcOrd="6" destOrd="0" parTransId="{33573CEC-0F10-4141-9356-217047AD109E}" sibTransId="{3E8462E6-7DFF-451E-ACE8-4BFD23FA5CA1}"/>
    <dgm:cxn modelId="{EBB86B77-097E-43A7-9421-01ECFC8E2F3B}" type="presOf" srcId="{B0065617-EC69-4206-9526-590BFB7A8422}" destId="{E4F550AC-AFD5-4CDD-8513-21D420ED4401}" srcOrd="0" destOrd="0" presId="urn:microsoft.com/office/officeart/2005/8/layout/radial2"/>
    <dgm:cxn modelId="{1BBCB9E4-71B4-41E3-852B-77E551D69111}" type="presOf" srcId="{C89EC865-3F96-43F5-95E2-C1ED080A6CAE}" destId="{F9C97C24-E694-41B7-A950-DC2303C5FB91}" srcOrd="0" destOrd="0" presId="urn:microsoft.com/office/officeart/2005/8/layout/radial2"/>
    <dgm:cxn modelId="{FA7ADD96-8406-4D47-A586-8F5E1476C711}" type="presOf" srcId="{39387E81-F28C-43A6-9ED5-12B5D4AD8C3F}" destId="{8C3068F2-EF47-4F14-B55E-8D021C2007C8}" srcOrd="0" destOrd="0" presId="urn:microsoft.com/office/officeart/2005/8/layout/radial2"/>
    <dgm:cxn modelId="{12AA9B30-61AE-4924-A009-1C90228C2490}" type="presOf" srcId="{94A98E7E-5ABE-4909-A731-4D9BAC5BC3F7}" destId="{497FD645-7E21-4D61-BCC1-FB45A24E1FF9}" srcOrd="0" destOrd="0" presId="urn:microsoft.com/office/officeart/2005/8/layout/radial2"/>
    <dgm:cxn modelId="{A8B750CD-144B-432C-A3B5-C974D50261D7}" srcId="{80A9002D-B580-4FDB-AEAD-8EC03B6AB7CC}" destId="{555F64E2-4536-40CA-80AB-5DC68B949F5F}" srcOrd="7" destOrd="0" parTransId="{FA41F581-5EBC-41CF-BA85-BB0265EA6602}" sibTransId="{A9A9A9FE-3F47-4B92-8D3C-61A6FA14AB53}"/>
    <dgm:cxn modelId="{EDB77D61-9153-45DD-87B3-4246E7BED8F4}" srcId="{80A9002D-B580-4FDB-AEAD-8EC03B6AB7CC}" destId="{6AB06D00-9CCD-47BB-BD2B-DC41DF4C2010}" srcOrd="2" destOrd="0" parTransId="{94A98E7E-5ABE-4909-A731-4D9BAC5BC3F7}" sibTransId="{253B9E4E-BDD0-40F4-89F9-4FD0452622E7}"/>
    <dgm:cxn modelId="{B1C4A7C3-0251-4B93-B59A-C4A0B5E6A159}" srcId="{80A9002D-B580-4FDB-AEAD-8EC03B6AB7CC}" destId="{BF100C37-0BCD-4710-BD77-047E31D4F497}" srcOrd="3" destOrd="0" parTransId="{726B25A4-B166-475F-9E6F-0F15B61D3A65}" sibTransId="{95906D2D-05ED-47F9-810F-D97886DD097B}"/>
    <dgm:cxn modelId="{E0339DCE-1A59-4EAB-8190-71583B6664A5}" type="presOf" srcId="{FA41F581-5EBC-41CF-BA85-BB0265EA6602}" destId="{4246B252-B405-4EC7-9A3B-03A3BFC4D411}" srcOrd="0" destOrd="0" presId="urn:microsoft.com/office/officeart/2005/8/layout/radial2"/>
    <dgm:cxn modelId="{6EBC6440-7FAE-415B-B6A2-4684DA600DCA}" type="presOf" srcId="{69CE9DD3-F08B-48C4-898B-E632A6267C67}" destId="{1B4A8F9A-2D29-4B67-8033-CDF64A103243}" srcOrd="0" destOrd="0" presId="urn:microsoft.com/office/officeart/2005/8/layout/radial2"/>
    <dgm:cxn modelId="{568087D1-4464-4EC2-A814-1907F93CFDF0}" type="presOf" srcId="{622FAA9D-2BD4-456E-983B-7688A614DB61}" destId="{D4877B68-827B-4260-A562-65BF88213544}" srcOrd="0" destOrd="0" presId="urn:microsoft.com/office/officeart/2005/8/layout/radial2"/>
    <dgm:cxn modelId="{2EF471B4-4225-4DF5-BFB8-B5F3637BD5C8}" type="presOf" srcId="{015AA0E6-655A-4BCF-90BD-BC22786A448D}" destId="{3F80B077-0336-4805-815A-228745F81742}" srcOrd="0" destOrd="0" presId="urn:microsoft.com/office/officeart/2005/8/layout/radial2"/>
    <dgm:cxn modelId="{19E3A6C4-F755-4279-A0FE-DCBCDB75BBB0}" type="presOf" srcId="{58435F4D-8F7F-4E2B-8541-E1C79CB55201}" destId="{F0D2757F-BD1F-4703-A665-2AA733D5D796}" srcOrd="0" destOrd="0" presId="urn:microsoft.com/office/officeart/2005/8/layout/radial2"/>
    <dgm:cxn modelId="{8EEDA451-AEDE-4264-B7A0-3A00FCCE58B0}" srcId="{80A9002D-B580-4FDB-AEAD-8EC03B6AB7CC}" destId="{B0065617-EC69-4206-9526-590BFB7A8422}" srcOrd="4" destOrd="0" parTransId="{2FD5C5C8-3518-4D97-8D7B-7860CC7FE030}" sibTransId="{C2D892C7-0051-4229-8143-116AFCB7487E}"/>
    <dgm:cxn modelId="{33C6CC2F-D830-4F79-93A7-725DD0347CB3}" type="presOf" srcId="{6AB06D00-9CCD-47BB-BD2B-DC41DF4C2010}" destId="{C01EF5D4-2EEF-40C0-901B-AB5BDA088AAC}" srcOrd="0" destOrd="0" presId="urn:microsoft.com/office/officeart/2005/8/layout/radial2"/>
    <dgm:cxn modelId="{38A93126-E20C-4BC0-A794-A5B08411D440}" type="presOf" srcId="{33573CEC-0F10-4141-9356-217047AD109E}" destId="{692FE79E-21D3-4423-B0B1-5B4531CE4030}" srcOrd="0" destOrd="0" presId="urn:microsoft.com/office/officeart/2005/8/layout/radial2"/>
    <dgm:cxn modelId="{59E96F90-6BFD-4C7C-BCA2-376E5C50CCAF}" type="presOf" srcId="{8A1EDC2C-74DB-444F-A879-64D675B8182F}" destId="{1DB68955-E212-45FD-80D7-5748B411D27B}" srcOrd="0" destOrd="0" presId="urn:microsoft.com/office/officeart/2005/8/layout/radial2"/>
    <dgm:cxn modelId="{3719EF7E-4888-4239-BCD4-2F781EABF90B}" type="presOf" srcId="{2734A01A-F478-4E8C-BE04-6000FB1CDED9}" destId="{3BCC692A-E3D8-4912-AD8E-C839D374669D}" srcOrd="0" destOrd="0" presId="urn:microsoft.com/office/officeart/2005/8/layout/radial2"/>
    <dgm:cxn modelId="{818CEAC9-FA97-4613-B618-33911408CEDE}" srcId="{80A9002D-B580-4FDB-AEAD-8EC03B6AB7CC}" destId="{622FAA9D-2BD4-456E-983B-7688A614DB61}" srcOrd="5" destOrd="0" parTransId="{8A1EDC2C-74DB-444F-A879-64D675B8182F}" sibTransId="{D112B289-F8E8-4F5A-83DE-48306C6AF972}"/>
    <dgm:cxn modelId="{9D5AFD82-8F85-4C26-B4CD-0ECAA69A23A2}" srcId="{80A9002D-B580-4FDB-AEAD-8EC03B6AB7CC}" destId="{C89EC865-3F96-43F5-95E2-C1ED080A6CAE}" srcOrd="8" destOrd="0" parTransId="{015AA0E6-655A-4BCF-90BD-BC22786A448D}" sibTransId="{41096868-BB52-4F80-BC24-254C2BD042A5}"/>
    <dgm:cxn modelId="{8BACA44B-F25C-4DD3-BD6F-EA36079E63B2}" srcId="{80A9002D-B580-4FDB-AEAD-8EC03B6AB7CC}" destId="{2734A01A-F478-4E8C-BE04-6000FB1CDED9}" srcOrd="1" destOrd="0" parTransId="{69CE9DD3-F08B-48C4-898B-E632A6267C67}" sibTransId="{6074CD9A-22F5-4D27-B0E4-7DA2E36B117E}"/>
    <dgm:cxn modelId="{A8AC0F27-0DE8-46D2-BB1A-18FA669B984B}" type="presOf" srcId="{555F64E2-4536-40CA-80AB-5DC68B949F5F}" destId="{E06CFE8E-1B21-4AF8-B8F3-C11A34146483}" srcOrd="0" destOrd="0" presId="urn:microsoft.com/office/officeart/2005/8/layout/radial2"/>
    <dgm:cxn modelId="{557A341E-0ED8-472D-8E77-71D669835AC6}" type="presOf" srcId="{52B6CABB-0AC0-419E-A78A-EF611744017D}" destId="{C18EE607-1446-4465-84EA-99B1FB95AC44}" srcOrd="0" destOrd="0" presId="urn:microsoft.com/office/officeart/2005/8/layout/radial2"/>
    <dgm:cxn modelId="{A81E9EF3-02AD-4C95-9E24-448704973BC9}" type="presOf" srcId="{80A9002D-B580-4FDB-AEAD-8EC03B6AB7CC}" destId="{43F7EB96-6C2C-43F2-9392-5AB87860FFEB}" srcOrd="0" destOrd="0" presId="urn:microsoft.com/office/officeart/2005/8/layout/radial2"/>
    <dgm:cxn modelId="{CA681A7B-ABBF-4CDE-92C2-A7E9304902BF}" type="presOf" srcId="{BF100C37-0BCD-4710-BD77-047E31D4F497}" destId="{75F1D252-BC8A-4E34-A783-D25FBB0B8E8E}" srcOrd="0" destOrd="0" presId="urn:microsoft.com/office/officeart/2005/8/layout/radial2"/>
    <dgm:cxn modelId="{EB51BABC-E8A3-44B2-95EE-36FEEEDE7302}" type="presParOf" srcId="{43F7EB96-6C2C-43F2-9392-5AB87860FFEB}" destId="{82842E48-86CA-4B54-B146-FBFC44129E82}" srcOrd="0" destOrd="0" presId="urn:microsoft.com/office/officeart/2005/8/layout/radial2"/>
    <dgm:cxn modelId="{C05929E5-B11E-41AE-9C1F-1A329C9A52C9}" type="presParOf" srcId="{82842E48-86CA-4B54-B146-FBFC44129E82}" destId="{D7DFEF8C-C239-42E0-A11B-B0A1F7D9C76D}" srcOrd="0" destOrd="0" presId="urn:microsoft.com/office/officeart/2005/8/layout/radial2"/>
    <dgm:cxn modelId="{91D6893B-77B8-455F-BAFE-AAB0EB66B7DB}" type="presParOf" srcId="{D7DFEF8C-C239-42E0-A11B-B0A1F7D9C76D}" destId="{157AE3A3-5111-4834-B45E-B6344FCD8B84}" srcOrd="0" destOrd="0" presId="urn:microsoft.com/office/officeart/2005/8/layout/radial2"/>
    <dgm:cxn modelId="{C37D0747-FE52-477C-BA14-D5470D631F0C}" type="presParOf" srcId="{D7DFEF8C-C239-42E0-A11B-B0A1F7D9C76D}" destId="{31E9309F-B18E-4EEA-8CCA-BD31CD4B7025}" srcOrd="1" destOrd="0" presId="urn:microsoft.com/office/officeart/2005/8/layout/radial2"/>
    <dgm:cxn modelId="{5BA42F47-A39D-4311-91BC-83DF838555EB}" type="presParOf" srcId="{82842E48-86CA-4B54-B146-FBFC44129E82}" destId="{F0D2757F-BD1F-4703-A665-2AA733D5D796}" srcOrd="1" destOrd="0" presId="urn:microsoft.com/office/officeart/2005/8/layout/radial2"/>
    <dgm:cxn modelId="{57941FB4-E178-4258-A1CC-5BE1221E2D9E}" type="presParOf" srcId="{82842E48-86CA-4B54-B146-FBFC44129E82}" destId="{5E4C59DA-A808-46B1-B288-6C738DE6CC14}" srcOrd="2" destOrd="0" presId="urn:microsoft.com/office/officeart/2005/8/layout/radial2"/>
    <dgm:cxn modelId="{F0F5DEB6-FA4C-43A9-B52C-0EDA5EA46BFF}" type="presParOf" srcId="{5E4C59DA-A808-46B1-B288-6C738DE6CC14}" destId="{C18EE607-1446-4465-84EA-99B1FB95AC44}" srcOrd="0" destOrd="0" presId="urn:microsoft.com/office/officeart/2005/8/layout/radial2"/>
    <dgm:cxn modelId="{4D0ECFB3-08F7-4C90-B117-7AEFD74D9075}" type="presParOf" srcId="{5E4C59DA-A808-46B1-B288-6C738DE6CC14}" destId="{77F72F71-A00A-4AE6-AA8B-CE694DE017FD}" srcOrd="1" destOrd="0" presId="urn:microsoft.com/office/officeart/2005/8/layout/radial2"/>
    <dgm:cxn modelId="{7FF6D09F-8FA8-41D3-8F6D-B756FAFC411A}" type="presParOf" srcId="{82842E48-86CA-4B54-B146-FBFC44129E82}" destId="{1B4A8F9A-2D29-4B67-8033-CDF64A103243}" srcOrd="3" destOrd="0" presId="urn:microsoft.com/office/officeart/2005/8/layout/radial2"/>
    <dgm:cxn modelId="{21F9F410-7757-44A2-A564-C3C2CABA6DBD}" type="presParOf" srcId="{82842E48-86CA-4B54-B146-FBFC44129E82}" destId="{0FCA3251-41C6-403B-9297-94F5F0655132}" srcOrd="4" destOrd="0" presId="urn:microsoft.com/office/officeart/2005/8/layout/radial2"/>
    <dgm:cxn modelId="{CE7DCD54-88B2-42DC-A347-917C00064011}" type="presParOf" srcId="{0FCA3251-41C6-403B-9297-94F5F0655132}" destId="{3BCC692A-E3D8-4912-AD8E-C839D374669D}" srcOrd="0" destOrd="0" presId="urn:microsoft.com/office/officeart/2005/8/layout/radial2"/>
    <dgm:cxn modelId="{DABA324B-EC82-4DC6-82F3-05D9EF6150AB}" type="presParOf" srcId="{0FCA3251-41C6-403B-9297-94F5F0655132}" destId="{BE448163-18D6-41DE-8189-1BCC2E6964AE}" srcOrd="1" destOrd="0" presId="urn:microsoft.com/office/officeart/2005/8/layout/radial2"/>
    <dgm:cxn modelId="{68735C73-574D-4BC9-950B-44B208C0296C}" type="presParOf" srcId="{82842E48-86CA-4B54-B146-FBFC44129E82}" destId="{497FD645-7E21-4D61-BCC1-FB45A24E1FF9}" srcOrd="5" destOrd="0" presId="urn:microsoft.com/office/officeart/2005/8/layout/radial2"/>
    <dgm:cxn modelId="{A974825C-1988-4DB9-9159-7B1FC3DB1185}" type="presParOf" srcId="{82842E48-86CA-4B54-B146-FBFC44129E82}" destId="{1A995F04-F303-46EB-9A33-5672CE646934}" srcOrd="6" destOrd="0" presId="urn:microsoft.com/office/officeart/2005/8/layout/radial2"/>
    <dgm:cxn modelId="{00358903-26F4-4474-9B17-D89678CAF0E2}" type="presParOf" srcId="{1A995F04-F303-46EB-9A33-5672CE646934}" destId="{C01EF5D4-2EEF-40C0-901B-AB5BDA088AAC}" srcOrd="0" destOrd="0" presId="urn:microsoft.com/office/officeart/2005/8/layout/radial2"/>
    <dgm:cxn modelId="{A05786A7-8545-45F9-BFE9-52332F0B51FF}" type="presParOf" srcId="{1A995F04-F303-46EB-9A33-5672CE646934}" destId="{7AA2F98F-901B-43D9-9FA9-9F312403EFD3}" srcOrd="1" destOrd="0" presId="urn:microsoft.com/office/officeart/2005/8/layout/radial2"/>
    <dgm:cxn modelId="{C5030D09-AC17-4B82-BBF7-D9EC3D66EB49}" type="presParOf" srcId="{82842E48-86CA-4B54-B146-FBFC44129E82}" destId="{26166336-F787-488F-87B1-12948FFAD684}" srcOrd="7" destOrd="0" presId="urn:microsoft.com/office/officeart/2005/8/layout/radial2"/>
    <dgm:cxn modelId="{56715BE6-CDDE-4D4C-888C-F356D0069EA9}" type="presParOf" srcId="{82842E48-86CA-4B54-B146-FBFC44129E82}" destId="{849E9C87-8CDB-489C-8F5F-4402F9AD825E}" srcOrd="8" destOrd="0" presId="urn:microsoft.com/office/officeart/2005/8/layout/radial2"/>
    <dgm:cxn modelId="{EECD84B8-11AB-45B5-B79B-0C7E1EF93130}" type="presParOf" srcId="{849E9C87-8CDB-489C-8F5F-4402F9AD825E}" destId="{75F1D252-BC8A-4E34-A783-D25FBB0B8E8E}" srcOrd="0" destOrd="0" presId="urn:microsoft.com/office/officeart/2005/8/layout/radial2"/>
    <dgm:cxn modelId="{43968FE8-93C5-4F1F-84BD-2301BA0C4503}" type="presParOf" srcId="{849E9C87-8CDB-489C-8F5F-4402F9AD825E}" destId="{F56CDB78-3EA2-497F-8628-3FD5FE7E91FB}" srcOrd="1" destOrd="0" presId="urn:microsoft.com/office/officeart/2005/8/layout/radial2"/>
    <dgm:cxn modelId="{B1F5163E-9764-4C85-BE57-7C0C639ED32A}" type="presParOf" srcId="{82842E48-86CA-4B54-B146-FBFC44129E82}" destId="{0FE3053A-B29E-4E46-8BC6-C8E16EB67C1C}" srcOrd="9" destOrd="0" presId="urn:microsoft.com/office/officeart/2005/8/layout/radial2"/>
    <dgm:cxn modelId="{E312F481-C6C0-484A-A757-D758C46EB7F7}" type="presParOf" srcId="{82842E48-86CA-4B54-B146-FBFC44129E82}" destId="{7F424858-B366-429E-BCF7-4D25DD342803}" srcOrd="10" destOrd="0" presId="urn:microsoft.com/office/officeart/2005/8/layout/radial2"/>
    <dgm:cxn modelId="{E2CD089F-055E-4367-B024-25E083F3ED64}" type="presParOf" srcId="{7F424858-B366-429E-BCF7-4D25DD342803}" destId="{E4F550AC-AFD5-4CDD-8513-21D420ED4401}" srcOrd="0" destOrd="0" presId="urn:microsoft.com/office/officeart/2005/8/layout/radial2"/>
    <dgm:cxn modelId="{6C9E3702-57A4-4CAE-8994-EE48AF544B18}" type="presParOf" srcId="{7F424858-B366-429E-BCF7-4D25DD342803}" destId="{071653CA-87B4-46AE-89CB-3E2C0B973A41}" srcOrd="1" destOrd="0" presId="urn:microsoft.com/office/officeart/2005/8/layout/radial2"/>
    <dgm:cxn modelId="{C6DE38C1-05AC-47CE-85B4-AE051213D7DB}" type="presParOf" srcId="{82842E48-86CA-4B54-B146-FBFC44129E82}" destId="{1DB68955-E212-45FD-80D7-5748B411D27B}" srcOrd="11" destOrd="0" presId="urn:microsoft.com/office/officeart/2005/8/layout/radial2"/>
    <dgm:cxn modelId="{1EB22B1E-07EB-4962-A3AF-F905DC9C9B46}" type="presParOf" srcId="{82842E48-86CA-4B54-B146-FBFC44129E82}" destId="{B58394D2-A2D2-41D7-A511-7595404BFCF2}" srcOrd="12" destOrd="0" presId="urn:microsoft.com/office/officeart/2005/8/layout/radial2"/>
    <dgm:cxn modelId="{9185DFAF-643A-4D7B-949F-52E39E19911B}" type="presParOf" srcId="{B58394D2-A2D2-41D7-A511-7595404BFCF2}" destId="{D4877B68-827B-4260-A562-65BF88213544}" srcOrd="0" destOrd="0" presId="urn:microsoft.com/office/officeart/2005/8/layout/radial2"/>
    <dgm:cxn modelId="{B727DF04-4F33-453A-9853-C7A1C04F4237}" type="presParOf" srcId="{B58394D2-A2D2-41D7-A511-7595404BFCF2}" destId="{2E0F1915-1AB1-4C6A-B185-AF37D5201949}" srcOrd="1" destOrd="0" presId="urn:microsoft.com/office/officeart/2005/8/layout/radial2"/>
    <dgm:cxn modelId="{D8D43D0A-6095-454B-96E8-A03F244506AB}" type="presParOf" srcId="{82842E48-86CA-4B54-B146-FBFC44129E82}" destId="{692FE79E-21D3-4423-B0B1-5B4531CE4030}" srcOrd="13" destOrd="0" presId="urn:microsoft.com/office/officeart/2005/8/layout/radial2"/>
    <dgm:cxn modelId="{DB746E11-19CE-4366-A972-F157FCDCFF43}" type="presParOf" srcId="{82842E48-86CA-4B54-B146-FBFC44129E82}" destId="{51A2E7F5-403A-4AF9-9E57-641F0A8677A5}" srcOrd="14" destOrd="0" presId="urn:microsoft.com/office/officeart/2005/8/layout/radial2"/>
    <dgm:cxn modelId="{1EC0A9FB-C6CA-4F1A-91A9-558171128076}" type="presParOf" srcId="{51A2E7F5-403A-4AF9-9E57-641F0A8677A5}" destId="{AFF354C8-8268-4610-B2AE-05CD73560851}" srcOrd="0" destOrd="0" presId="urn:microsoft.com/office/officeart/2005/8/layout/radial2"/>
    <dgm:cxn modelId="{6DA5309F-013F-4705-9DC0-A7B239ACF192}" type="presParOf" srcId="{51A2E7F5-403A-4AF9-9E57-641F0A8677A5}" destId="{877930C7-E4C5-4B42-8F4A-2698BA080CE0}" srcOrd="1" destOrd="0" presId="urn:microsoft.com/office/officeart/2005/8/layout/radial2"/>
    <dgm:cxn modelId="{6DD97ED2-1199-4A65-AD7F-45C31F4F1276}" type="presParOf" srcId="{82842E48-86CA-4B54-B146-FBFC44129E82}" destId="{4246B252-B405-4EC7-9A3B-03A3BFC4D411}" srcOrd="15" destOrd="0" presId="urn:microsoft.com/office/officeart/2005/8/layout/radial2"/>
    <dgm:cxn modelId="{CDBBC9AF-28EA-4C6F-95EA-9A6D628A1771}" type="presParOf" srcId="{82842E48-86CA-4B54-B146-FBFC44129E82}" destId="{1FDE4438-AB55-4FCA-AAD4-DA8676DA60F3}" srcOrd="16" destOrd="0" presId="urn:microsoft.com/office/officeart/2005/8/layout/radial2"/>
    <dgm:cxn modelId="{61B49BD3-AB5E-4373-931F-C0F9F4AFB13A}" type="presParOf" srcId="{1FDE4438-AB55-4FCA-AAD4-DA8676DA60F3}" destId="{E06CFE8E-1B21-4AF8-B8F3-C11A34146483}" srcOrd="0" destOrd="0" presId="urn:microsoft.com/office/officeart/2005/8/layout/radial2"/>
    <dgm:cxn modelId="{3DD6E16D-350D-4D15-A68C-45067A5B7ED1}" type="presParOf" srcId="{1FDE4438-AB55-4FCA-AAD4-DA8676DA60F3}" destId="{AE7E5C6A-CC42-471B-B2CB-F42FC96052FF}" srcOrd="1" destOrd="0" presId="urn:microsoft.com/office/officeart/2005/8/layout/radial2"/>
    <dgm:cxn modelId="{9971BDE2-AF5B-46A0-9CAC-220C471B354D}" type="presParOf" srcId="{82842E48-86CA-4B54-B146-FBFC44129E82}" destId="{3F80B077-0336-4805-815A-228745F81742}" srcOrd="17" destOrd="0" presId="urn:microsoft.com/office/officeart/2005/8/layout/radial2"/>
    <dgm:cxn modelId="{6676DDCB-919D-46F4-8A7D-ED8D57732233}" type="presParOf" srcId="{82842E48-86CA-4B54-B146-FBFC44129E82}" destId="{7033397E-292A-405E-A1FA-BB0D6F855A1B}" srcOrd="18" destOrd="0" presId="urn:microsoft.com/office/officeart/2005/8/layout/radial2"/>
    <dgm:cxn modelId="{A3E64E70-F5FB-4206-9DDF-7C23DE99D10C}" type="presParOf" srcId="{7033397E-292A-405E-A1FA-BB0D6F855A1B}" destId="{F9C97C24-E694-41B7-A950-DC2303C5FB91}" srcOrd="0" destOrd="0" presId="urn:microsoft.com/office/officeart/2005/8/layout/radial2"/>
    <dgm:cxn modelId="{96374BC3-8771-485A-BA00-9C41D3895FD2}" type="presParOf" srcId="{7033397E-292A-405E-A1FA-BB0D6F855A1B}" destId="{8C3068F2-EF47-4F14-B55E-8D021C2007C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pop</a:t>
          </a:r>
          <a:endParaRPr lang="en-GB" sz="2400" b="1" dirty="0">
            <a:solidFill>
              <a:schemeClr val="tx1"/>
            </a:solidFill>
          </a:endParaRPr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39387E81-F28C-43A6-9ED5-12B5D4AD8C3F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D3D185CF-6BA7-45AC-9602-26701A9F0782}" type="parTrans" cxnId="{E0C880A0-3D27-4496-A744-4BCB94A51EC4}">
      <dgm:prSet/>
      <dgm:spPr/>
      <dgm:t>
        <a:bodyPr/>
        <a:lstStyle/>
        <a:p>
          <a:endParaRPr lang="en-GB"/>
        </a:p>
      </dgm:t>
    </dgm:pt>
    <dgm:pt modelId="{CF4F3BE2-1FAC-4A50-A540-1B389BA4C58E}" type="sibTrans" cxnId="{E0C880A0-3D27-4496-A744-4BCB94A51EC4}">
      <dgm:prSet/>
      <dgm:spPr/>
      <dgm:t>
        <a:bodyPr/>
        <a:lstStyle/>
        <a:p>
          <a:endParaRPr lang="en-GB"/>
        </a:p>
      </dgm:t>
    </dgm:pt>
    <dgm:pt modelId="{2734A01A-F478-4E8C-BE04-6000FB1CDED9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rock</a:t>
          </a:r>
          <a:endParaRPr lang="en-GB" sz="2400" b="1" dirty="0">
            <a:solidFill>
              <a:schemeClr val="tx1"/>
            </a:solidFill>
          </a:endParaRPr>
        </a:p>
      </dgm:t>
    </dgm:pt>
    <dgm:pt modelId="{69CE9DD3-F08B-48C4-898B-E632A6267C67}" type="parTrans" cxnId="{8BACA44B-F25C-4DD3-BD6F-EA36079E63B2}">
      <dgm:prSet/>
      <dgm:spPr/>
      <dgm:t>
        <a:bodyPr/>
        <a:lstStyle/>
        <a:p>
          <a:endParaRPr lang="en-GB"/>
        </a:p>
      </dgm:t>
    </dgm:pt>
    <dgm:pt modelId="{6074CD9A-22F5-4D27-B0E4-7DA2E36B117E}" type="sibTrans" cxnId="{8BACA44B-F25C-4DD3-BD6F-EA36079E63B2}">
      <dgm:prSet/>
      <dgm:spPr/>
      <dgm:t>
        <a:bodyPr/>
        <a:lstStyle/>
        <a:p>
          <a:endParaRPr lang="en-GB"/>
        </a:p>
      </dgm:t>
    </dgm:pt>
    <dgm:pt modelId="{6AB06D00-9CCD-47BB-BD2B-DC41DF4C2010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classical</a:t>
          </a:r>
          <a:endParaRPr lang="en-GB" sz="2400" b="1" dirty="0">
            <a:solidFill>
              <a:schemeClr val="tx1"/>
            </a:solidFill>
          </a:endParaRPr>
        </a:p>
      </dgm:t>
    </dgm:pt>
    <dgm:pt modelId="{94A98E7E-5ABE-4909-A731-4D9BAC5BC3F7}" type="parTrans" cxnId="{EDB77D61-9153-45DD-87B3-4246E7BED8F4}">
      <dgm:prSet/>
      <dgm:spPr/>
      <dgm:t>
        <a:bodyPr/>
        <a:lstStyle/>
        <a:p>
          <a:endParaRPr lang="en-GB"/>
        </a:p>
      </dgm:t>
    </dgm:pt>
    <dgm:pt modelId="{253B9E4E-BDD0-40F4-89F9-4FD0452622E7}" type="sibTrans" cxnId="{EDB77D61-9153-45DD-87B3-4246E7BED8F4}">
      <dgm:prSet/>
      <dgm:spPr/>
      <dgm:t>
        <a:bodyPr/>
        <a:lstStyle/>
        <a:p>
          <a:endParaRPr lang="en-GB"/>
        </a:p>
      </dgm:t>
    </dgm:pt>
    <dgm:pt modelId="{BF100C37-0BCD-4710-BD77-047E31D4F497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folk</a:t>
          </a:r>
          <a:endParaRPr lang="en-GB" sz="2400" b="1" dirty="0">
            <a:solidFill>
              <a:schemeClr val="tx1"/>
            </a:solidFill>
          </a:endParaRPr>
        </a:p>
      </dgm:t>
    </dgm:pt>
    <dgm:pt modelId="{726B25A4-B166-475F-9E6F-0F15B61D3A65}" type="parTrans" cxnId="{B1C4A7C3-0251-4B93-B59A-C4A0B5E6A159}">
      <dgm:prSet/>
      <dgm:spPr/>
      <dgm:t>
        <a:bodyPr/>
        <a:lstStyle/>
        <a:p>
          <a:endParaRPr lang="en-GB"/>
        </a:p>
      </dgm:t>
    </dgm:pt>
    <dgm:pt modelId="{95906D2D-05ED-47F9-810F-D97886DD097B}" type="sibTrans" cxnId="{B1C4A7C3-0251-4B93-B59A-C4A0B5E6A159}">
      <dgm:prSet/>
      <dgm:spPr/>
      <dgm:t>
        <a:bodyPr/>
        <a:lstStyle/>
        <a:p>
          <a:endParaRPr lang="en-GB"/>
        </a:p>
      </dgm:t>
    </dgm:pt>
    <dgm:pt modelId="{B0065617-EC69-4206-9526-590BFB7A8422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jazz</a:t>
          </a:r>
          <a:endParaRPr lang="en-GB" sz="2400" b="1" dirty="0">
            <a:solidFill>
              <a:schemeClr val="tx1"/>
            </a:solidFill>
          </a:endParaRPr>
        </a:p>
      </dgm:t>
    </dgm:pt>
    <dgm:pt modelId="{2FD5C5C8-3518-4D97-8D7B-7860CC7FE030}" type="parTrans" cxnId="{8EEDA451-AEDE-4264-B7A0-3A00FCCE58B0}">
      <dgm:prSet/>
      <dgm:spPr/>
      <dgm:t>
        <a:bodyPr/>
        <a:lstStyle/>
        <a:p>
          <a:endParaRPr lang="en-GB"/>
        </a:p>
      </dgm:t>
    </dgm:pt>
    <dgm:pt modelId="{C2D892C7-0051-4229-8143-116AFCB7487E}" type="sibTrans" cxnId="{8EEDA451-AEDE-4264-B7A0-3A00FCCE58B0}">
      <dgm:prSet/>
      <dgm:spPr/>
      <dgm:t>
        <a:bodyPr/>
        <a:lstStyle/>
        <a:p>
          <a:endParaRPr lang="en-GB"/>
        </a:p>
      </dgm:t>
    </dgm:pt>
    <dgm:pt modelId="{622FAA9D-2BD4-456E-983B-7688A614DB61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country</a:t>
          </a:r>
          <a:endParaRPr lang="en-GB" sz="2400" b="1" dirty="0">
            <a:solidFill>
              <a:schemeClr val="tx1"/>
            </a:solidFill>
          </a:endParaRPr>
        </a:p>
      </dgm:t>
    </dgm:pt>
    <dgm:pt modelId="{8A1EDC2C-74DB-444F-A879-64D675B8182F}" type="parTrans" cxnId="{818CEAC9-FA97-4613-B618-33911408CEDE}">
      <dgm:prSet/>
      <dgm:spPr/>
      <dgm:t>
        <a:bodyPr/>
        <a:lstStyle/>
        <a:p>
          <a:endParaRPr lang="en-GB"/>
        </a:p>
      </dgm:t>
    </dgm:pt>
    <dgm:pt modelId="{D112B289-F8E8-4F5A-83DE-48306C6AF972}" type="sibTrans" cxnId="{818CEAC9-FA97-4613-B618-33911408CEDE}">
      <dgm:prSet/>
      <dgm:spPr/>
      <dgm:t>
        <a:bodyPr/>
        <a:lstStyle/>
        <a:p>
          <a:endParaRPr lang="en-GB"/>
        </a:p>
      </dgm:t>
    </dgm:pt>
    <dgm:pt modelId="{C1652AAA-4D43-4C41-9BC1-1383B5BEF55D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chamber</a:t>
          </a:r>
          <a:endParaRPr lang="en-GB" sz="2400" b="1" dirty="0">
            <a:solidFill>
              <a:schemeClr val="tx1"/>
            </a:solidFill>
          </a:endParaRPr>
        </a:p>
      </dgm:t>
    </dgm:pt>
    <dgm:pt modelId="{33573CEC-0F10-4141-9356-217047AD109E}" type="parTrans" cxnId="{5BF94E76-4A3F-4760-9EDA-DE30B0A56D8F}">
      <dgm:prSet/>
      <dgm:spPr/>
      <dgm:t>
        <a:bodyPr/>
        <a:lstStyle/>
        <a:p>
          <a:endParaRPr lang="en-GB"/>
        </a:p>
      </dgm:t>
    </dgm:pt>
    <dgm:pt modelId="{3E8462E6-7DFF-451E-ACE8-4BFD23FA5CA1}" type="sibTrans" cxnId="{5BF94E76-4A3F-4760-9EDA-DE30B0A56D8F}">
      <dgm:prSet/>
      <dgm:spPr/>
      <dgm:t>
        <a:bodyPr/>
        <a:lstStyle/>
        <a:p>
          <a:endParaRPr lang="en-GB"/>
        </a:p>
      </dgm:t>
    </dgm:pt>
    <dgm:pt modelId="{555F64E2-4536-40CA-80AB-5DC68B949F5F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dance</a:t>
          </a:r>
          <a:endParaRPr lang="en-GB" sz="2400" b="1" dirty="0">
            <a:solidFill>
              <a:schemeClr val="tx1"/>
            </a:solidFill>
          </a:endParaRPr>
        </a:p>
      </dgm:t>
    </dgm:pt>
    <dgm:pt modelId="{FA41F581-5EBC-41CF-BA85-BB0265EA6602}" type="parTrans" cxnId="{A8B750CD-144B-432C-A3B5-C974D50261D7}">
      <dgm:prSet/>
      <dgm:spPr/>
      <dgm:t>
        <a:bodyPr/>
        <a:lstStyle/>
        <a:p>
          <a:endParaRPr lang="en-GB"/>
        </a:p>
      </dgm:t>
    </dgm:pt>
    <dgm:pt modelId="{A9A9A9FE-3F47-4B92-8D3C-61A6FA14AB53}" type="sibTrans" cxnId="{A8B750CD-144B-432C-A3B5-C974D50261D7}">
      <dgm:prSet/>
      <dgm:spPr/>
      <dgm:t>
        <a:bodyPr/>
        <a:lstStyle/>
        <a:p>
          <a:endParaRPr lang="en-GB"/>
        </a:p>
      </dgm:t>
    </dgm:pt>
    <dgm:pt modelId="{C89EC865-3F96-43F5-95E2-C1ED080A6CAE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other</a:t>
          </a:r>
          <a:endParaRPr lang="en-GB" sz="2400" b="1" dirty="0">
            <a:solidFill>
              <a:schemeClr val="tx1"/>
            </a:solidFill>
          </a:endParaRPr>
        </a:p>
      </dgm:t>
    </dgm:pt>
    <dgm:pt modelId="{015AA0E6-655A-4BCF-90BD-BC22786A448D}" type="parTrans" cxnId="{9D5AFD82-8F85-4C26-B4CD-0ECAA69A23A2}">
      <dgm:prSet/>
      <dgm:spPr/>
      <dgm:t>
        <a:bodyPr/>
        <a:lstStyle/>
        <a:p>
          <a:endParaRPr lang="en-GB"/>
        </a:p>
      </dgm:t>
    </dgm:pt>
    <dgm:pt modelId="{41096868-BB52-4F80-BC24-254C2BD042A5}" type="sibTrans" cxnId="{9D5AFD82-8F85-4C26-B4CD-0ECAA69A23A2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10"/>
      <dgm:spPr/>
    </dgm:pt>
    <dgm:pt modelId="{31E9309F-B18E-4EEA-8CCA-BD31CD4B7025}" type="pres">
      <dgm:prSet presAssocID="{80A9002D-B580-4FDB-AEAD-8EC03B6AB7CC}" presName="visible" presStyleLbl="node1" presStyleIdx="0" presStyleCnt="10" custScaleX="349371" custScaleY="334996"/>
      <dgm:spPr/>
    </dgm:pt>
    <dgm:pt modelId="{F0D2757F-BD1F-4703-A665-2AA733D5D796}" type="pres">
      <dgm:prSet presAssocID="{58435F4D-8F7F-4E2B-8541-E1C79CB55201}" presName="Name25" presStyleLbl="parChTrans1D1" presStyleIdx="0" presStyleCnt="9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1" presStyleCnt="10" custScaleX="54460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A8F9A-2D29-4B67-8033-CDF64A103243}" type="pres">
      <dgm:prSet presAssocID="{69CE9DD3-F08B-48C4-898B-E632A6267C67}" presName="Name25" presStyleLbl="parChTrans1D1" presStyleIdx="1" presStyleCnt="9"/>
      <dgm:spPr/>
      <dgm:t>
        <a:bodyPr/>
        <a:lstStyle/>
        <a:p>
          <a:endParaRPr lang="en-GB"/>
        </a:p>
      </dgm:t>
    </dgm:pt>
    <dgm:pt modelId="{0FCA3251-41C6-403B-9297-94F5F0655132}" type="pres">
      <dgm:prSet presAssocID="{2734A01A-F478-4E8C-BE04-6000FB1CDED9}" presName="node" presStyleCnt="0"/>
      <dgm:spPr/>
    </dgm:pt>
    <dgm:pt modelId="{3BCC692A-E3D8-4912-AD8E-C839D374669D}" type="pres">
      <dgm:prSet presAssocID="{2734A01A-F478-4E8C-BE04-6000FB1CDED9}" presName="parentNode" presStyleLbl="node1" presStyleIdx="2" presStyleCnt="10" custScaleX="38944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48163-18D6-41DE-8189-1BCC2E6964AE}" type="pres">
      <dgm:prSet presAssocID="{2734A01A-F478-4E8C-BE04-6000FB1CDED9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7FD645-7E21-4D61-BCC1-FB45A24E1FF9}" type="pres">
      <dgm:prSet presAssocID="{94A98E7E-5ABE-4909-A731-4D9BAC5BC3F7}" presName="Name25" presStyleLbl="parChTrans1D1" presStyleIdx="2" presStyleCnt="9"/>
      <dgm:spPr/>
      <dgm:t>
        <a:bodyPr/>
        <a:lstStyle/>
        <a:p>
          <a:endParaRPr lang="en-GB"/>
        </a:p>
      </dgm:t>
    </dgm:pt>
    <dgm:pt modelId="{1A995F04-F303-46EB-9A33-5672CE646934}" type="pres">
      <dgm:prSet presAssocID="{6AB06D00-9CCD-47BB-BD2B-DC41DF4C2010}" presName="node" presStyleCnt="0"/>
      <dgm:spPr/>
    </dgm:pt>
    <dgm:pt modelId="{C01EF5D4-2EEF-40C0-901B-AB5BDA088AAC}" type="pres">
      <dgm:prSet presAssocID="{6AB06D00-9CCD-47BB-BD2B-DC41DF4C2010}" presName="parentNode" presStyleLbl="node1" presStyleIdx="3" presStyleCnt="10" custScaleX="44712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A2F98F-901B-43D9-9FA9-9F312403EFD3}" type="pres">
      <dgm:prSet presAssocID="{6AB06D00-9CCD-47BB-BD2B-DC41DF4C2010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166336-F787-488F-87B1-12948FFAD684}" type="pres">
      <dgm:prSet presAssocID="{726B25A4-B166-475F-9E6F-0F15B61D3A65}" presName="Name25" presStyleLbl="parChTrans1D1" presStyleIdx="3" presStyleCnt="9"/>
      <dgm:spPr/>
      <dgm:t>
        <a:bodyPr/>
        <a:lstStyle/>
        <a:p>
          <a:endParaRPr lang="en-GB"/>
        </a:p>
      </dgm:t>
    </dgm:pt>
    <dgm:pt modelId="{849E9C87-8CDB-489C-8F5F-4402F9AD825E}" type="pres">
      <dgm:prSet presAssocID="{BF100C37-0BCD-4710-BD77-047E31D4F497}" presName="node" presStyleCnt="0"/>
      <dgm:spPr/>
    </dgm:pt>
    <dgm:pt modelId="{75F1D252-BC8A-4E34-A783-D25FBB0B8E8E}" type="pres">
      <dgm:prSet presAssocID="{BF100C37-0BCD-4710-BD77-047E31D4F497}" presName="parentNode" presStyleLbl="node1" presStyleIdx="4" presStyleCnt="10" custScaleX="48530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6CDB78-3EA2-497F-8628-3FD5FE7E91FB}" type="pres">
      <dgm:prSet presAssocID="{BF100C37-0BCD-4710-BD77-047E31D4F497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E3053A-B29E-4E46-8BC6-C8E16EB67C1C}" type="pres">
      <dgm:prSet presAssocID="{2FD5C5C8-3518-4D97-8D7B-7860CC7FE030}" presName="Name25" presStyleLbl="parChTrans1D1" presStyleIdx="4" presStyleCnt="9"/>
      <dgm:spPr/>
      <dgm:t>
        <a:bodyPr/>
        <a:lstStyle/>
        <a:p>
          <a:endParaRPr lang="en-GB"/>
        </a:p>
      </dgm:t>
    </dgm:pt>
    <dgm:pt modelId="{7F424858-B366-429E-BCF7-4D25DD342803}" type="pres">
      <dgm:prSet presAssocID="{B0065617-EC69-4206-9526-590BFB7A8422}" presName="node" presStyleCnt="0"/>
      <dgm:spPr/>
    </dgm:pt>
    <dgm:pt modelId="{E4F550AC-AFD5-4CDD-8513-21D420ED4401}" type="pres">
      <dgm:prSet presAssocID="{B0065617-EC69-4206-9526-590BFB7A8422}" presName="parentNode" presStyleLbl="node1" presStyleIdx="5" presStyleCnt="10" custScaleX="43209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1653CA-87B4-46AE-89CB-3E2C0B973A41}" type="pres">
      <dgm:prSet presAssocID="{B0065617-EC69-4206-9526-590BFB7A8422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B68955-E212-45FD-80D7-5748B411D27B}" type="pres">
      <dgm:prSet presAssocID="{8A1EDC2C-74DB-444F-A879-64D675B8182F}" presName="Name25" presStyleLbl="parChTrans1D1" presStyleIdx="5" presStyleCnt="9"/>
      <dgm:spPr/>
      <dgm:t>
        <a:bodyPr/>
        <a:lstStyle/>
        <a:p>
          <a:endParaRPr lang="en-GB"/>
        </a:p>
      </dgm:t>
    </dgm:pt>
    <dgm:pt modelId="{B58394D2-A2D2-41D7-A511-7595404BFCF2}" type="pres">
      <dgm:prSet presAssocID="{622FAA9D-2BD4-456E-983B-7688A614DB61}" presName="node" presStyleCnt="0"/>
      <dgm:spPr/>
    </dgm:pt>
    <dgm:pt modelId="{D4877B68-827B-4260-A562-65BF88213544}" type="pres">
      <dgm:prSet presAssocID="{622FAA9D-2BD4-456E-983B-7688A614DB61}" presName="parentNode" presStyleLbl="node1" presStyleIdx="6" presStyleCnt="10" custScaleX="46011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0F1915-1AB1-4C6A-B185-AF37D5201949}" type="pres">
      <dgm:prSet presAssocID="{622FAA9D-2BD4-456E-983B-7688A614DB61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FE79E-21D3-4423-B0B1-5B4531CE4030}" type="pres">
      <dgm:prSet presAssocID="{33573CEC-0F10-4141-9356-217047AD109E}" presName="Name25" presStyleLbl="parChTrans1D1" presStyleIdx="6" presStyleCnt="9"/>
      <dgm:spPr/>
      <dgm:t>
        <a:bodyPr/>
        <a:lstStyle/>
        <a:p>
          <a:endParaRPr lang="en-GB"/>
        </a:p>
      </dgm:t>
    </dgm:pt>
    <dgm:pt modelId="{51A2E7F5-403A-4AF9-9E57-641F0A8677A5}" type="pres">
      <dgm:prSet presAssocID="{C1652AAA-4D43-4C41-9BC1-1383B5BEF55D}" presName="node" presStyleCnt="0"/>
      <dgm:spPr/>
    </dgm:pt>
    <dgm:pt modelId="{AFF354C8-8268-4610-B2AE-05CD73560851}" type="pres">
      <dgm:prSet presAssocID="{C1652AAA-4D43-4C41-9BC1-1383B5BEF55D}" presName="parentNode" presStyleLbl="node1" presStyleIdx="7" presStyleCnt="10" custScaleX="45256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7930C7-E4C5-4B42-8F4A-2698BA080CE0}" type="pres">
      <dgm:prSet presAssocID="{C1652AAA-4D43-4C41-9BC1-1383B5BEF55D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46B252-B405-4EC7-9A3B-03A3BFC4D411}" type="pres">
      <dgm:prSet presAssocID="{FA41F581-5EBC-41CF-BA85-BB0265EA6602}" presName="Name25" presStyleLbl="parChTrans1D1" presStyleIdx="7" presStyleCnt="9"/>
      <dgm:spPr/>
      <dgm:t>
        <a:bodyPr/>
        <a:lstStyle/>
        <a:p>
          <a:endParaRPr lang="en-GB"/>
        </a:p>
      </dgm:t>
    </dgm:pt>
    <dgm:pt modelId="{1FDE4438-AB55-4FCA-AAD4-DA8676DA60F3}" type="pres">
      <dgm:prSet presAssocID="{555F64E2-4536-40CA-80AB-5DC68B949F5F}" presName="node" presStyleCnt="0"/>
      <dgm:spPr/>
    </dgm:pt>
    <dgm:pt modelId="{E06CFE8E-1B21-4AF8-B8F3-C11A34146483}" type="pres">
      <dgm:prSet presAssocID="{555F64E2-4536-40CA-80AB-5DC68B949F5F}" presName="parentNode" presStyleLbl="node1" presStyleIdx="8" presStyleCnt="10" custScaleX="43879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7E5C6A-CC42-471B-B2CB-F42FC96052FF}" type="pres">
      <dgm:prSet presAssocID="{555F64E2-4536-40CA-80AB-5DC68B949F5F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80B077-0336-4805-815A-228745F81742}" type="pres">
      <dgm:prSet presAssocID="{015AA0E6-655A-4BCF-90BD-BC22786A448D}" presName="Name25" presStyleLbl="parChTrans1D1" presStyleIdx="8" presStyleCnt="9"/>
      <dgm:spPr/>
      <dgm:t>
        <a:bodyPr/>
        <a:lstStyle/>
        <a:p>
          <a:endParaRPr lang="en-GB"/>
        </a:p>
      </dgm:t>
    </dgm:pt>
    <dgm:pt modelId="{7033397E-292A-405E-A1FA-BB0D6F855A1B}" type="pres">
      <dgm:prSet presAssocID="{C89EC865-3F96-43F5-95E2-C1ED080A6CAE}" presName="node" presStyleCnt="0"/>
      <dgm:spPr/>
    </dgm:pt>
    <dgm:pt modelId="{F9C97C24-E694-41B7-A950-DC2303C5FB91}" type="pres">
      <dgm:prSet presAssocID="{C89EC865-3F96-43F5-95E2-C1ED080A6CAE}" presName="parentNode" presStyleLbl="node1" presStyleIdx="9" presStyleCnt="10" custScaleX="49887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3068F2-EF47-4F14-B55E-8D021C2007C8}" type="pres">
      <dgm:prSet presAssocID="{C89EC865-3F96-43F5-95E2-C1ED080A6CAE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7847468-445D-4099-80D7-5646A56E6E60}" type="presOf" srcId="{BF100C37-0BCD-4710-BD77-047E31D4F497}" destId="{75F1D252-BC8A-4E34-A783-D25FBB0B8E8E}" srcOrd="0" destOrd="0" presId="urn:microsoft.com/office/officeart/2005/8/layout/radial2"/>
    <dgm:cxn modelId="{D1DF8F3D-EAA1-418F-8830-347E26E235D0}" type="presOf" srcId="{94A98E7E-5ABE-4909-A731-4D9BAC5BC3F7}" destId="{497FD645-7E21-4D61-BCC1-FB45A24E1FF9}" srcOrd="0" destOrd="0" presId="urn:microsoft.com/office/officeart/2005/8/layout/radial2"/>
    <dgm:cxn modelId="{E0C880A0-3D27-4496-A744-4BCB94A51EC4}" srcId="{C89EC865-3F96-43F5-95E2-C1ED080A6CAE}" destId="{39387E81-F28C-43A6-9ED5-12B5D4AD8C3F}" srcOrd="0" destOrd="0" parTransId="{D3D185CF-6BA7-45AC-9602-26701A9F0782}" sibTransId="{CF4F3BE2-1FAC-4A50-A540-1B389BA4C58E}"/>
    <dgm:cxn modelId="{80EDBDDD-369A-4D06-816B-2E23BB2005DF}" srcId="{80A9002D-B580-4FDB-AEAD-8EC03B6AB7CC}" destId="{52B6CABB-0AC0-419E-A78A-EF611744017D}" srcOrd="0" destOrd="0" parTransId="{58435F4D-8F7F-4E2B-8541-E1C79CB55201}" sibTransId="{23D8E09B-FCB6-4070-B9EE-6DFE91AF3C9B}"/>
    <dgm:cxn modelId="{5BF94E76-4A3F-4760-9EDA-DE30B0A56D8F}" srcId="{80A9002D-B580-4FDB-AEAD-8EC03B6AB7CC}" destId="{C1652AAA-4D43-4C41-9BC1-1383B5BEF55D}" srcOrd="6" destOrd="0" parTransId="{33573CEC-0F10-4141-9356-217047AD109E}" sibTransId="{3E8462E6-7DFF-451E-ACE8-4BFD23FA5CA1}"/>
    <dgm:cxn modelId="{F31FC711-8921-4795-9BFA-1428FEE4B84D}" type="presOf" srcId="{C89EC865-3F96-43F5-95E2-C1ED080A6CAE}" destId="{F9C97C24-E694-41B7-A950-DC2303C5FB91}" srcOrd="0" destOrd="0" presId="urn:microsoft.com/office/officeart/2005/8/layout/radial2"/>
    <dgm:cxn modelId="{693737BF-88FB-4C5B-B597-851D38A5E6FF}" type="presOf" srcId="{2734A01A-F478-4E8C-BE04-6000FB1CDED9}" destId="{3BCC692A-E3D8-4912-AD8E-C839D374669D}" srcOrd="0" destOrd="0" presId="urn:microsoft.com/office/officeart/2005/8/layout/radial2"/>
    <dgm:cxn modelId="{4B731739-6C1D-49B8-9352-FAA54201127A}" type="presOf" srcId="{39387E81-F28C-43A6-9ED5-12B5D4AD8C3F}" destId="{8C3068F2-EF47-4F14-B55E-8D021C2007C8}" srcOrd="0" destOrd="0" presId="urn:microsoft.com/office/officeart/2005/8/layout/radial2"/>
    <dgm:cxn modelId="{918ED0D9-B53F-4D47-BF69-E5EB8809C321}" type="presOf" srcId="{B0065617-EC69-4206-9526-590BFB7A8422}" destId="{E4F550AC-AFD5-4CDD-8513-21D420ED4401}" srcOrd="0" destOrd="0" presId="urn:microsoft.com/office/officeart/2005/8/layout/radial2"/>
    <dgm:cxn modelId="{A8B750CD-144B-432C-A3B5-C974D50261D7}" srcId="{80A9002D-B580-4FDB-AEAD-8EC03B6AB7CC}" destId="{555F64E2-4536-40CA-80AB-5DC68B949F5F}" srcOrd="7" destOrd="0" parTransId="{FA41F581-5EBC-41CF-BA85-BB0265EA6602}" sibTransId="{A9A9A9FE-3F47-4B92-8D3C-61A6FA14AB53}"/>
    <dgm:cxn modelId="{9EAA0B2E-53D8-4201-8E8C-39001BB5147C}" type="presOf" srcId="{622FAA9D-2BD4-456E-983B-7688A614DB61}" destId="{D4877B68-827B-4260-A562-65BF88213544}" srcOrd="0" destOrd="0" presId="urn:microsoft.com/office/officeart/2005/8/layout/radial2"/>
    <dgm:cxn modelId="{47B0166B-0C6E-48F6-9A31-CE0AB7894251}" type="presOf" srcId="{555F64E2-4536-40CA-80AB-5DC68B949F5F}" destId="{E06CFE8E-1B21-4AF8-B8F3-C11A34146483}" srcOrd="0" destOrd="0" presId="urn:microsoft.com/office/officeart/2005/8/layout/radial2"/>
    <dgm:cxn modelId="{EDB77D61-9153-45DD-87B3-4246E7BED8F4}" srcId="{80A9002D-B580-4FDB-AEAD-8EC03B6AB7CC}" destId="{6AB06D00-9CCD-47BB-BD2B-DC41DF4C2010}" srcOrd="2" destOrd="0" parTransId="{94A98E7E-5ABE-4909-A731-4D9BAC5BC3F7}" sibTransId="{253B9E4E-BDD0-40F4-89F9-4FD0452622E7}"/>
    <dgm:cxn modelId="{08BB1C85-9053-4A38-98A2-AF9A0CE68B2F}" type="presOf" srcId="{69CE9DD3-F08B-48C4-898B-E632A6267C67}" destId="{1B4A8F9A-2D29-4B67-8033-CDF64A103243}" srcOrd="0" destOrd="0" presId="urn:microsoft.com/office/officeart/2005/8/layout/radial2"/>
    <dgm:cxn modelId="{E61A1425-AB78-42EA-BDFE-8B327A7A820B}" type="presOf" srcId="{015AA0E6-655A-4BCF-90BD-BC22786A448D}" destId="{3F80B077-0336-4805-815A-228745F81742}" srcOrd="0" destOrd="0" presId="urn:microsoft.com/office/officeart/2005/8/layout/radial2"/>
    <dgm:cxn modelId="{B1C4A7C3-0251-4B93-B59A-C4A0B5E6A159}" srcId="{80A9002D-B580-4FDB-AEAD-8EC03B6AB7CC}" destId="{BF100C37-0BCD-4710-BD77-047E31D4F497}" srcOrd="3" destOrd="0" parTransId="{726B25A4-B166-475F-9E6F-0F15B61D3A65}" sibTransId="{95906D2D-05ED-47F9-810F-D97886DD097B}"/>
    <dgm:cxn modelId="{9027E31D-A32A-4265-8B2D-88CD398D5699}" type="presOf" srcId="{33573CEC-0F10-4141-9356-217047AD109E}" destId="{692FE79E-21D3-4423-B0B1-5B4531CE4030}" srcOrd="0" destOrd="0" presId="urn:microsoft.com/office/officeart/2005/8/layout/radial2"/>
    <dgm:cxn modelId="{7B9DD49D-06BD-4750-9A4F-4DAA2E4BCAD1}" type="presOf" srcId="{726B25A4-B166-475F-9E6F-0F15B61D3A65}" destId="{26166336-F787-488F-87B1-12948FFAD684}" srcOrd="0" destOrd="0" presId="urn:microsoft.com/office/officeart/2005/8/layout/radial2"/>
    <dgm:cxn modelId="{7E7C3919-AAF4-4977-BAD6-AFEFC61BCBF0}" type="presOf" srcId="{C1652AAA-4D43-4C41-9BC1-1383B5BEF55D}" destId="{AFF354C8-8268-4610-B2AE-05CD73560851}" srcOrd="0" destOrd="0" presId="urn:microsoft.com/office/officeart/2005/8/layout/radial2"/>
    <dgm:cxn modelId="{8EEDA451-AEDE-4264-B7A0-3A00FCCE58B0}" srcId="{80A9002D-B580-4FDB-AEAD-8EC03B6AB7CC}" destId="{B0065617-EC69-4206-9526-590BFB7A8422}" srcOrd="4" destOrd="0" parTransId="{2FD5C5C8-3518-4D97-8D7B-7860CC7FE030}" sibTransId="{C2D892C7-0051-4229-8143-116AFCB7487E}"/>
    <dgm:cxn modelId="{A22D90C0-E22F-4A1F-89B4-9FE8FEE40E47}" type="presOf" srcId="{2FD5C5C8-3518-4D97-8D7B-7860CC7FE030}" destId="{0FE3053A-B29E-4E46-8BC6-C8E16EB67C1C}" srcOrd="0" destOrd="0" presId="urn:microsoft.com/office/officeart/2005/8/layout/radial2"/>
    <dgm:cxn modelId="{818CEAC9-FA97-4613-B618-33911408CEDE}" srcId="{80A9002D-B580-4FDB-AEAD-8EC03B6AB7CC}" destId="{622FAA9D-2BD4-456E-983B-7688A614DB61}" srcOrd="5" destOrd="0" parTransId="{8A1EDC2C-74DB-444F-A879-64D675B8182F}" sibTransId="{D112B289-F8E8-4F5A-83DE-48306C6AF972}"/>
    <dgm:cxn modelId="{9D5AFD82-8F85-4C26-B4CD-0ECAA69A23A2}" srcId="{80A9002D-B580-4FDB-AEAD-8EC03B6AB7CC}" destId="{C89EC865-3F96-43F5-95E2-C1ED080A6CAE}" srcOrd="8" destOrd="0" parTransId="{015AA0E6-655A-4BCF-90BD-BC22786A448D}" sibTransId="{41096868-BB52-4F80-BC24-254C2BD042A5}"/>
    <dgm:cxn modelId="{8BACA44B-F25C-4DD3-BD6F-EA36079E63B2}" srcId="{80A9002D-B580-4FDB-AEAD-8EC03B6AB7CC}" destId="{2734A01A-F478-4E8C-BE04-6000FB1CDED9}" srcOrd="1" destOrd="0" parTransId="{69CE9DD3-F08B-48C4-898B-E632A6267C67}" sibTransId="{6074CD9A-22F5-4D27-B0E4-7DA2E36B117E}"/>
    <dgm:cxn modelId="{B110C1A3-9A94-4D5D-9153-44CFBE6116D8}" type="presOf" srcId="{52B6CABB-0AC0-419E-A78A-EF611744017D}" destId="{C18EE607-1446-4465-84EA-99B1FB95AC44}" srcOrd="0" destOrd="0" presId="urn:microsoft.com/office/officeart/2005/8/layout/radial2"/>
    <dgm:cxn modelId="{569CFA3D-1FBE-41F9-A934-F2C53896761C}" type="presOf" srcId="{8A1EDC2C-74DB-444F-A879-64D675B8182F}" destId="{1DB68955-E212-45FD-80D7-5748B411D27B}" srcOrd="0" destOrd="0" presId="urn:microsoft.com/office/officeart/2005/8/layout/radial2"/>
    <dgm:cxn modelId="{B4C9A95A-D179-4D24-93EC-8DEEF948A0C0}" type="presOf" srcId="{6AB06D00-9CCD-47BB-BD2B-DC41DF4C2010}" destId="{C01EF5D4-2EEF-40C0-901B-AB5BDA088AAC}" srcOrd="0" destOrd="0" presId="urn:microsoft.com/office/officeart/2005/8/layout/radial2"/>
    <dgm:cxn modelId="{2AA012C0-167C-4B1B-9D77-81F8F075EBAF}" type="presOf" srcId="{FA41F581-5EBC-41CF-BA85-BB0265EA6602}" destId="{4246B252-B405-4EC7-9A3B-03A3BFC4D411}" srcOrd="0" destOrd="0" presId="urn:microsoft.com/office/officeart/2005/8/layout/radial2"/>
    <dgm:cxn modelId="{8713D8FF-117B-4AE8-B8EF-76734B60950C}" type="presOf" srcId="{58435F4D-8F7F-4E2B-8541-E1C79CB55201}" destId="{F0D2757F-BD1F-4703-A665-2AA733D5D796}" srcOrd="0" destOrd="0" presId="urn:microsoft.com/office/officeart/2005/8/layout/radial2"/>
    <dgm:cxn modelId="{CC586F4C-27CE-49DE-BE53-66BFDD21721A}" type="presOf" srcId="{80A9002D-B580-4FDB-AEAD-8EC03B6AB7CC}" destId="{43F7EB96-6C2C-43F2-9392-5AB87860FFEB}" srcOrd="0" destOrd="0" presId="urn:microsoft.com/office/officeart/2005/8/layout/radial2"/>
    <dgm:cxn modelId="{6D238089-3EC8-4561-8852-5981F64FD1AA}" type="presParOf" srcId="{43F7EB96-6C2C-43F2-9392-5AB87860FFEB}" destId="{82842E48-86CA-4B54-B146-FBFC44129E82}" srcOrd="0" destOrd="0" presId="urn:microsoft.com/office/officeart/2005/8/layout/radial2"/>
    <dgm:cxn modelId="{4C442765-3461-4B4A-85A5-ABE2A05BEC4F}" type="presParOf" srcId="{82842E48-86CA-4B54-B146-FBFC44129E82}" destId="{D7DFEF8C-C239-42E0-A11B-B0A1F7D9C76D}" srcOrd="0" destOrd="0" presId="urn:microsoft.com/office/officeart/2005/8/layout/radial2"/>
    <dgm:cxn modelId="{0FDC4122-89A6-4644-AC40-5F5B327EEEBF}" type="presParOf" srcId="{D7DFEF8C-C239-42E0-A11B-B0A1F7D9C76D}" destId="{157AE3A3-5111-4834-B45E-B6344FCD8B84}" srcOrd="0" destOrd="0" presId="urn:microsoft.com/office/officeart/2005/8/layout/radial2"/>
    <dgm:cxn modelId="{B58326C3-49A6-435D-AE2C-B8D0ECC23290}" type="presParOf" srcId="{D7DFEF8C-C239-42E0-A11B-B0A1F7D9C76D}" destId="{31E9309F-B18E-4EEA-8CCA-BD31CD4B7025}" srcOrd="1" destOrd="0" presId="urn:microsoft.com/office/officeart/2005/8/layout/radial2"/>
    <dgm:cxn modelId="{AF356915-8D15-4C5A-BCBB-D722B9F75C6C}" type="presParOf" srcId="{82842E48-86CA-4B54-B146-FBFC44129E82}" destId="{F0D2757F-BD1F-4703-A665-2AA733D5D796}" srcOrd="1" destOrd="0" presId="urn:microsoft.com/office/officeart/2005/8/layout/radial2"/>
    <dgm:cxn modelId="{1D0F1022-BDBF-4D77-B871-5A6C2D5D474C}" type="presParOf" srcId="{82842E48-86CA-4B54-B146-FBFC44129E82}" destId="{5E4C59DA-A808-46B1-B288-6C738DE6CC14}" srcOrd="2" destOrd="0" presId="urn:microsoft.com/office/officeart/2005/8/layout/radial2"/>
    <dgm:cxn modelId="{432AD667-DA05-40C5-8571-997F13458CAB}" type="presParOf" srcId="{5E4C59DA-A808-46B1-B288-6C738DE6CC14}" destId="{C18EE607-1446-4465-84EA-99B1FB95AC44}" srcOrd="0" destOrd="0" presId="urn:microsoft.com/office/officeart/2005/8/layout/radial2"/>
    <dgm:cxn modelId="{06E0696F-FD13-4AFD-9A7B-1829E76C3331}" type="presParOf" srcId="{5E4C59DA-A808-46B1-B288-6C738DE6CC14}" destId="{77F72F71-A00A-4AE6-AA8B-CE694DE017FD}" srcOrd="1" destOrd="0" presId="urn:microsoft.com/office/officeart/2005/8/layout/radial2"/>
    <dgm:cxn modelId="{99BC6366-6A3F-4D59-B065-6B5909C3F008}" type="presParOf" srcId="{82842E48-86CA-4B54-B146-FBFC44129E82}" destId="{1B4A8F9A-2D29-4B67-8033-CDF64A103243}" srcOrd="3" destOrd="0" presId="urn:microsoft.com/office/officeart/2005/8/layout/radial2"/>
    <dgm:cxn modelId="{2403FDC6-2329-4829-8CFD-37AB6307AA4A}" type="presParOf" srcId="{82842E48-86CA-4B54-B146-FBFC44129E82}" destId="{0FCA3251-41C6-403B-9297-94F5F0655132}" srcOrd="4" destOrd="0" presId="urn:microsoft.com/office/officeart/2005/8/layout/radial2"/>
    <dgm:cxn modelId="{62E369A3-3849-4657-A7D8-8A89CDCA79B7}" type="presParOf" srcId="{0FCA3251-41C6-403B-9297-94F5F0655132}" destId="{3BCC692A-E3D8-4912-AD8E-C839D374669D}" srcOrd="0" destOrd="0" presId="urn:microsoft.com/office/officeart/2005/8/layout/radial2"/>
    <dgm:cxn modelId="{91CF101F-267A-46C8-9687-5EB2FD4A68D7}" type="presParOf" srcId="{0FCA3251-41C6-403B-9297-94F5F0655132}" destId="{BE448163-18D6-41DE-8189-1BCC2E6964AE}" srcOrd="1" destOrd="0" presId="urn:microsoft.com/office/officeart/2005/8/layout/radial2"/>
    <dgm:cxn modelId="{9B9DCBB6-B332-4AC9-AD16-22C56F1EC0D1}" type="presParOf" srcId="{82842E48-86CA-4B54-B146-FBFC44129E82}" destId="{497FD645-7E21-4D61-BCC1-FB45A24E1FF9}" srcOrd="5" destOrd="0" presId="urn:microsoft.com/office/officeart/2005/8/layout/radial2"/>
    <dgm:cxn modelId="{1371550E-D0C4-4B18-8C31-B411125778FE}" type="presParOf" srcId="{82842E48-86CA-4B54-B146-FBFC44129E82}" destId="{1A995F04-F303-46EB-9A33-5672CE646934}" srcOrd="6" destOrd="0" presId="urn:microsoft.com/office/officeart/2005/8/layout/radial2"/>
    <dgm:cxn modelId="{299D56CB-6C6D-46B0-875F-A2422287102E}" type="presParOf" srcId="{1A995F04-F303-46EB-9A33-5672CE646934}" destId="{C01EF5D4-2EEF-40C0-901B-AB5BDA088AAC}" srcOrd="0" destOrd="0" presId="urn:microsoft.com/office/officeart/2005/8/layout/radial2"/>
    <dgm:cxn modelId="{23038D95-4868-41F3-9D48-69B862A22EC5}" type="presParOf" srcId="{1A995F04-F303-46EB-9A33-5672CE646934}" destId="{7AA2F98F-901B-43D9-9FA9-9F312403EFD3}" srcOrd="1" destOrd="0" presId="urn:microsoft.com/office/officeart/2005/8/layout/radial2"/>
    <dgm:cxn modelId="{695C9893-7C9A-4806-BF6A-7B487DAD70DC}" type="presParOf" srcId="{82842E48-86CA-4B54-B146-FBFC44129E82}" destId="{26166336-F787-488F-87B1-12948FFAD684}" srcOrd="7" destOrd="0" presId="urn:microsoft.com/office/officeart/2005/8/layout/radial2"/>
    <dgm:cxn modelId="{D13E7899-AA3D-4F89-AFBA-75A34E34B879}" type="presParOf" srcId="{82842E48-86CA-4B54-B146-FBFC44129E82}" destId="{849E9C87-8CDB-489C-8F5F-4402F9AD825E}" srcOrd="8" destOrd="0" presId="urn:microsoft.com/office/officeart/2005/8/layout/radial2"/>
    <dgm:cxn modelId="{3121F80D-0829-4E54-8CC7-593C825D3F89}" type="presParOf" srcId="{849E9C87-8CDB-489C-8F5F-4402F9AD825E}" destId="{75F1D252-BC8A-4E34-A783-D25FBB0B8E8E}" srcOrd="0" destOrd="0" presId="urn:microsoft.com/office/officeart/2005/8/layout/radial2"/>
    <dgm:cxn modelId="{1D0BD4C1-B4ED-4754-B1E1-3EF34BCCCF29}" type="presParOf" srcId="{849E9C87-8CDB-489C-8F5F-4402F9AD825E}" destId="{F56CDB78-3EA2-497F-8628-3FD5FE7E91FB}" srcOrd="1" destOrd="0" presId="urn:microsoft.com/office/officeart/2005/8/layout/radial2"/>
    <dgm:cxn modelId="{F9C522BD-7B32-4E11-8A9A-FC62AE519C93}" type="presParOf" srcId="{82842E48-86CA-4B54-B146-FBFC44129E82}" destId="{0FE3053A-B29E-4E46-8BC6-C8E16EB67C1C}" srcOrd="9" destOrd="0" presId="urn:microsoft.com/office/officeart/2005/8/layout/radial2"/>
    <dgm:cxn modelId="{91DD41C1-E3CE-4FC0-8748-E05E952CB0DD}" type="presParOf" srcId="{82842E48-86CA-4B54-B146-FBFC44129E82}" destId="{7F424858-B366-429E-BCF7-4D25DD342803}" srcOrd="10" destOrd="0" presId="urn:microsoft.com/office/officeart/2005/8/layout/radial2"/>
    <dgm:cxn modelId="{4200ECD8-2296-4BF1-887B-BFEB99C07B60}" type="presParOf" srcId="{7F424858-B366-429E-BCF7-4D25DD342803}" destId="{E4F550AC-AFD5-4CDD-8513-21D420ED4401}" srcOrd="0" destOrd="0" presId="urn:microsoft.com/office/officeart/2005/8/layout/radial2"/>
    <dgm:cxn modelId="{18B408B5-A39D-430C-847D-271683D51B99}" type="presParOf" srcId="{7F424858-B366-429E-BCF7-4D25DD342803}" destId="{071653CA-87B4-46AE-89CB-3E2C0B973A41}" srcOrd="1" destOrd="0" presId="urn:microsoft.com/office/officeart/2005/8/layout/radial2"/>
    <dgm:cxn modelId="{DFDD0D6C-D6EC-4EBC-ADD3-CEC4D3FD94E7}" type="presParOf" srcId="{82842E48-86CA-4B54-B146-FBFC44129E82}" destId="{1DB68955-E212-45FD-80D7-5748B411D27B}" srcOrd="11" destOrd="0" presId="urn:microsoft.com/office/officeart/2005/8/layout/radial2"/>
    <dgm:cxn modelId="{3C07967C-07DB-4997-B972-30C1FADE468B}" type="presParOf" srcId="{82842E48-86CA-4B54-B146-FBFC44129E82}" destId="{B58394D2-A2D2-41D7-A511-7595404BFCF2}" srcOrd="12" destOrd="0" presId="urn:microsoft.com/office/officeart/2005/8/layout/radial2"/>
    <dgm:cxn modelId="{A423F1E8-0DF8-4C8E-9FFF-CAFEEBD10B46}" type="presParOf" srcId="{B58394D2-A2D2-41D7-A511-7595404BFCF2}" destId="{D4877B68-827B-4260-A562-65BF88213544}" srcOrd="0" destOrd="0" presId="urn:microsoft.com/office/officeart/2005/8/layout/radial2"/>
    <dgm:cxn modelId="{26A60236-AB88-4506-A97C-799CC572BB0C}" type="presParOf" srcId="{B58394D2-A2D2-41D7-A511-7595404BFCF2}" destId="{2E0F1915-1AB1-4C6A-B185-AF37D5201949}" srcOrd="1" destOrd="0" presId="urn:microsoft.com/office/officeart/2005/8/layout/radial2"/>
    <dgm:cxn modelId="{AD94915B-7BA2-4252-AE8C-E35DD24C8ABD}" type="presParOf" srcId="{82842E48-86CA-4B54-B146-FBFC44129E82}" destId="{692FE79E-21D3-4423-B0B1-5B4531CE4030}" srcOrd="13" destOrd="0" presId="urn:microsoft.com/office/officeart/2005/8/layout/radial2"/>
    <dgm:cxn modelId="{14D2021D-8D7B-46EE-9262-9A4FFA545F25}" type="presParOf" srcId="{82842E48-86CA-4B54-B146-FBFC44129E82}" destId="{51A2E7F5-403A-4AF9-9E57-641F0A8677A5}" srcOrd="14" destOrd="0" presId="urn:microsoft.com/office/officeart/2005/8/layout/radial2"/>
    <dgm:cxn modelId="{8E35C734-3D5A-4C7E-9A29-EA6A4B3647A2}" type="presParOf" srcId="{51A2E7F5-403A-4AF9-9E57-641F0A8677A5}" destId="{AFF354C8-8268-4610-B2AE-05CD73560851}" srcOrd="0" destOrd="0" presId="urn:microsoft.com/office/officeart/2005/8/layout/radial2"/>
    <dgm:cxn modelId="{9AE57E7F-0BA3-4FCF-89E0-00B2DD6423E5}" type="presParOf" srcId="{51A2E7F5-403A-4AF9-9E57-641F0A8677A5}" destId="{877930C7-E4C5-4B42-8F4A-2698BA080CE0}" srcOrd="1" destOrd="0" presId="urn:microsoft.com/office/officeart/2005/8/layout/radial2"/>
    <dgm:cxn modelId="{171DE5F5-156D-485A-AAC2-BE3D03AB407D}" type="presParOf" srcId="{82842E48-86CA-4B54-B146-FBFC44129E82}" destId="{4246B252-B405-4EC7-9A3B-03A3BFC4D411}" srcOrd="15" destOrd="0" presId="urn:microsoft.com/office/officeart/2005/8/layout/radial2"/>
    <dgm:cxn modelId="{042FBFE8-6885-4DA8-9109-D1BF1DFBC8F9}" type="presParOf" srcId="{82842E48-86CA-4B54-B146-FBFC44129E82}" destId="{1FDE4438-AB55-4FCA-AAD4-DA8676DA60F3}" srcOrd="16" destOrd="0" presId="urn:microsoft.com/office/officeart/2005/8/layout/radial2"/>
    <dgm:cxn modelId="{565B61AA-C1E8-42A7-B6FC-A50D107EEC01}" type="presParOf" srcId="{1FDE4438-AB55-4FCA-AAD4-DA8676DA60F3}" destId="{E06CFE8E-1B21-4AF8-B8F3-C11A34146483}" srcOrd="0" destOrd="0" presId="urn:microsoft.com/office/officeart/2005/8/layout/radial2"/>
    <dgm:cxn modelId="{6F4FEB9B-E582-4AB4-856F-ABF5797B537A}" type="presParOf" srcId="{1FDE4438-AB55-4FCA-AAD4-DA8676DA60F3}" destId="{AE7E5C6A-CC42-471B-B2CB-F42FC96052FF}" srcOrd="1" destOrd="0" presId="urn:microsoft.com/office/officeart/2005/8/layout/radial2"/>
    <dgm:cxn modelId="{AA323C57-18E5-40D6-94F0-1CBFEB846D4F}" type="presParOf" srcId="{82842E48-86CA-4B54-B146-FBFC44129E82}" destId="{3F80B077-0336-4805-815A-228745F81742}" srcOrd="17" destOrd="0" presId="urn:microsoft.com/office/officeart/2005/8/layout/radial2"/>
    <dgm:cxn modelId="{E9F4A6F9-B677-4821-BE2A-307A10FF098F}" type="presParOf" srcId="{82842E48-86CA-4B54-B146-FBFC44129E82}" destId="{7033397E-292A-405E-A1FA-BB0D6F855A1B}" srcOrd="18" destOrd="0" presId="urn:microsoft.com/office/officeart/2005/8/layout/radial2"/>
    <dgm:cxn modelId="{220A7C03-F4A5-41A2-9B06-90A7988ECA7E}" type="presParOf" srcId="{7033397E-292A-405E-A1FA-BB0D6F855A1B}" destId="{F9C97C24-E694-41B7-A950-DC2303C5FB91}" srcOrd="0" destOrd="0" presId="urn:microsoft.com/office/officeart/2005/8/layout/radial2"/>
    <dgm:cxn modelId="{9BEFCD17-7C27-4384-BB0B-7A5B28290A3E}" type="presParOf" srcId="{7033397E-292A-405E-A1FA-BB0D6F855A1B}" destId="{8C3068F2-EF47-4F14-B55E-8D021C2007C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0A9002D-B580-4FDB-AEAD-8EC03B6AB7C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D7F8DA7-5235-45AF-BE7F-D05C0BC65624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architecture</a:t>
          </a:r>
          <a:endParaRPr lang="en-GB" sz="2400" b="1" dirty="0">
            <a:solidFill>
              <a:schemeClr val="tx1"/>
            </a:solidFill>
          </a:endParaRPr>
        </a:p>
      </dgm:t>
    </dgm:pt>
    <dgm:pt modelId="{A4B92557-4306-4CD0-9E70-8E4C95A38E56}" type="sibTrans" cxnId="{C4FB83AE-0ECB-4B6B-B29F-57E0ED9D22EF}">
      <dgm:prSet/>
      <dgm:spPr/>
      <dgm:t>
        <a:bodyPr/>
        <a:lstStyle/>
        <a:p>
          <a:endParaRPr lang="en-GB"/>
        </a:p>
      </dgm:t>
    </dgm:pt>
    <dgm:pt modelId="{9FBE8C46-BF64-473E-BE62-C82F351D7E2A}" type="parTrans" cxnId="{C4FB83AE-0ECB-4B6B-B29F-57E0ED9D22EF}">
      <dgm:prSet/>
      <dgm:spPr/>
      <dgm:t>
        <a:bodyPr/>
        <a:lstStyle/>
        <a:p>
          <a:endParaRPr lang="en-GB"/>
        </a:p>
      </dgm:t>
    </dgm:pt>
    <dgm:pt modelId="{37203DC1-3B60-4360-BCEA-9C6656E659E4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sculpture</a:t>
          </a:r>
          <a:endParaRPr lang="en-GB" sz="2400" b="1" dirty="0">
            <a:solidFill>
              <a:schemeClr val="tx1"/>
            </a:solidFill>
          </a:endParaRPr>
        </a:p>
      </dgm:t>
    </dgm:pt>
    <dgm:pt modelId="{63067899-4061-49E1-B5FC-EF21C4EB07A5}" type="sibTrans" cxnId="{03CC793D-42D5-4D5E-A887-C9FF3B6E45E3}">
      <dgm:prSet/>
      <dgm:spPr/>
      <dgm:t>
        <a:bodyPr/>
        <a:lstStyle/>
        <a:p>
          <a:endParaRPr lang="en-GB"/>
        </a:p>
      </dgm:t>
    </dgm:pt>
    <dgm:pt modelId="{39BBE7AD-7865-4B5C-B3CC-558DE5BCEB6C}" type="parTrans" cxnId="{03CC793D-42D5-4D5E-A887-C9FF3B6E45E3}">
      <dgm:prSet/>
      <dgm:spPr/>
      <dgm:t>
        <a:bodyPr/>
        <a:lstStyle/>
        <a:p>
          <a:endParaRPr lang="en-GB"/>
        </a:p>
      </dgm:t>
    </dgm:pt>
    <dgm:pt modelId="{9C09227F-12B8-452E-9A65-2DE60F83A15E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still</a:t>
          </a:r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life</a:t>
          </a:r>
          <a:endParaRPr lang="en-GB" sz="2400" b="1" dirty="0">
            <a:solidFill>
              <a:schemeClr val="tx1"/>
            </a:solidFill>
          </a:endParaRPr>
        </a:p>
      </dgm:t>
    </dgm:pt>
    <dgm:pt modelId="{F9A7D431-55E4-45BF-A3FA-62C184AF12B3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landscape</a:t>
          </a:r>
          <a:endParaRPr lang="en-GB" sz="2400" b="1" dirty="0">
            <a:solidFill>
              <a:schemeClr val="tx1"/>
            </a:solidFill>
          </a:endParaRPr>
        </a:p>
      </dgm:t>
    </dgm:pt>
    <dgm:pt modelId="{661EBB3A-97BC-4942-83EF-C91E11B822AD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portrait</a:t>
          </a:r>
          <a:endParaRPr lang="en-GB" sz="2400" b="1" dirty="0">
            <a:solidFill>
              <a:schemeClr val="tx1"/>
            </a:solidFill>
          </a:endParaRPr>
        </a:p>
      </dgm:t>
    </dgm:pt>
    <dgm:pt modelId="{52B6CABB-0AC0-419E-A78A-EF611744017D}">
      <dgm:prSet phldrT="[Text]" custT="1"/>
      <dgm:spPr/>
      <dgm:t>
        <a:bodyPr/>
        <a:lstStyle/>
        <a:p>
          <a:r>
            <a:rPr lang="cs-CZ" sz="2400" b="1" dirty="0" err="1" smtClean="0">
              <a:solidFill>
                <a:schemeClr val="tx1"/>
              </a:solidFill>
            </a:rPr>
            <a:t>painting</a:t>
          </a:r>
          <a:endParaRPr lang="en-GB" sz="2400" b="1" dirty="0">
            <a:solidFill>
              <a:schemeClr val="tx1"/>
            </a:solidFill>
          </a:endParaRPr>
        </a:p>
      </dgm:t>
    </dgm:pt>
    <dgm:pt modelId="{23D8E09B-FCB6-4070-B9EE-6DFE91AF3C9B}" type="sibTrans" cxnId="{80EDBDDD-369A-4D06-816B-2E23BB2005DF}">
      <dgm:prSet/>
      <dgm:spPr/>
      <dgm:t>
        <a:bodyPr/>
        <a:lstStyle/>
        <a:p>
          <a:endParaRPr lang="en-GB"/>
        </a:p>
      </dgm:t>
    </dgm:pt>
    <dgm:pt modelId="{58435F4D-8F7F-4E2B-8541-E1C79CB55201}" type="parTrans" cxnId="{80EDBDDD-369A-4D06-816B-2E23BB2005DF}">
      <dgm:prSet/>
      <dgm:spPr/>
      <dgm:t>
        <a:bodyPr/>
        <a:lstStyle/>
        <a:p>
          <a:endParaRPr lang="en-GB"/>
        </a:p>
      </dgm:t>
    </dgm:pt>
    <dgm:pt modelId="{2D5489A6-3396-473E-8185-9BECF2C79793}" type="sibTrans" cxnId="{94EB1E69-3B76-4FCE-A22D-9FC568295107}">
      <dgm:prSet/>
      <dgm:spPr/>
      <dgm:t>
        <a:bodyPr/>
        <a:lstStyle/>
        <a:p>
          <a:endParaRPr lang="en-GB"/>
        </a:p>
      </dgm:t>
    </dgm:pt>
    <dgm:pt modelId="{D77CE0FB-7560-4FA6-9089-7247DDF33CEA}" type="parTrans" cxnId="{94EB1E69-3B76-4FCE-A22D-9FC568295107}">
      <dgm:prSet/>
      <dgm:spPr/>
      <dgm:t>
        <a:bodyPr/>
        <a:lstStyle/>
        <a:p>
          <a:endParaRPr lang="en-GB"/>
        </a:p>
      </dgm:t>
    </dgm:pt>
    <dgm:pt modelId="{0B1DE361-73C6-4F26-A050-277101CA5069}" type="sibTrans" cxnId="{F9AD5E63-6C22-440E-A1D5-D4A0EA6E377E}">
      <dgm:prSet/>
      <dgm:spPr/>
      <dgm:t>
        <a:bodyPr/>
        <a:lstStyle/>
        <a:p>
          <a:endParaRPr lang="en-GB"/>
        </a:p>
      </dgm:t>
    </dgm:pt>
    <dgm:pt modelId="{2D6A2DBC-EAA5-455F-B4F1-38FF81F539C9}" type="parTrans" cxnId="{F9AD5E63-6C22-440E-A1D5-D4A0EA6E377E}">
      <dgm:prSet/>
      <dgm:spPr/>
      <dgm:t>
        <a:bodyPr/>
        <a:lstStyle/>
        <a:p>
          <a:endParaRPr lang="en-GB"/>
        </a:p>
      </dgm:t>
    </dgm:pt>
    <dgm:pt modelId="{C81968FE-33FA-49AD-B11D-AB5553AEE63D}" type="sibTrans" cxnId="{0B5959E8-0FF5-4EDE-BFB5-C5801D5D1700}">
      <dgm:prSet/>
      <dgm:spPr/>
      <dgm:t>
        <a:bodyPr/>
        <a:lstStyle/>
        <a:p>
          <a:endParaRPr lang="en-GB"/>
        </a:p>
      </dgm:t>
    </dgm:pt>
    <dgm:pt modelId="{10264D23-73DC-4BE9-8BF9-E730B9185703}" type="parTrans" cxnId="{0B5959E8-0FF5-4EDE-BFB5-C5801D5D1700}">
      <dgm:prSet/>
      <dgm:spPr/>
      <dgm:t>
        <a:bodyPr/>
        <a:lstStyle/>
        <a:p>
          <a:endParaRPr lang="en-GB"/>
        </a:p>
      </dgm:t>
    </dgm:pt>
    <dgm:pt modelId="{8D05AFDC-AB35-4B48-827D-50643E89C40A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marble</a:t>
          </a:r>
          <a:endParaRPr lang="en-GB" sz="2400" b="1" dirty="0">
            <a:solidFill>
              <a:schemeClr val="tx1"/>
            </a:solidFill>
          </a:endParaRPr>
        </a:p>
      </dgm:t>
    </dgm:pt>
    <dgm:pt modelId="{0B2447A3-7FEB-43EA-AB3D-37D2EBA6BABE}" type="parTrans" cxnId="{B664CD75-74B9-4577-94DB-900786377B6A}">
      <dgm:prSet/>
      <dgm:spPr/>
      <dgm:t>
        <a:bodyPr/>
        <a:lstStyle/>
        <a:p>
          <a:endParaRPr lang="en-GB"/>
        </a:p>
      </dgm:t>
    </dgm:pt>
    <dgm:pt modelId="{79EAEDEE-59CF-4618-BB58-80E9C7AE109A}" type="sibTrans" cxnId="{B664CD75-74B9-4577-94DB-900786377B6A}">
      <dgm:prSet/>
      <dgm:spPr/>
      <dgm:t>
        <a:bodyPr/>
        <a:lstStyle/>
        <a:p>
          <a:endParaRPr lang="en-GB"/>
        </a:p>
      </dgm:t>
    </dgm:pt>
    <dgm:pt modelId="{0B2FA8DE-C6F8-4FEC-8A23-0FACECF5EBFC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carving</a:t>
          </a:r>
          <a:endParaRPr lang="en-GB" sz="2400" b="1" dirty="0">
            <a:solidFill>
              <a:schemeClr val="tx1"/>
            </a:solidFill>
          </a:endParaRPr>
        </a:p>
      </dgm:t>
    </dgm:pt>
    <dgm:pt modelId="{1E1F2257-6810-4AE3-8027-006F9D1D7DAF}" type="sibTrans" cxnId="{07A22187-4A58-4A49-952D-DA7B058F48D6}">
      <dgm:prSet/>
      <dgm:spPr/>
      <dgm:t>
        <a:bodyPr/>
        <a:lstStyle/>
        <a:p>
          <a:endParaRPr lang="en-GB"/>
        </a:p>
      </dgm:t>
    </dgm:pt>
    <dgm:pt modelId="{4CD86FEE-35E4-4A1A-B24E-CBF4019EE4CF}" type="parTrans" cxnId="{07A22187-4A58-4A49-952D-DA7B058F48D6}">
      <dgm:prSet/>
      <dgm:spPr/>
      <dgm:t>
        <a:bodyPr/>
        <a:lstStyle/>
        <a:p>
          <a:endParaRPr lang="en-GB"/>
        </a:p>
      </dgm:t>
    </dgm:pt>
    <dgm:pt modelId="{20AD5417-3E67-4684-B54D-EA19679463C4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stone</a:t>
          </a:r>
          <a:endParaRPr lang="en-GB" sz="2400" b="1" dirty="0">
            <a:solidFill>
              <a:schemeClr val="tx1"/>
            </a:solidFill>
          </a:endParaRPr>
        </a:p>
      </dgm:t>
    </dgm:pt>
    <dgm:pt modelId="{2AB7CF2A-8FBE-4EC4-9ADC-0D54DCD7DACE}" type="sibTrans" cxnId="{0BE610C7-DE87-4669-B9E1-ED7D6B53B50D}">
      <dgm:prSet/>
      <dgm:spPr/>
      <dgm:t>
        <a:bodyPr/>
        <a:lstStyle/>
        <a:p>
          <a:endParaRPr lang="en-GB"/>
        </a:p>
      </dgm:t>
    </dgm:pt>
    <dgm:pt modelId="{AA43B6CC-7655-4BF9-961A-D60AD2019821}" type="parTrans" cxnId="{0BE610C7-DE87-4669-B9E1-ED7D6B53B50D}">
      <dgm:prSet/>
      <dgm:spPr/>
      <dgm:t>
        <a:bodyPr/>
        <a:lstStyle/>
        <a:p>
          <a:endParaRPr lang="en-GB"/>
        </a:p>
      </dgm:t>
    </dgm:pt>
    <dgm:pt modelId="{C30509CA-59AD-4B83-9C51-F207C36AA95D}">
      <dgm:prSet phldrT="[Text]" custT="1"/>
      <dgm:spPr/>
      <dgm:t>
        <a:bodyPr/>
        <a:lstStyle/>
        <a:p>
          <a:r>
            <a:rPr lang="cs-CZ" sz="2400" b="1" dirty="0" smtClean="0">
              <a:solidFill>
                <a:schemeClr val="tx1"/>
              </a:solidFill>
            </a:rPr>
            <a:t> </a:t>
          </a:r>
          <a:r>
            <a:rPr lang="cs-CZ" sz="2400" b="1" dirty="0" err="1" smtClean="0">
              <a:solidFill>
                <a:schemeClr val="tx1"/>
              </a:solidFill>
            </a:rPr>
            <a:t>clay</a:t>
          </a:r>
          <a:endParaRPr lang="en-GB" sz="2400" b="1" dirty="0">
            <a:solidFill>
              <a:schemeClr val="tx1"/>
            </a:solidFill>
          </a:endParaRPr>
        </a:p>
      </dgm:t>
    </dgm:pt>
    <dgm:pt modelId="{07092672-2A23-4EE3-9AA9-69EF36BDF962}" type="sibTrans" cxnId="{77D30F0C-FF0E-4BAA-932C-BCCE8DF19675}">
      <dgm:prSet/>
      <dgm:spPr/>
      <dgm:t>
        <a:bodyPr/>
        <a:lstStyle/>
        <a:p>
          <a:endParaRPr lang="en-GB"/>
        </a:p>
      </dgm:t>
    </dgm:pt>
    <dgm:pt modelId="{67C0E8C4-9C95-452C-8110-55F7584DFF9C}" type="parTrans" cxnId="{77D30F0C-FF0E-4BAA-932C-BCCE8DF19675}">
      <dgm:prSet/>
      <dgm:spPr/>
      <dgm:t>
        <a:bodyPr/>
        <a:lstStyle/>
        <a:p>
          <a:endParaRPr lang="en-GB"/>
        </a:p>
      </dgm:t>
    </dgm:pt>
    <dgm:pt modelId="{43F7EB96-6C2C-43F2-9392-5AB87860FFEB}" type="pres">
      <dgm:prSet presAssocID="{80A9002D-B580-4FDB-AEAD-8EC03B6AB7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842E48-86CA-4B54-B146-FBFC44129E82}" type="pres">
      <dgm:prSet presAssocID="{80A9002D-B580-4FDB-AEAD-8EC03B6AB7CC}" presName="cycle" presStyleCnt="0"/>
      <dgm:spPr/>
    </dgm:pt>
    <dgm:pt modelId="{D7DFEF8C-C239-42E0-A11B-B0A1F7D9C76D}" type="pres">
      <dgm:prSet presAssocID="{80A9002D-B580-4FDB-AEAD-8EC03B6AB7CC}" presName="centerShape" presStyleCnt="0"/>
      <dgm:spPr/>
    </dgm:pt>
    <dgm:pt modelId="{157AE3A3-5111-4834-B45E-B6344FCD8B84}" type="pres">
      <dgm:prSet presAssocID="{80A9002D-B580-4FDB-AEAD-8EC03B6AB7CC}" presName="connSite" presStyleLbl="node1" presStyleIdx="0" presStyleCnt="4"/>
      <dgm:spPr/>
    </dgm:pt>
    <dgm:pt modelId="{31E9309F-B18E-4EEA-8CCA-BD31CD4B7025}" type="pres">
      <dgm:prSet presAssocID="{80A9002D-B580-4FDB-AEAD-8EC03B6AB7CC}" presName="visible" presStyleLbl="node1" presStyleIdx="0" presStyleCnt="4"/>
      <dgm:spPr/>
    </dgm:pt>
    <dgm:pt modelId="{F0D2757F-BD1F-4703-A665-2AA733D5D796}" type="pres">
      <dgm:prSet presAssocID="{58435F4D-8F7F-4E2B-8541-E1C79CB55201}" presName="Name25" presStyleLbl="parChTrans1D1" presStyleIdx="0" presStyleCnt="3"/>
      <dgm:spPr/>
      <dgm:t>
        <a:bodyPr/>
        <a:lstStyle/>
        <a:p>
          <a:endParaRPr lang="en-GB"/>
        </a:p>
      </dgm:t>
    </dgm:pt>
    <dgm:pt modelId="{5E4C59DA-A808-46B1-B288-6C738DE6CC14}" type="pres">
      <dgm:prSet presAssocID="{52B6CABB-0AC0-419E-A78A-EF611744017D}" presName="node" presStyleCnt="0"/>
      <dgm:spPr/>
    </dgm:pt>
    <dgm:pt modelId="{C18EE607-1446-4465-84EA-99B1FB95AC44}" type="pres">
      <dgm:prSet presAssocID="{52B6CABB-0AC0-419E-A78A-EF611744017D}" presName="parentNode" presStyleLbl="node1" presStyleIdx="1" presStyleCnt="4" custScaleX="124868" custScaleY="118507" custLinFactNeighborX="-24960" custLinFactNeighborY="-2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F72F71-A00A-4AE6-AA8B-CE694DE017FD}" type="pres">
      <dgm:prSet presAssocID="{52B6CABB-0AC0-419E-A78A-EF611744017D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1B2F94-5460-4204-8E93-052D3F2A48EE}" type="pres">
      <dgm:prSet presAssocID="{39BBE7AD-7865-4B5C-B3CC-558DE5BCEB6C}" presName="Name25" presStyleLbl="parChTrans1D1" presStyleIdx="1" presStyleCnt="3"/>
      <dgm:spPr/>
      <dgm:t>
        <a:bodyPr/>
        <a:lstStyle/>
        <a:p>
          <a:endParaRPr lang="en-GB"/>
        </a:p>
      </dgm:t>
    </dgm:pt>
    <dgm:pt modelId="{2D0AE3C4-C9F0-47BC-B069-75030ED07CE5}" type="pres">
      <dgm:prSet presAssocID="{37203DC1-3B60-4360-BCEA-9C6656E659E4}" presName="node" presStyleCnt="0"/>
      <dgm:spPr/>
    </dgm:pt>
    <dgm:pt modelId="{F0EFB2FC-8D56-40B7-B51B-37117A9FD787}" type="pres">
      <dgm:prSet presAssocID="{37203DC1-3B60-4360-BCEA-9C6656E659E4}" presName="parentNode" presStyleLbl="node1" presStyleIdx="2" presStyleCnt="4" custScaleX="129645" custScaleY="87906" custLinFactNeighborX="474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6BDB3C-B099-4546-9225-1AEB609C7EA9}" type="pres">
      <dgm:prSet presAssocID="{37203DC1-3B60-4360-BCEA-9C6656E659E4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C0304-5A8D-4ACC-89C9-328E76DA99D2}" type="pres">
      <dgm:prSet presAssocID="{9FBE8C46-BF64-473E-BE62-C82F351D7E2A}" presName="Name25" presStyleLbl="parChTrans1D1" presStyleIdx="2" presStyleCnt="3"/>
      <dgm:spPr/>
      <dgm:t>
        <a:bodyPr/>
        <a:lstStyle/>
        <a:p>
          <a:endParaRPr lang="en-GB"/>
        </a:p>
      </dgm:t>
    </dgm:pt>
    <dgm:pt modelId="{F0AAA0B5-4F1E-4297-BD29-22F7A64DF826}" type="pres">
      <dgm:prSet presAssocID="{2D7F8DA7-5235-45AF-BE7F-D05C0BC65624}" presName="node" presStyleCnt="0"/>
      <dgm:spPr/>
    </dgm:pt>
    <dgm:pt modelId="{5F2CF1B6-6B67-4F53-BE43-D35C33D88E15}" type="pres">
      <dgm:prSet presAssocID="{2D7F8DA7-5235-45AF-BE7F-D05C0BC65624}" presName="parentNode" presStyleLbl="node1" presStyleIdx="3" presStyleCnt="4" custScaleX="173335" custScaleY="13587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C06A51-88AA-4ACF-AFD3-89BE1298A438}" type="pres">
      <dgm:prSet presAssocID="{2D7F8DA7-5235-45AF-BE7F-D05C0BC65624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73AB6B2-14D8-4942-9C28-5E9C7D91BF79}" type="presOf" srcId="{20AD5417-3E67-4684-B54D-EA19679463C4}" destId="{ED6BDB3C-B099-4546-9225-1AEB609C7EA9}" srcOrd="0" destOrd="2" presId="urn:microsoft.com/office/officeart/2005/8/layout/radial2"/>
    <dgm:cxn modelId="{04764A36-29DC-460A-971F-F380B22CFC89}" type="presOf" srcId="{9FBE8C46-BF64-473E-BE62-C82F351D7E2A}" destId="{538C0304-5A8D-4ACC-89C9-328E76DA99D2}" srcOrd="0" destOrd="0" presId="urn:microsoft.com/office/officeart/2005/8/layout/radial2"/>
    <dgm:cxn modelId="{77D30F0C-FF0E-4BAA-932C-BCCE8DF19675}" srcId="{37203DC1-3B60-4360-BCEA-9C6656E659E4}" destId="{C30509CA-59AD-4B83-9C51-F207C36AA95D}" srcOrd="1" destOrd="0" parTransId="{67C0E8C4-9C95-452C-8110-55F7584DFF9C}" sibTransId="{07092672-2A23-4EE3-9AA9-69EF36BDF962}"/>
    <dgm:cxn modelId="{E4C75F69-969C-4CF6-88EF-7BFC13B12521}" type="presOf" srcId="{8D05AFDC-AB35-4B48-827D-50643E89C40A}" destId="{ED6BDB3C-B099-4546-9225-1AEB609C7EA9}" srcOrd="0" destOrd="0" presId="urn:microsoft.com/office/officeart/2005/8/layout/radial2"/>
    <dgm:cxn modelId="{03CC793D-42D5-4D5E-A887-C9FF3B6E45E3}" srcId="{80A9002D-B580-4FDB-AEAD-8EC03B6AB7CC}" destId="{37203DC1-3B60-4360-BCEA-9C6656E659E4}" srcOrd="1" destOrd="0" parTransId="{39BBE7AD-7865-4B5C-B3CC-558DE5BCEB6C}" sibTransId="{63067899-4061-49E1-B5FC-EF21C4EB07A5}"/>
    <dgm:cxn modelId="{03F90479-D177-4150-AB0B-D20E135368B0}" type="presOf" srcId="{80A9002D-B580-4FDB-AEAD-8EC03B6AB7CC}" destId="{43F7EB96-6C2C-43F2-9392-5AB87860FFEB}" srcOrd="0" destOrd="0" presId="urn:microsoft.com/office/officeart/2005/8/layout/radial2"/>
    <dgm:cxn modelId="{0BE610C7-DE87-4669-B9E1-ED7D6B53B50D}" srcId="{37203DC1-3B60-4360-BCEA-9C6656E659E4}" destId="{20AD5417-3E67-4684-B54D-EA19679463C4}" srcOrd="2" destOrd="0" parTransId="{AA43B6CC-7655-4BF9-961A-D60AD2019821}" sibTransId="{2AB7CF2A-8FBE-4EC4-9ADC-0D54DCD7DACE}"/>
    <dgm:cxn modelId="{905A1F32-915F-4A7B-AD65-FFDFBE32A3F0}" type="presOf" srcId="{0B2FA8DE-C6F8-4FEC-8A23-0FACECF5EBFC}" destId="{ED6BDB3C-B099-4546-9225-1AEB609C7EA9}" srcOrd="0" destOrd="3" presId="urn:microsoft.com/office/officeart/2005/8/layout/radial2"/>
    <dgm:cxn modelId="{94EB1E69-3B76-4FCE-A22D-9FC568295107}" srcId="{52B6CABB-0AC0-419E-A78A-EF611744017D}" destId="{9C09227F-12B8-452E-9A65-2DE60F83A15E}" srcOrd="2" destOrd="0" parTransId="{D77CE0FB-7560-4FA6-9089-7247DDF33CEA}" sibTransId="{2D5489A6-3396-473E-8185-9BECF2C79793}"/>
    <dgm:cxn modelId="{07A22187-4A58-4A49-952D-DA7B058F48D6}" srcId="{37203DC1-3B60-4360-BCEA-9C6656E659E4}" destId="{0B2FA8DE-C6F8-4FEC-8A23-0FACECF5EBFC}" srcOrd="3" destOrd="0" parTransId="{4CD86FEE-35E4-4A1A-B24E-CBF4019EE4CF}" sibTransId="{1E1F2257-6810-4AE3-8027-006F9D1D7DAF}"/>
    <dgm:cxn modelId="{07AFDA6E-8D6A-4D8C-866F-74D1ECD7EFC9}" type="presOf" srcId="{37203DC1-3B60-4360-BCEA-9C6656E659E4}" destId="{F0EFB2FC-8D56-40B7-B51B-37117A9FD787}" srcOrd="0" destOrd="0" presId="urn:microsoft.com/office/officeart/2005/8/layout/radial2"/>
    <dgm:cxn modelId="{8A3A6DF8-C1B8-4F54-8725-ACD3C72D2C4C}" type="presOf" srcId="{39BBE7AD-7865-4B5C-B3CC-558DE5BCEB6C}" destId="{1C1B2F94-5460-4204-8E93-052D3F2A48EE}" srcOrd="0" destOrd="0" presId="urn:microsoft.com/office/officeart/2005/8/layout/radial2"/>
    <dgm:cxn modelId="{0B5959E8-0FF5-4EDE-BFB5-C5801D5D1700}" srcId="{52B6CABB-0AC0-419E-A78A-EF611744017D}" destId="{661EBB3A-97BC-4942-83EF-C91E11B822AD}" srcOrd="0" destOrd="0" parTransId="{10264D23-73DC-4BE9-8BF9-E730B9185703}" sibTransId="{C81968FE-33FA-49AD-B11D-AB5553AEE63D}"/>
    <dgm:cxn modelId="{80EDBDDD-369A-4D06-816B-2E23BB2005DF}" srcId="{80A9002D-B580-4FDB-AEAD-8EC03B6AB7CC}" destId="{52B6CABB-0AC0-419E-A78A-EF611744017D}" srcOrd="0" destOrd="0" parTransId="{58435F4D-8F7F-4E2B-8541-E1C79CB55201}" sibTransId="{23D8E09B-FCB6-4070-B9EE-6DFE91AF3C9B}"/>
    <dgm:cxn modelId="{7D801EBB-602F-4698-A683-799A1C9AEDC7}" type="presOf" srcId="{9C09227F-12B8-452E-9A65-2DE60F83A15E}" destId="{77F72F71-A00A-4AE6-AA8B-CE694DE017FD}" srcOrd="0" destOrd="2" presId="urn:microsoft.com/office/officeart/2005/8/layout/radial2"/>
    <dgm:cxn modelId="{B664CD75-74B9-4577-94DB-900786377B6A}" srcId="{37203DC1-3B60-4360-BCEA-9C6656E659E4}" destId="{8D05AFDC-AB35-4B48-827D-50643E89C40A}" srcOrd="0" destOrd="0" parTransId="{0B2447A3-7FEB-43EA-AB3D-37D2EBA6BABE}" sibTransId="{79EAEDEE-59CF-4618-BB58-80E9C7AE109A}"/>
    <dgm:cxn modelId="{CF5B40F3-F4CC-4D63-B024-B64CB09BC60F}" type="presOf" srcId="{661EBB3A-97BC-4942-83EF-C91E11B822AD}" destId="{77F72F71-A00A-4AE6-AA8B-CE694DE017FD}" srcOrd="0" destOrd="0" presId="urn:microsoft.com/office/officeart/2005/8/layout/radial2"/>
    <dgm:cxn modelId="{F9AD5E63-6C22-440E-A1D5-D4A0EA6E377E}" srcId="{52B6CABB-0AC0-419E-A78A-EF611744017D}" destId="{F9A7D431-55E4-45BF-A3FA-62C184AF12B3}" srcOrd="1" destOrd="0" parTransId="{2D6A2DBC-EAA5-455F-B4F1-38FF81F539C9}" sibTransId="{0B1DE361-73C6-4F26-A050-277101CA5069}"/>
    <dgm:cxn modelId="{1A05C409-1FD6-487D-9542-1F380DA81EC8}" type="presOf" srcId="{52B6CABB-0AC0-419E-A78A-EF611744017D}" destId="{C18EE607-1446-4465-84EA-99B1FB95AC44}" srcOrd="0" destOrd="0" presId="urn:microsoft.com/office/officeart/2005/8/layout/radial2"/>
    <dgm:cxn modelId="{C357E8F5-2A8A-4F9D-A11E-2F006516BAD9}" type="presOf" srcId="{C30509CA-59AD-4B83-9C51-F207C36AA95D}" destId="{ED6BDB3C-B099-4546-9225-1AEB609C7EA9}" srcOrd="0" destOrd="1" presId="urn:microsoft.com/office/officeart/2005/8/layout/radial2"/>
    <dgm:cxn modelId="{2C49D7B4-E4DC-4772-8369-718ABD1F68F4}" type="presOf" srcId="{2D7F8DA7-5235-45AF-BE7F-D05C0BC65624}" destId="{5F2CF1B6-6B67-4F53-BE43-D35C33D88E15}" srcOrd="0" destOrd="0" presId="urn:microsoft.com/office/officeart/2005/8/layout/radial2"/>
    <dgm:cxn modelId="{C4FB83AE-0ECB-4B6B-B29F-57E0ED9D22EF}" srcId="{80A9002D-B580-4FDB-AEAD-8EC03B6AB7CC}" destId="{2D7F8DA7-5235-45AF-BE7F-D05C0BC65624}" srcOrd="2" destOrd="0" parTransId="{9FBE8C46-BF64-473E-BE62-C82F351D7E2A}" sibTransId="{A4B92557-4306-4CD0-9E70-8E4C95A38E56}"/>
    <dgm:cxn modelId="{D96C37CB-F1BA-4FAC-A393-C251B6D0617F}" type="presOf" srcId="{58435F4D-8F7F-4E2B-8541-E1C79CB55201}" destId="{F0D2757F-BD1F-4703-A665-2AA733D5D796}" srcOrd="0" destOrd="0" presId="urn:microsoft.com/office/officeart/2005/8/layout/radial2"/>
    <dgm:cxn modelId="{23C128BA-4562-4E45-B8DD-017E149AB412}" type="presOf" srcId="{F9A7D431-55E4-45BF-A3FA-62C184AF12B3}" destId="{77F72F71-A00A-4AE6-AA8B-CE694DE017FD}" srcOrd="0" destOrd="1" presId="urn:microsoft.com/office/officeart/2005/8/layout/radial2"/>
    <dgm:cxn modelId="{BD1EA44A-B6C6-46B2-A8DC-34D5F5EC1446}" type="presParOf" srcId="{43F7EB96-6C2C-43F2-9392-5AB87860FFEB}" destId="{82842E48-86CA-4B54-B146-FBFC44129E82}" srcOrd="0" destOrd="0" presId="urn:microsoft.com/office/officeart/2005/8/layout/radial2"/>
    <dgm:cxn modelId="{F86D302B-3730-4CB7-BA7A-18F896775F08}" type="presParOf" srcId="{82842E48-86CA-4B54-B146-FBFC44129E82}" destId="{D7DFEF8C-C239-42E0-A11B-B0A1F7D9C76D}" srcOrd="0" destOrd="0" presId="urn:microsoft.com/office/officeart/2005/8/layout/radial2"/>
    <dgm:cxn modelId="{8D25B36C-50BD-4D40-B128-71BCA5B984AF}" type="presParOf" srcId="{D7DFEF8C-C239-42E0-A11B-B0A1F7D9C76D}" destId="{157AE3A3-5111-4834-B45E-B6344FCD8B84}" srcOrd="0" destOrd="0" presId="urn:microsoft.com/office/officeart/2005/8/layout/radial2"/>
    <dgm:cxn modelId="{8A089487-7DD4-4E19-9991-D85D778D4453}" type="presParOf" srcId="{D7DFEF8C-C239-42E0-A11B-B0A1F7D9C76D}" destId="{31E9309F-B18E-4EEA-8CCA-BD31CD4B7025}" srcOrd="1" destOrd="0" presId="urn:microsoft.com/office/officeart/2005/8/layout/radial2"/>
    <dgm:cxn modelId="{13470D77-F591-4E7F-8673-9B809B1C99AB}" type="presParOf" srcId="{82842E48-86CA-4B54-B146-FBFC44129E82}" destId="{F0D2757F-BD1F-4703-A665-2AA733D5D796}" srcOrd="1" destOrd="0" presId="urn:microsoft.com/office/officeart/2005/8/layout/radial2"/>
    <dgm:cxn modelId="{90FDDE15-14FA-4CCB-9A28-576686570F45}" type="presParOf" srcId="{82842E48-86CA-4B54-B146-FBFC44129E82}" destId="{5E4C59DA-A808-46B1-B288-6C738DE6CC14}" srcOrd="2" destOrd="0" presId="urn:microsoft.com/office/officeart/2005/8/layout/radial2"/>
    <dgm:cxn modelId="{0E1B84D7-4339-4ED7-8BA3-4141B0734E91}" type="presParOf" srcId="{5E4C59DA-A808-46B1-B288-6C738DE6CC14}" destId="{C18EE607-1446-4465-84EA-99B1FB95AC44}" srcOrd="0" destOrd="0" presId="urn:microsoft.com/office/officeart/2005/8/layout/radial2"/>
    <dgm:cxn modelId="{89788798-CD69-4B47-9F76-B5602E6BAE57}" type="presParOf" srcId="{5E4C59DA-A808-46B1-B288-6C738DE6CC14}" destId="{77F72F71-A00A-4AE6-AA8B-CE694DE017FD}" srcOrd="1" destOrd="0" presId="urn:microsoft.com/office/officeart/2005/8/layout/radial2"/>
    <dgm:cxn modelId="{DFAE841B-A8AC-4FFF-AA6D-5511BB93F78B}" type="presParOf" srcId="{82842E48-86CA-4B54-B146-FBFC44129E82}" destId="{1C1B2F94-5460-4204-8E93-052D3F2A48EE}" srcOrd="3" destOrd="0" presId="urn:microsoft.com/office/officeart/2005/8/layout/radial2"/>
    <dgm:cxn modelId="{E1938561-32FE-4116-8144-41A381AB897C}" type="presParOf" srcId="{82842E48-86CA-4B54-B146-FBFC44129E82}" destId="{2D0AE3C4-C9F0-47BC-B069-75030ED07CE5}" srcOrd="4" destOrd="0" presId="urn:microsoft.com/office/officeart/2005/8/layout/radial2"/>
    <dgm:cxn modelId="{F7C3427D-EC13-4CEC-A63C-8D7C592EB675}" type="presParOf" srcId="{2D0AE3C4-C9F0-47BC-B069-75030ED07CE5}" destId="{F0EFB2FC-8D56-40B7-B51B-37117A9FD787}" srcOrd="0" destOrd="0" presId="urn:microsoft.com/office/officeart/2005/8/layout/radial2"/>
    <dgm:cxn modelId="{9A8CB7D4-B86C-4552-AB9F-839C150E5844}" type="presParOf" srcId="{2D0AE3C4-C9F0-47BC-B069-75030ED07CE5}" destId="{ED6BDB3C-B099-4546-9225-1AEB609C7EA9}" srcOrd="1" destOrd="0" presId="urn:microsoft.com/office/officeart/2005/8/layout/radial2"/>
    <dgm:cxn modelId="{A73C7DF6-50AC-4E73-BDE8-58C0037163B8}" type="presParOf" srcId="{82842E48-86CA-4B54-B146-FBFC44129E82}" destId="{538C0304-5A8D-4ACC-89C9-328E76DA99D2}" srcOrd="5" destOrd="0" presId="urn:microsoft.com/office/officeart/2005/8/layout/radial2"/>
    <dgm:cxn modelId="{8FFEDAB8-9C05-4A86-AE59-3CBFD6B59127}" type="presParOf" srcId="{82842E48-86CA-4B54-B146-FBFC44129E82}" destId="{F0AAA0B5-4F1E-4297-BD29-22F7A64DF826}" srcOrd="6" destOrd="0" presId="urn:microsoft.com/office/officeart/2005/8/layout/radial2"/>
    <dgm:cxn modelId="{30C0EA12-68D4-456F-8A2E-A1CF870C5726}" type="presParOf" srcId="{F0AAA0B5-4F1E-4297-BD29-22F7A64DF826}" destId="{5F2CF1B6-6B67-4F53-BE43-D35C33D88E15}" srcOrd="0" destOrd="0" presId="urn:microsoft.com/office/officeart/2005/8/layout/radial2"/>
    <dgm:cxn modelId="{8EC7993E-BB47-4ABB-9647-B7426058A5EE}" type="presParOf" srcId="{F0AAA0B5-4F1E-4297-BD29-22F7A64DF826}" destId="{A1C06A51-88AA-4ACF-AFD3-89BE1298A43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07BB2-9FEF-46EC-8B7F-6BA8B665CFA9}">
      <dsp:nvSpPr>
        <dsp:cNvPr id="0" name=""/>
        <dsp:cNvSpPr/>
      </dsp:nvSpPr>
      <dsp:spPr>
        <a:xfrm rot="3305594">
          <a:off x="1708556" y="3927739"/>
          <a:ext cx="2243678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243678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77F27-766B-49B1-8C79-2C10EB3F7AA1}">
      <dsp:nvSpPr>
        <dsp:cNvPr id="0" name=""/>
        <dsp:cNvSpPr/>
      </dsp:nvSpPr>
      <dsp:spPr>
        <a:xfrm rot="2294585">
          <a:off x="2054885" y="3602027"/>
          <a:ext cx="2137098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137098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5A72B6-4632-4463-A981-1351A10ED4C0}">
      <dsp:nvSpPr>
        <dsp:cNvPr id="0" name=""/>
        <dsp:cNvSpPr/>
      </dsp:nvSpPr>
      <dsp:spPr>
        <a:xfrm rot="1448481">
          <a:off x="2204767" y="3204335"/>
          <a:ext cx="1816533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816533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087DD-2512-41E7-80D9-B520E9DDDE52}">
      <dsp:nvSpPr>
        <dsp:cNvPr id="0" name=""/>
        <dsp:cNvSpPr/>
      </dsp:nvSpPr>
      <dsp:spPr>
        <a:xfrm rot="490112">
          <a:off x="2278056" y="2822417"/>
          <a:ext cx="1211911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211911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028DC-395D-4B70-8206-01B5AC4C8254}">
      <dsp:nvSpPr>
        <dsp:cNvPr id="0" name=""/>
        <dsp:cNvSpPr/>
      </dsp:nvSpPr>
      <dsp:spPr>
        <a:xfrm rot="21128704">
          <a:off x="2276848" y="2539967"/>
          <a:ext cx="1567957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567957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072515-C6BD-4C01-80D7-A32EB39BB1BC}">
      <dsp:nvSpPr>
        <dsp:cNvPr id="0" name=""/>
        <dsp:cNvSpPr/>
      </dsp:nvSpPr>
      <dsp:spPr>
        <a:xfrm rot="20182526">
          <a:off x="2205036" y="2173665"/>
          <a:ext cx="1889249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889249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34164-43ED-4E14-A109-C552564547D1}">
      <dsp:nvSpPr>
        <dsp:cNvPr id="0" name=""/>
        <dsp:cNvSpPr/>
      </dsp:nvSpPr>
      <dsp:spPr>
        <a:xfrm rot="19271712">
          <a:off x="2053167" y="1780010"/>
          <a:ext cx="2093538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093538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8392918">
          <a:off x="1738326" y="1452618"/>
          <a:ext cx="2293656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293656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771474" y="1440158"/>
          <a:ext cx="2391649" cy="2520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2721559" y="1595"/>
          <a:ext cx="2089311" cy="544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ballet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027532" y="81322"/>
        <a:ext cx="1477365" cy="384958"/>
      </dsp:txXfrm>
    </dsp:sp>
    <dsp:sp modelId="{BCF46709-03E2-426D-9A55-B384B8027A23}">
      <dsp:nvSpPr>
        <dsp:cNvPr id="0" name=""/>
        <dsp:cNvSpPr/>
      </dsp:nvSpPr>
      <dsp:spPr>
        <a:xfrm>
          <a:off x="3163359" y="603023"/>
          <a:ext cx="2149097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comedy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478087" y="682582"/>
        <a:ext cx="1519641" cy="384148"/>
      </dsp:txXfrm>
    </dsp:sp>
    <dsp:sp modelId="{1845055E-B356-425D-84E5-867F75CEFFC8}">
      <dsp:nvSpPr>
        <dsp:cNvPr id="0" name=""/>
        <dsp:cNvSpPr/>
      </dsp:nvSpPr>
      <dsp:spPr>
        <a:xfrm>
          <a:off x="3433935" y="1295438"/>
          <a:ext cx="2249694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tragedy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763395" y="1374997"/>
        <a:ext cx="1590774" cy="384148"/>
      </dsp:txXfrm>
    </dsp:sp>
    <dsp:sp modelId="{4D0414C9-C432-432A-BAF7-0E0B81E681C5}">
      <dsp:nvSpPr>
        <dsp:cNvPr id="0" name=""/>
        <dsp:cNvSpPr/>
      </dsp:nvSpPr>
      <dsp:spPr>
        <a:xfrm>
          <a:off x="3719016" y="2044692"/>
          <a:ext cx="2067183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opera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021748" y="2124251"/>
        <a:ext cx="1461719" cy="384148"/>
      </dsp:txXfrm>
    </dsp:sp>
    <dsp:sp modelId="{433F62FF-B297-4D95-A4A5-B055B9DD0969}">
      <dsp:nvSpPr>
        <dsp:cNvPr id="0" name=""/>
        <dsp:cNvSpPr/>
      </dsp:nvSpPr>
      <dsp:spPr>
        <a:xfrm>
          <a:off x="3175140" y="2813214"/>
          <a:ext cx="2938322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musical play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05447" y="2892773"/>
        <a:ext cx="2077708" cy="384148"/>
      </dsp:txXfrm>
    </dsp:sp>
    <dsp:sp modelId="{E2D66146-9D72-4D97-B281-33180F9E528F}">
      <dsp:nvSpPr>
        <dsp:cNvPr id="0" name=""/>
        <dsp:cNvSpPr/>
      </dsp:nvSpPr>
      <dsp:spPr>
        <a:xfrm>
          <a:off x="3122053" y="3562468"/>
          <a:ext cx="2748706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puppet</a:t>
          </a:r>
          <a:r>
            <a:rPr lang="cs-CZ" sz="2400" b="1" kern="1200" dirty="0" smtClean="0">
              <a:solidFill>
                <a:schemeClr val="tx1"/>
              </a:solidFill>
            </a:rPr>
            <a:t> show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524592" y="3642027"/>
        <a:ext cx="1943628" cy="384148"/>
      </dsp:txXfrm>
    </dsp:sp>
    <dsp:sp modelId="{98874867-E6C6-444D-95EC-738ADF3B3308}">
      <dsp:nvSpPr>
        <dsp:cNvPr id="0" name=""/>
        <dsp:cNvSpPr/>
      </dsp:nvSpPr>
      <dsp:spPr>
        <a:xfrm>
          <a:off x="3394098" y="4254883"/>
          <a:ext cx="1779915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farce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54761" y="4334442"/>
        <a:ext cx="1258589" cy="384148"/>
      </dsp:txXfrm>
    </dsp:sp>
    <dsp:sp modelId="{29978D27-7908-4677-9DA8-2FC95BDA2EBC}">
      <dsp:nvSpPr>
        <dsp:cNvPr id="0" name=""/>
        <dsp:cNvSpPr/>
      </dsp:nvSpPr>
      <dsp:spPr>
        <a:xfrm>
          <a:off x="2003518" y="4855738"/>
          <a:ext cx="3314312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pantomime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488888" y="4935297"/>
        <a:ext cx="2343572" cy="3841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C0304-5A8D-4ACC-89C9-328E76DA99D2}">
      <dsp:nvSpPr>
        <dsp:cNvPr id="0" name=""/>
        <dsp:cNvSpPr/>
      </dsp:nvSpPr>
      <dsp:spPr>
        <a:xfrm rot="2683090">
          <a:off x="2615492" y="3600580"/>
          <a:ext cx="275204" cy="55898"/>
        </a:xfrm>
        <a:custGeom>
          <a:avLst/>
          <a:gdLst/>
          <a:ahLst/>
          <a:cxnLst/>
          <a:rect l="0" t="0" r="0" b="0"/>
          <a:pathLst>
            <a:path>
              <a:moveTo>
                <a:pt x="0" y="27949"/>
              </a:moveTo>
              <a:lnTo>
                <a:pt x="275204" y="27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1B2F94-5460-4204-8E93-052D3F2A48EE}">
      <dsp:nvSpPr>
        <dsp:cNvPr id="0" name=""/>
        <dsp:cNvSpPr/>
      </dsp:nvSpPr>
      <dsp:spPr>
        <a:xfrm>
          <a:off x="2655318" y="2604756"/>
          <a:ext cx="631207" cy="55898"/>
        </a:xfrm>
        <a:custGeom>
          <a:avLst/>
          <a:gdLst/>
          <a:ahLst/>
          <a:cxnLst/>
          <a:rect l="0" t="0" r="0" b="0"/>
          <a:pathLst>
            <a:path>
              <a:moveTo>
                <a:pt x="0" y="27949"/>
              </a:moveTo>
              <a:lnTo>
                <a:pt x="631207" y="27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2757F-BD1F-4703-A665-2AA733D5D796}">
      <dsp:nvSpPr>
        <dsp:cNvPr id="0" name=""/>
        <dsp:cNvSpPr/>
      </dsp:nvSpPr>
      <dsp:spPr>
        <a:xfrm rot="18635402">
          <a:off x="2456694" y="1547719"/>
          <a:ext cx="392807" cy="55898"/>
        </a:xfrm>
        <a:custGeom>
          <a:avLst/>
          <a:gdLst/>
          <a:ahLst/>
          <a:cxnLst/>
          <a:rect l="0" t="0" r="0" b="0"/>
          <a:pathLst>
            <a:path>
              <a:moveTo>
                <a:pt x="0" y="27949"/>
              </a:moveTo>
              <a:lnTo>
                <a:pt x="392807" y="27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450438" y="1335718"/>
          <a:ext cx="2593975" cy="2593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EE607-1446-4465-84EA-99B1FB95AC44}">
      <dsp:nvSpPr>
        <dsp:cNvPr id="0" name=""/>
        <dsp:cNvSpPr/>
      </dsp:nvSpPr>
      <dsp:spPr>
        <a:xfrm>
          <a:off x="2422226" y="-211202"/>
          <a:ext cx="1943427" cy="18444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painting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706834" y="58908"/>
        <a:ext cx="1374211" cy="1304205"/>
      </dsp:txXfrm>
    </dsp:sp>
    <dsp:sp modelId="{77F72F71-A00A-4AE6-AA8B-CE694DE017FD}">
      <dsp:nvSpPr>
        <dsp:cNvPr id="0" name=""/>
        <dsp:cNvSpPr/>
      </dsp:nvSpPr>
      <dsp:spPr>
        <a:xfrm>
          <a:off x="4037489" y="-211202"/>
          <a:ext cx="2915141" cy="1844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portrait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landscape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still</a:t>
          </a: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life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037489" y="-211202"/>
        <a:ext cx="2915141" cy="1844425"/>
      </dsp:txXfrm>
    </dsp:sp>
    <dsp:sp modelId="{F0EFB2FC-8D56-40B7-B51B-37117A9FD787}">
      <dsp:nvSpPr>
        <dsp:cNvPr id="0" name=""/>
        <dsp:cNvSpPr/>
      </dsp:nvSpPr>
      <dsp:spPr>
        <a:xfrm>
          <a:off x="3286526" y="1948628"/>
          <a:ext cx="2017775" cy="13681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sculpture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582022" y="2148990"/>
        <a:ext cx="1426783" cy="967432"/>
      </dsp:txXfrm>
    </dsp:sp>
    <dsp:sp modelId="{ED6BDB3C-B099-4546-9225-1AEB609C7EA9}">
      <dsp:nvSpPr>
        <dsp:cNvPr id="0" name=""/>
        <dsp:cNvSpPr/>
      </dsp:nvSpPr>
      <dsp:spPr>
        <a:xfrm>
          <a:off x="4883202" y="1948628"/>
          <a:ext cx="3026663" cy="136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marble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clay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stone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carving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883202" y="1948628"/>
        <a:ext cx="3026663" cy="1368156"/>
      </dsp:txXfrm>
    </dsp:sp>
    <dsp:sp modelId="{5F2CF1B6-6B67-4F53-BE43-D35C33D88E15}">
      <dsp:nvSpPr>
        <dsp:cNvPr id="0" name=""/>
        <dsp:cNvSpPr/>
      </dsp:nvSpPr>
      <dsp:spPr>
        <a:xfrm>
          <a:off x="2339241" y="3497001"/>
          <a:ext cx="2697760" cy="2114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architecture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734319" y="3806706"/>
        <a:ext cx="1907604" cy="149539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5CFCA-B7A3-419F-B3E2-EB463303D094}">
      <dsp:nvSpPr>
        <dsp:cNvPr id="0" name=""/>
        <dsp:cNvSpPr/>
      </dsp:nvSpPr>
      <dsp:spPr>
        <a:xfrm rot="3019618">
          <a:off x="948645" y="3976792"/>
          <a:ext cx="2845905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845905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7008C-0792-4ECD-A889-0755706D8515}">
      <dsp:nvSpPr>
        <dsp:cNvPr id="0" name=""/>
        <dsp:cNvSpPr/>
      </dsp:nvSpPr>
      <dsp:spPr>
        <a:xfrm rot="2528524">
          <a:off x="1137570" y="3791655"/>
          <a:ext cx="2765821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65821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82D91-3231-41E0-8D06-F0DACC6ABDC4}">
      <dsp:nvSpPr>
        <dsp:cNvPr id="0" name=""/>
        <dsp:cNvSpPr/>
      </dsp:nvSpPr>
      <dsp:spPr>
        <a:xfrm rot="2031160">
          <a:off x="1265416" y="3574630"/>
          <a:ext cx="2709409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09409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240E39-8C65-4B0B-97C5-74B24244E2BE}">
      <dsp:nvSpPr>
        <dsp:cNvPr id="0" name=""/>
        <dsp:cNvSpPr/>
      </dsp:nvSpPr>
      <dsp:spPr>
        <a:xfrm rot="1528420">
          <a:off x="1367625" y="3347484"/>
          <a:ext cx="2621974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621974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FB16F-8BA5-42BE-A015-80E6425CC2AC}">
      <dsp:nvSpPr>
        <dsp:cNvPr id="0" name=""/>
        <dsp:cNvSpPr/>
      </dsp:nvSpPr>
      <dsp:spPr>
        <a:xfrm rot="1021422">
          <a:off x="1441571" y="3109297"/>
          <a:ext cx="2442197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442197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6FA60-F5B5-4665-B52C-C089638EF553}">
      <dsp:nvSpPr>
        <dsp:cNvPr id="0" name=""/>
        <dsp:cNvSpPr/>
      </dsp:nvSpPr>
      <dsp:spPr>
        <a:xfrm rot="511468">
          <a:off x="1484036" y="2870693"/>
          <a:ext cx="1998504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1998504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A676B8-D4A6-4A78-9AE4-D946561EE18D}">
      <dsp:nvSpPr>
        <dsp:cNvPr id="0" name=""/>
        <dsp:cNvSpPr/>
      </dsp:nvSpPr>
      <dsp:spPr>
        <a:xfrm>
          <a:off x="1495075" y="2694543"/>
          <a:ext cx="940501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940501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F8427-B2F2-498E-9344-D80438E14916}">
      <dsp:nvSpPr>
        <dsp:cNvPr id="0" name=""/>
        <dsp:cNvSpPr/>
      </dsp:nvSpPr>
      <dsp:spPr>
        <a:xfrm rot="21088532">
          <a:off x="1483182" y="2506929"/>
          <a:ext cx="2153169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153169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2A6A6-3CF3-4040-9647-FD8BA57E98BC}">
      <dsp:nvSpPr>
        <dsp:cNvPr id="0" name=""/>
        <dsp:cNvSpPr/>
      </dsp:nvSpPr>
      <dsp:spPr>
        <a:xfrm rot="20578578">
          <a:off x="1441166" y="2277079"/>
          <a:ext cx="2460704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460704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D397F1-A681-442A-873C-09E061D22D28}">
      <dsp:nvSpPr>
        <dsp:cNvPr id="0" name=""/>
        <dsp:cNvSpPr/>
      </dsp:nvSpPr>
      <dsp:spPr>
        <a:xfrm rot="20071580">
          <a:off x="1367788" y="2042321"/>
          <a:ext cx="2618629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618629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87D66-3257-43B9-B07A-F823ECC47827}">
      <dsp:nvSpPr>
        <dsp:cNvPr id="0" name=""/>
        <dsp:cNvSpPr/>
      </dsp:nvSpPr>
      <dsp:spPr>
        <a:xfrm rot="19568840">
          <a:off x="1265362" y="1814278"/>
          <a:ext cx="2710046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10046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DC435D-C64D-4E98-8A5E-3159DBC96BC2}">
      <dsp:nvSpPr>
        <dsp:cNvPr id="0" name=""/>
        <dsp:cNvSpPr/>
      </dsp:nvSpPr>
      <dsp:spPr>
        <a:xfrm rot="19071476">
          <a:off x="1137570" y="1597430"/>
          <a:ext cx="2765821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65821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8580382">
          <a:off x="948565" y="1412123"/>
          <a:ext cx="2846346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846346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80543" y="1440160"/>
          <a:ext cx="2455058" cy="25202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2232346" y="2895"/>
          <a:ext cx="236013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dirty="0" smtClean="0">
              <a:solidFill>
                <a:schemeClr val="tx1"/>
              </a:solidFill>
            </a:rPr>
            <a:t>news</a:t>
          </a:r>
          <a:endParaRPr lang="en-US" sz="2400" b="1" kern="1200" noProof="0" dirty="0">
            <a:solidFill>
              <a:schemeClr val="tx1"/>
            </a:solidFill>
          </a:endParaRPr>
        </a:p>
      </dsp:txBody>
      <dsp:txXfrm>
        <a:off x="2577979" y="49842"/>
        <a:ext cx="1668864" cy="226682"/>
      </dsp:txXfrm>
    </dsp:sp>
    <dsp:sp modelId="{E73BF7C1-F16D-4930-9F57-DA1C61476FFC}">
      <dsp:nvSpPr>
        <dsp:cNvPr id="0" name=""/>
        <dsp:cNvSpPr/>
      </dsp:nvSpPr>
      <dsp:spPr>
        <a:xfrm>
          <a:off x="2176806" y="355760"/>
          <a:ext cx="309012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cartoons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29344" y="402707"/>
        <a:ext cx="2185044" cy="226682"/>
      </dsp:txXfrm>
    </dsp:sp>
    <dsp:sp modelId="{B402A5B7-CA5E-4030-8089-E3D6A0B9BA63}">
      <dsp:nvSpPr>
        <dsp:cNvPr id="0" name=""/>
        <dsp:cNvSpPr/>
      </dsp:nvSpPr>
      <dsp:spPr>
        <a:xfrm>
          <a:off x="2165584" y="745999"/>
          <a:ext cx="3634061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soap operas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97780" y="792946"/>
        <a:ext cx="2569669" cy="226682"/>
      </dsp:txXfrm>
    </dsp:sp>
    <dsp:sp modelId="{2A2D99F8-BA14-4BBD-A1F8-6392472C96F4}">
      <dsp:nvSpPr>
        <dsp:cNvPr id="0" name=""/>
        <dsp:cNvSpPr/>
      </dsp:nvSpPr>
      <dsp:spPr>
        <a:xfrm>
          <a:off x="2331722" y="1166934"/>
          <a:ext cx="371695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documentaries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876057" y="1213881"/>
        <a:ext cx="2628280" cy="226682"/>
      </dsp:txXfrm>
    </dsp:sp>
    <dsp:sp modelId="{9085D421-9FAF-4ECF-8071-DDF558880FBA}">
      <dsp:nvSpPr>
        <dsp:cNvPr id="0" name=""/>
        <dsp:cNvSpPr/>
      </dsp:nvSpPr>
      <dsp:spPr>
        <a:xfrm>
          <a:off x="2872792" y="1611362"/>
          <a:ext cx="2936536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quiz shows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302838" y="1658309"/>
        <a:ext cx="2076444" cy="226682"/>
      </dsp:txXfrm>
    </dsp:sp>
    <dsp:sp modelId="{F61C5C7F-E09A-4053-A093-B606F115610A}">
      <dsp:nvSpPr>
        <dsp:cNvPr id="0" name=""/>
        <dsp:cNvSpPr/>
      </dsp:nvSpPr>
      <dsp:spPr>
        <a:xfrm>
          <a:off x="3198573" y="2071680"/>
          <a:ext cx="246810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chat shows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560018" y="2118627"/>
        <a:ext cx="1745210" cy="226682"/>
      </dsp:txXfrm>
    </dsp:sp>
    <dsp:sp modelId="{4011B154-7D1A-47F5-8F56-979FD5A0F5E2}">
      <dsp:nvSpPr>
        <dsp:cNvPr id="0" name=""/>
        <dsp:cNvSpPr/>
      </dsp:nvSpPr>
      <dsp:spPr>
        <a:xfrm>
          <a:off x="2435577" y="2540011"/>
          <a:ext cx="4055484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sport programmes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029489" y="2586958"/>
        <a:ext cx="2867660" cy="226682"/>
      </dsp:txXfrm>
    </dsp:sp>
    <dsp:sp modelId="{E829EA45-4673-41B4-AFA9-46561E622A51}">
      <dsp:nvSpPr>
        <dsp:cNvPr id="0" name=""/>
        <dsp:cNvSpPr/>
      </dsp:nvSpPr>
      <dsp:spPr>
        <a:xfrm>
          <a:off x="2240510" y="3008343"/>
          <a:ext cx="4384226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weather forecast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882565" y="3055290"/>
        <a:ext cx="3100116" cy="226682"/>
      </dsp:txXfrm>
    </dsp:sp>
    <dsp:sp modelId="{DF36D651-B468-466C-87D4-F6E49CEAA4B0}">
      <dsp:nvSpPr>
        <dsp:cNvPr id="0" name=""/>
        <dsp:cNvSpPr/>
      </dsp:nvSpPr>
      <dsp:spPr>
        <a:xfrm>
          <a:off x="2008697" y="3468661"/>
          <a:ext cx="4664727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music programmes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91830" y="3515608"/>
        <a:ext cx="3298461" cy="226682"/>
      </dsp:txXfrm>
    </dsp:sp>
    <dsp:sp modelId="{16C837E5-F536-4BC2-BF84-0F44C4A331FE}">
      <dsp:nvSpPr>
        <dsp:cNvPr id="0" name=""/>
        <dsp:cNvSpPr/>
      </dsp:nvSpPr>
      <dsp:spPr>
        <a:xfrm>
          <a:off x="2712984" y="3913089"/>
          <a:ext cx="2954427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commercials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145650" y="3960036"/>
        <a:ext cx="2089095" cy="226682"/>
      </dsp:txXfrm>
    </dsp:sp>
    <dsp:sp modelId="{6D578DD7-B3CD-432A-B5E2-1CD5AE0ADC89}">
      <dsp:nvSpPr>
        <dsp:cNvPr id="0" name=""/>
        <dsp:cNvSpPr/>
      </dsp:nvSpPr>
      <dsp:spPr>
        <a:xfrm>
          <a:off x="1867870" y="4334024"/>
          <a:ext cx="422949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game shows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487264" y="4380971"/>
        <a:ext cx="2990702" cy="226682"/>
      </dsp:txXfrm>
    </dsp:sp>
    <dsp:sp modelId="{4D418639-B375-4466-9951-521C916A577C}">
      <dsp:nvSpPr>
        <dsp:cNvPr id="0" name=""/>
        <dsp:cNvSpPr/>
      </dsp:nvSpPr>
      <dsp:spPr>
        <a:xfrm>
          <a:off x="2176626" y="4724263"/>
          <a:ext cx="3090479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sitcoms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29216" y="4771210"/>
        <a:ext cx="2185299" cy="226682"/>
      </dsp:txXfrm>
    </dsp:sp>
    <dsp:sp modelId="{72996B29-E6F3-4C3E-95DF-C07E5AF5F7E0}">
      <dsp:nvSpPr>
        <dsp:cNvPr id="0" name=""/>
        <dsp:cNvSpPr/>
      </dsp:nvSpPr>
      <dsp:spPr>
        <a:xfrm>
          <a:off x="1960602" y="5077128"/>
          <a:ext cx="2903619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series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385827" y="5124075"/>
        <a:ext cx="2053169" cy="22668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5CFCA-B7A3-419F-B3E2-EB463303D094}">
      <dsp:nvSpPr>
        <dsp:cNvPr id="0" name=""/>
        <dsp:cNvSpPr/>
      </dsp:nvSpPr>
      <dsp:spPr>
        <a:xfrm rot="3019618">
          <a:off x="948645" y="3976792"/>
          <a:ext cx="2845905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845905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E7008C-0792-4ECD-A889-0755706D8515}">
      <dsp:nvSpPr>
        <dsp:cNvPr id="0" name=""/>
        <dsp:cNvSpPr/>
      </dsp:nvSpPr>
      <dsp:spPr>
        <a:xfrm rot="2528524">
          <a:off x="1137570" y="3791655"/>
          <a:ext cx="2765821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65821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82D91-3231-41E0-8D06-F0DACC6ABDC4}">
      <dsp:nvSpPr>
        <dsp:cNvPr id="0" name=""/>
        <dsp:cNvSpPr/>
      </dsp:nvSpPr>
      <dsp:spPr>
        <a:xfrm rot="2031160">
          <a:off x="1265416" y="3574630"/>
          <a:ext cx="2709409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09409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240E39-8C65-4B0B-97C5-74B24244E2BE}">
      <dsp:nvSpPr>
        <dsp:cNvPr id="0" name=""/>
        <dsp:cNvSpPr/>
      </dsp:nvSpPr>
      <dsp:spPr>
        <a:xfrm rot="1528420">
          <a:off x="1367625" y="3347484"/>
          <a:ext cx="2621974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621974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FB16F-8BA5-42BE-A015-80E6425CC2AC}">
      <dsp:nvSpPr>
        <dsp:cNvPr id="0" name=""/>
        <dsp:cNvSpPr/>
      </dsp:nvSpPr>
      <dsp:spPr>
        <a:xfrm rot="1021422">
          <a:off x="1441571" y="3109297"/>
          <a:ext cx="2442197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442197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6FA60-F5B5-4665-B52C-C089638EF553}">
      <dsp:nvSpPr>
        <dsp:cNvPr id="0" name=""/>
        <dsp:cNvSpPr/>
      </dsp:nvSpPr>
      <dsp:spPr>
        <a:xfrm rot="511468">
          <a:off x="1484036" y="2870693"/>
          <a:ext cx="1998504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1998504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A676B8-D4A6-4A78-9AE4-D946561EE18D}">
      <dsp:nvSpPr>
        <dsp:cNvPr id="0" name=""/>
        <dsp:cNvSpPr/>
      </dsp:nvSpPr>
      <dsp:spPr>
        <a:xfrm>
          <a:off x="1495075" y="2694543"/>
          <a:ext cx="940501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940501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AF8427-B2F2-498E-9344-D80438E14916}">
      <dsp:nvSpPr>
        <dsp:cNvPr id="0" name=""/>
        <dsp:cNvSpPr/>
      </dsp:nvSpPr>
      <dsp:spPr>
        <a:xfrm rot="21088532">
          <a:off x="1483182" y="2506929"/>
          <a:ext cx="2153169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153169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2A6A6-3CF3-4040-9647-FD8BA57E98BC}">
      <dsp:nvSpPr>
        <dsp:cNvPr id="0" name=""/>
        <dsp:cNvSpPr/>
      </dsp:nvSpPr>
      <dsp:spPr>
        <a:xfrm rot="20578578">
          <a:off x="1441166" y="2277079"/>
          <a:ext cx="2460704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460704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D397F1-A681-442A-873C-09E061D22D28}">
      <dsp:nvSpPr>
        <dsp:cNvPr id="0" name=""/>
        <dsp:cNvSpPr/>
      </dsp:nvSpPr>
      <dsp:spPr>
        <a:xfrm rot="20071580">
          <a:off x="1367788" y="2042321"/>
          <a:ext cx="2618629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618629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87D66-3257-43B9-B07A-F823ECC47827}">
      <dsp:nvSpPr>
        <dsp:cNvPr id="0" name=""/>
        <dsp:cNvSpPr/>
      </dsp:nvSpPr>
      <dsp:spPr>
        <a:xfrm rot="19568840">
          <a:off x="1265362" y="1814278"/>
          <a:ext cx="2710046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10046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DC435D-C64D-4E98-8A5E-3159DBC96BC2}">
      <dsp:nvSpPr>
        <dsp:cNvPr id="0" name=""/>
        <dsp:cNvSpPr/>
      </dsp:nvSpPr>
      <dsp:spPr>
        <a:xfrm rot="19071476">
          <a:off x="1137570" y="1597430"/>
          <a:ext cx="2765821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765821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8580382">
          <a:off x="948565" y="1412123"/>
          <a:ext cx="2846346" cy="11513"/>
        </a:xfrm>
        <a:custGeom>
          <a:avLst/>
          <a:gdLst/>
          <a:ahLst/>
          <a:cxnLst/>
          <a:rect l="0" t="0" r="0" b="0"/>
          <a:pathLst>
            <a:path>
              <a:moveTo>
                <a:pt x="0" y="5756"/>
              </a:moveTo>
              <a:lnTo>
                <a:pt x="2846346" y="5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80543" y="1440160"/>
          <a:ext cx="2455058" cy="25202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2232346" y="2895"/>
          <a:ext cx="236013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news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577979" y="49842"/>
        <a:ext cx="1668864" cy="226682"/>
      </dsp:txXfrm>
    </dsp:sp>
    <dsp:sp modelId="{E73BF7C1-F16D-4930-9F57-DA1C61476FFC}">
      <dsp:nvSpPr>
        <dsp:cNvPr id="0" name=""/>
        <dsp:cNvSpPr/>
      </dsp:nvSpPr>
      <dsp:spPr>
        <a:xfrm>
          <a:off x="2176806" y="355760"/>
          <a:ext cx="309012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cartoons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29344" y="402707"/>
        <a:ext cx="2185044" cy="226682"/>
      </dsp:txXfrm>
    </dsp:sp>
    <dsp:sp modelId="{B402A5B7-CA5E-4030-8089-E3D6A0B9BA63}">
      <dsp:nvSpPr>
        <dsp:cNvPr id="0" name=""/>
        <dsp:cNvSpPr/>
      </dsp:nvSpPr>
      <dsp:spPr>
        <a:xfrm>
          <a:off x="2165584" y="745999"/>
          <a:ext cx="3634061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soap operas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97780" y="792946"/>
        <a:ext cx="2569669" cy="226682"/>
      </dsp:txXfrm>
    </dsp:sp>
    <dsp:sp modelId="{2A2D99F8-BA14-4BBD-A1F8-6392472C96F4}">
      <dsp:nvSpPr>
        <dsp:cNvPr id="0" name=""/>
        <dsp:cNvSpPr/>
      </dsp:nvSpPr>
      <dsp:spPr>
        <a:xfrm>
          <a:off x="2331722" y="1166934"/>
          <a:ext cx="371695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documentaries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876057" y="1213881"/>
        <a:ext cx="2628280" cy="226682"/>
      </dsp:txXfrm>
    </dsp:sp>
    <dsp:sp modelId="{9085D421-9FAF-4ECF-8071-DDF558880FBA}">
      <dsp:nvSpPr>
        <dsp:cNvPr id="0" name=""/>
        <dsp:cNvSpPr/>
      </dsp:nvSpPr>
      <dsp:spPr>
        <a:xfrm>
          <a:off x="2872792" y="1611362"/>
          <a:ext cx="2936536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quiz shows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302838" y="1658309"/>
        <a:ext cx="2076444" cy="226682"/>
      </dsp:txXfrm>
    </dsp:sp>
    <dsp:sp modelId="{F61C5C7F-E09A-4053-A093-B606F115610A}">
      <dsp:nvSpPr>
        <dsp:cNvPr id="0" name=""/>
        <dsp:cNvSpPr/>
      </dsp:nvSpPr>
      <dsp:spPr>
        <a:xfrm>
          <a:off x="3198573" y="2071680"/>
          <a:ext cx="246810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chat shows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560018" y="2118627"/>
        <a:ext cx="1745210" cy="226682"/>
      </dsp:txXfrm>
    </dsp:sp>
    <dsp:sp modelId="{4011B154-7D1A-47F5-8F56-979FD5A0F5E2}">
      <dsp:nvSpPr>
        <dsp:cNvPr id="0" name=""/>
        <dsp:cNvSpPr/>
      </dsp:nvSpPr>
      <dsp:spPr>
        <a:xfrm>
          <a:off x="2435577" y="2540011"/>
          <a:ext cx="4055484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sport programmes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029489" y="2586958"/>
        <a:ext cx="2867660" cy="226682"/>
      </dsp:txXfrm>
    </dsp:sp>
    <dsp:sp modelId="{E829EA45-4673-41B4-AFA9-46561E622A51}">
      <dsp:nvSpPr>
        <dsp:cNvPr id="0" name=""/>
        <dsp:cNvSpPr/>
      </dsp:nvSpPr>
      <dsp:spPr>
        <a:xfrm>
          <a:off x="2240510" y="3008343"/>
          <a:ext cx="4384226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weather forecast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882565" y="3055290"/>
        <a:ext cx="3100116" cy="226682"/>
      </dsp:txXfrm>
    </dsp:sp>
    <dsp:sp modelId="{DF36D651-B468-466C-87D4-F6E49CEAA4B0}">
      <dsp:nvSpPr>
        <dsp:cNvPr id="0" name=""/>
        <dsp:cNvSpPr/>
      </dsp:nvSpPr>
      <dsp:spPr>
        <a:xfrm>
          <a:off x="2008697" y="3468661"/>
          <a:ext cx="4664727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music programmes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91830" y="3515608"/>
        <a:ext cx="3298461" cy="226682"/>
      </dsp:txXfrm>
    </dsp:sp>
    <dsp:sp modelId="{16C837E5-F536-4BC2-BF84-0F44C4A331FE}">
      <dsp:nvSpPr>
        <dsp:cNvPr id="0" name=""/>
        <dsp:cNvSpPr/>
      </dsp:nvSpPr>
      <dsp:spPr>
        <a:xfrm>
          <a:off x="2712984" y="3913089"/>
          <a:ext cx="2954427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commercials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3145650" y="3960036"/>
        <a:ext cx="2089095" cy="226682"/>
      </dsp:txXfrm>
    </dsp:sp>
    <dsp:sp modelId="{6D578DD7-B3CD-432A-B5E2-1CD5AE0ADC89}">
      <dsp:nvSpPr>
        <dsp:cNvPr id="0" name=""/>
        <dsp:cNvSpPr/>
      </dsp:nvSpPr>
      <dsp:spPr>
        <a:xfrm>
          <a:off x="1867870" y="4334024"/>
          <a:ext cx="4229490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game shows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487264" y="4380971"/>
        <a:ext cx="2990702" cy="226682"/>
      </dsp:txXfrm>
    </dsp:sp>
    <dsp:sp modelId="{4D418639-B375-4466-9951-521C916A577C}">
      <dsp:nvSpPr>
        <dsp:cNvPr id="0" name=""/>
        <dsp:cNvSpPr/>
      </dsp:nvSpPr>
      <dsp:spPr>
        <a:xfrm>
          <a:off x="2176626" y="4724263"/>
          <a:ext cx="3090479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sitcoms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629216" y="4771210"/>
        <a:ext cx="2185299" cy="226682"/>
      </dsp:txXfrm>
    </dsp:sp>
    <dsp:sp modelId="{72996B29-E6F3-4C3E-95DF-C07E5AF5F7E0}">
      <dsp:nvSpPr>
        <dsp:cNvPr id="0" name=""/>
        <dsp:cNvSpPr/>
      </dsp:nvSpPr>
      <dsp:spPr>
        <a:xfrm>
          <a:off x="1960602" y="5077128"/>
          <a:ext cx="2903619" cy="3205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noProof="0" smtClean="0">
              <a:solidFill>
                <a:schemeClr val="tx1"/>
              </a:solidFill>
            </a:rPr>
            <a:t>series</a:t>
          </a:r>
          <a:endParaRPr lang="en-US" sz="2400" b="1" kern="1200" noProof="0">
            <a:solidFill>
              <a:schemeClr val="tx1"/>
            </a:solidFill>
          </a:endParaRPr>
        </a:p>
      </dsp:txBody>
      <dsp:txXfrm>
        <a:off x="2385827" y="5124075"/>
        <a:ext cx="2053169" cy="2266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07BB2-9FEF-46EC-8B7F-6BA8B665CFA9}">
      <dsp:nvSpPr>
        <dsp:cNvPr id="0" name=""/>
        <dsp:cNvSpPr/>
      </dsp:nvSpPr>
      <dsp:spPr>
        <a:xfrm rot="3305594">
          <a:off x="1708556" y="3927739"/>
          <a:ext cx="2243678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243678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77F27-766B-49B1-8C79-2C10EB3F7AA1}">
      <dsp:nvSpPr>
        <dsp:cNvPr id="0" name=""/>
        <dsp:cNvSpPr/>
      </dsp:nvSpPr>
      <dsp:spPr>
        <a:xfrm rot="2294585">
          <a:off x="2054885" y="3602027"/>
          <a:ext cx="2137098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137098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5A72B6-4632-4463-A981-1351A10ED4C0}">
      <dsp:nvSpPr>
        <dsp:cNvPr id="0" name=""/>
        <dsp:cNvSpPr/>
      </dsp:nvSpPr>
      <dsp:spPr>
        <a:xfrm rot="1448481">
          <a:off x="2204767" y="3204335"/>
          <a:ext cx="1816533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816533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087DD-2512-41E7-80D9-B520E9DDDE52}">
      <dsp:nvSpPr>
        <dsp:cNvPr id="0" name=""/>
        <dsp:cNvSpPr/>
      </dsp:nvSpPr>
      <dsp:spPr>
        <a:xfrm rot="490112">
          <a:off x="2278056" y="2822417"/>
          <a:ext cx="1211911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211911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028DC-395D-4B70-8206-01B5AC4C8254}">
      <dsp:nvSpPr>
        <dsp:cNvPr id="0" name=""/>
        <dsp:cNvSpPr/>
      </dsp:nvSpPr>
      <dsp:spPr>
        <a:xfrm rot="21128704">
          <a:off x="2276848" y="2539967"/>
          <a:ext cx="1567957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567957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072515-C6BD-4C01-80D7-A32EB39BB1BC}">
      <dsp:nvSpPr>
        <dsp:cNvPr id="0" name=""/>
        <dsp:cNvSpPr/>
      </dsp:nvSpPr>
      <dsp:spPr>
        <a:xfrm rot="20182526">
          <a:off x="2205036" y="2173665"/>
          <a:ext cx="1889249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1889249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34164-43ED-4E14-A109-C552564547D1}">
      <dsp:nvSpPr>
        <dsp:cNvPr id="0" name=""/>
        <dsp:cNvSpPr/>
      </dsp:nvSpPr>
      <dsp:spPr>
        <a:xfrm rot="19271712">
          <a:off x="2053167" y="1780010"/>
          <a:ext cx="2093538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093538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8392918">
          <a:off x="1738326" y="1452618"/>
          <a:ext cx="2293656" cy="19511"/>
        </a:xfrm>
        <a:custGeom>
          <a:avLst/>
          <a:gdLst/>
          <a:ahLst/>
          <a:cxnLst/>
          <a:rect l="0" t="0" r="0" b="0"/>
          <a:pathLst>
            <a:path>
              <a:moveTo>
                <a:pt x="0" y="9755"/>
              </a:moveTo>
              <a:lnTo>
                <a:pt x="2293656" y="97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771474" y="1440158"/>
          <a:ext cx="2391649" cy="2520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2721559" y="1595"/>
          <a:ext cx="2089311" cy="544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ballet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027532" y="81322"/>
        <a:ext cx="1477365" cy="384958"/>
      </dsp:txXfrm>
    </dsp:sp>
    <dsp:sp modelId="{BCF46709-03E2-426D-9A55-B384B8027A23}">
      <dsp:nvSpPr>
        <dsp:cNvPr id="0" name=""/>
        <dsp:cNvSpPr/>
      </dsp:nvSpPr>
      <dsp:spPr>
        <a:xfrm>
          <a:off x="3163359" y="603023"/>
          <a:ext cx="2149097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comedy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478087" y="682582"/>
        <a:ext cx="1519641" cy="384148"/>
      </dsp:txXfrm>
    </dsp:sp>
    <dsp:sp modelId="{1845055E-B356-425D-84E5-867F75CEFFC8}">
      <dsp:nvSpPr>
        <dsp:cNvPr id="0" name=""/>
        <dsp:cNvSpPr/>
      </dsp:nvSpPr>
      <dsp:spPr>
        <a:xfrm>
          <a:off x="3433935" y="1295438"/>
          <a:ext cx="2249694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tragedy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763395" y="1374997"/>
        <a:ext cx="1590774" cy="384148"/>
      </dsp:txXfrm>
    </dsp:sp>
    <dsp:sp modelId="{4D0414C9-C432-432A-BAF7-0E0B81E681C5}">
      <dsp:nvSpPr>
        <dsp:cNvPr id="0" name=""/>
        <dsp:cNvSpPr/>
      </dsp:nvSpPr>
      <dsp:spPr>
        <a:xfrm>
          <a:off x="3719016" y="2044692"/>
          <a:ext cx="2067183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opera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021748" y="2124251"/>
        <a:ext cx="1461719" cy="384148"/>
      </dsp:txXfrm>
    </dsp:sp>
    <dsp:sp modelId="{433F62FF-B297-4D95-A4A5-B055B9DD0969}">
      <dsp:nvSpPr>
        <dsp:cNvPr id="0" name=""/>
        <dsp:cNvSpPr/>
      </dsp:nvSpPr>
      <dsp:spPr>
        <a:xfrm>
          <a:off x="3175140" y="2813214"/>
          <a:ext cx="2938322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musical play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05447" y="2892773"/>
        <a:ext cx="2077708" cy="384148"/>
      </dsp:txXfrm>
    </dsp:sp>
    <dsp:sp modelId="{E2D66146-9D72-4D97-B281-33180F9E528F}">
      <dsp:nvSpPr>
        <dsp:cNvPr id="0" name=""/>
        <dsp:cNvSpPr/>
      </dsp:nvSpPr>
      <dsp:spPr>
        <a:xfrm>
          <a:off x="3122053" y="3562468"/>
          <a:ext cx="2748706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puppet</a:t>
          </a:r>
          <a:r>
            <a:rPr lang="cs-CZ" sz="2400" b="1" kern="1200" dirty="0" smtClean="0">
              <a:solidFill>
                <a:schemeClr val="tx1"/>
              </a:solidFill>
            </a:rPr>
            <a:t> show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524592" y="3642027"/>
        <a:ext cx="1943628" cy="384148"/>
      </dsp:txXfrm>
    </dsp:sp>
    <dsp:sp modelId="{98874867-E6C6-444D-95EC-738ADF3B3308}">
      <dsp:nvSpPr>
        <dsp:cNvPr id="0" name=""/>
        <dsp:cNvSpPr/>
      </dsp:nvSpPr>
      <dsp:spPr>
        <a:xfrm>
          <a:off x="3394098" y="4254883"/>
          <a:ext cx="1779915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farce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54761" y="4334442"/>
        <a:ext cx="1258589" cy="384148"/>
      </dsp:txXfrm>
    </dsp:sp>
    <dsp:sp modelId="{29978D27-7908-4677-9DA8-2FC95BDA2EBC}">
      <dsp:nvSpPr>
        <dsp:cNvPr id="0" name=""/>
        <dsp:cNvSpPr/>
      </dsp:nvSpPr>
      <dsp:spPr>
        <a:xfrm>
          <a:off x="2003518" y="4855738"/>
          <a:ext cx="3314312" cy="543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pantomime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488888" y="4935297"/>
        <a:ext cx="2343572" cy="3841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343003-4417-443A-9841-96590716871F}">
      <dsp:nvSpPr>
        <dsp:cNvPr id="0" name=""/>
        <dsp:cNvSpPr/>
      </dsp:nvSpPr>
      <dsp:spPr>
        <a:xfrm rot="3504918">
          <a:off x="2271493" y="3953471"/>
          <a:ext cx="1776713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776713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A5A00-3FD7-4C44-804F-CBC656F2BD84}">
      <dsp:nvSpPr>
        <dsp:cNvPr id="0" name=""/>
        <dsp:cNvSpPr/>
      </dsp:nvSpPr>
      <dsp:spPr>
        <a:xfrm rot="2101164">
          <a:off x="2730090" y="3487324"/>
          <a:ext cx="1469229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469229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D84A33-33F9-4653-871E-C1346690E973}">
      <dsp:nvSpPr>
        <dsp:cNvPr id="0" name=""/>
        <dsp:cNvSpPr/>
      </dsp:nvSpPr>
      <dsp:spPr>
        <a:xfrm rot="694954">
          <a:off x="2850146" y="2976435"/>
          <a:ext cx="1270860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270860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CCE8C-2FBC-41D6-9AC5-121B6E2215CA}">
      <dsp:nvSpPr>
        <dsp:cNvPr id="0" name=""/>
        <dsp:cNvSpPr/>
      </dsp:nvSpPr>
      <dsp:spPr>
        <a:xfrm rot="20902688">
          <a:off x="2850398" y="2544520"/>
          <a:ext cx="1237759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237759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2757F-BD1F-4703-A665-2AA733D5D796}">
      <dsp:nvSpPr>
        <dsp:cNvPr id="0" name=""/>
        <dsp:cNvSpPr/>
      </dsp:nvSpPr>
      <dsp:spPr>
        <a:xfrm rot="19814509">
          <a:off x="2762817" y="2131635"/>
          <a:ext cx="1520705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520705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8107616">
          <a:off x="2313469" y="1633087"/>
          <a:ext cx="1620242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620242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1008117" y="1296150"/>
          <a:ext cx="2887731" cy="2952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2432751" y="-68783"/>
          <a:ext cx="2863932" cy="1039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science fiction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852164" y="83441"/>
        <a:ext cx="2025106" cy="735002"/>
      </dsp:txXfrm>
    </dsp:sp>
    <dsp:sp modelId="{C18EE607-1446-4465-84EA-99B1FB95AC44}">
      <dsp:nvSpPr>
        <dsp:cNvPr id="0" name=""/>
        <dsp:cNvSpPr/>
      </dsp:nvSpPr>
      <dsp:spPr>
        <a:xfrm>
          <a:off x="3740215" y="826650"/>
          <a:ext cx="2333189" cy="10547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western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081903" y="981115"/>
        <a:ext cx="1649813" cy="745821"/>
      </dsp:txXfrm>
    </dsp:sp>
    <dsp:sp modelId="{A9F72841-66BC-4796-9033-595CA21B2CFA}">
      <dsp:nvSpPr>
        <dsp:cNvPr id="0" name=""/>
        <dsp:cNvSpPr/>
      </dsp:nvSpPr>
      <dsp:spPr>
        <a:xfrm>
          <a:off x="3965810" y="1883989"/>
          <a:ext cx="1914286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thriller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246151" y="1993831"/>
        <a:ext cx="1353604" cy="530366"/>
      </dsp:txXfrm>
    </dsp:sp>
    <dsp:sp modelId="{3279DC21-0676-4393-A4A6-F17D0CD81316}">
      <dsp:nvSpPr>
        <dsp:cNvPr id="0" name=""/>
        <dsp:cNvSpPr/>
      </dsp:nvSpPr>
      <dsp:spPr>
        <a:xfrm>
          <a:off x="4009360" y="2911260"/>
          <a:ext cx="1844606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horror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279496" y="3021102"/>
        <a:ext cx="1304334" cy="530366"/>
      </dsp:txXfrm>
    </dsp:sp>
    <dsp:sp modelId="{D65DF4AF-2922-4D9E-8CA4-BE5D53CB7192}">
      <dsp:nvSpPr>
        <dsp:cNvPr id="0" name=""/>
        <dsp:cNvSpPr/>
      </dsp:nvSpPr>
      <dsp:spPr>
        <a:xfrm>
          <a:off x="3385122" y="3888252"/>
          <a:ext cx="2335477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cartoon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727145" y="3998094"/>
        <a:ext cx="1651431" cy="530366"/>
      </dsp:txXfrm>
    </dsp:sp>
    <dsp:sp modelId="{14C441F6-27E6-4075-826A-9EC9A1B4E96F}">
      <dsp:nvSpPr>
        <dsp:cNvPr id="0" name=""/>
        <dsp:cNvSpPr/>
      </dsp:nvSpPr>
      <dsp:spPr>
        <a:xfrm>
          <a:off x="2355843" y="4719332"/>
          <a:ext cx="2994366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documentary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794358" y="4829174"/>
        <a:ext cx="2117336" cy="5303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343003-4417-443A-9841-96590716871F}">
      <dsp:nvSpPr>
        <dsp:cNvPr id="0" name=""/>
        <dsp:cNvSpPr/>
      </dsp:nvSpPr>
      <dsp:spPr>
        <a:xfrm rot="3504918">
          <a:off x="2271493" y="3953471"/>
          <a:ext cx="1776713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776713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A5A00-3FD7-4C44-804F-CBC656F2BD84}">
      <dsp:nvSpPr>
        <dsp:cNvPr id="0" name=""/>
        <dsp:cNvSpPr/>
      </dsp:nvSpPr>
      <dsp:spPr>
        <a:xfrm rot="2101164">
          <a:off x="2730090" y="3487324"/>
          <a:ext cx="1469229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469229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D84A33-33F9-4653-871E-C1346690E973}">
      <dsp:nvSpPr>
        <dsp:cNvPr id="0" name=""/>
        <dsp:cNvSpPr/>
      </dsp:nvSpPr>
      <dsp:spPr>
        <a:xfrm rot="694954">
          <a:off x="2850146" y="2976435"/>
          <a:ext cx="1270860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270860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CCE8C-2FBC-41D6-9AC5-121B6E2215CA}">
      <dsp:nvSpPr>
        <dsp:cNvPr id="0" name=""/>
        <dsp:cNvSpPr/>
      </dsp:nvSpPr>
      <dsp:spPr>
        <a:xfrm rot="20902688">
          <a:off x="2850398" y="2544520"/>
          <a:ext cx="1237759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237759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2757F-BD1F-4703-A665-2AA733D5D796}">
      <dsp:nvSpPr>
        <dsp:cNvPr id="0" name=""/>
        <dsp:cNvSpPr/>
      </dsp:nvSpPr>
      <dsp:spPr>
        <a:xfrm rot="19814509">
          <a:off x="2762817" y="2131635"/>
          <a:ext cx="1520705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520705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8107616">
          <a:off x="2313469" y="1633087"/>
          <a:ext cx="1620242" cy="26938"/>
        </a:xfrm>
        <a:custGeom>
          <a:avLst/>
          <a:gdLst/>
          <a:ahLst/>
          <a:cxnLst/>
          <a:rect l="0" t="0" r="0" b="0"/>
          <a:pathLst>
            <a:path>
              <a:moveTo>
                <a:pt x="0" y="13469"/>
              </a:moveTo>
              <a:lnTo>
                <a:pt x="1620242" y="13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1008117" y="1296150"/>
          <a:ext cx="2887731" cy="29523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2432751" y="-68783"/>
          <a:ext cx="2863932" cy="1039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science fiction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852164" y="83441"/>
        <a:ext cx="2025106" cy="735002"/>
      </dsp:txXfrm>
    </dsp:sp>
    <dsp:sp modelId="{C18EE607-1446-4465-84EA-99B1FB95AC44}">
      <dsp:nvSpPr>
        <dsp:cNvPr id="0" name=""/>
        <dsp:cNvSpPr/>
      </dsp:nvSpPr>
      <dsp:spPr>
        <a:xfrm>
          <a:off x="3740215" y="826650"/>
          <a:ext cx="2333189" cy="10547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western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081903" y="981115"/>
        <a:ext cx="1649813" cy="745821"/>
      </dsp:txXfrm>
    </dsp:sp>
    <dsp:sp modelId="{A9F72841-66BC-4796-9033-595CA21B2CFA}">
      <dsp:nvSpPr>
        <dsp:cNvPr id="0" name=""/>
        <dsp:cNvSpPr/>
      </dsp:nvSpPr>
      <dsp:spPr>
        <a:xfrm>
          <a:off x="3965810" y="1883989"/>
          <a:ext cx="1914286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thriller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246151" y="1993831"/>
        <a:ext cx="1353604" cy="530366"/>
      </dsp:txXfrm>
    </dsp:sp>
    <dsp:sp modelId="{3279DC21-0676-4393-A4A6-F17D0CD81316}">
      <dsp:nvSpPr>
        <dsp:cNvPr id="0" name=""/>
        <dsp:cNvSpPr/>
      </dsp:nvSpPr>
      <dsp:spPr>
        <a:xfrm>
          <a:off x="4009360" y="2911260"/>
          <a:ext cx="1844606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horror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279496" y="3021102"/>
        <a:ext cx="1304334" cy="530366"/>
      </dsp:txXfrm>
    </dsp:sp>
    <dsp:sp modelId="{D65DF4AF-2922-4D9E-8CA4-BE5D53CB7192}">
      <dsp:nvSpPr>
        <dsp:cNvPr id="0" name=""/>
        <dsp:cNvSpPr/>
      </dsp:nvSpPr>
      <dsp:spPr>
        <a:xfrm>
          <a:off x="3385122" y="3888252"/>
          <a:ext cx="2335477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cartoon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727145" y="3998094"/>
        <a:ext cx="1651431" cy="530366"/>
      </dsp:txXfrm>
    </dsp:sp>
    <dsp:sp modelId="{14C441F6-27E6-4075-826A-9EC9A1B4E96F}">
      <dsp:nvSpPr>
        <dsp:cNvPr id="0" name=""/>
        <dsp:cNvSpPr/>
      </dsp:nvSpPr>
      <dsp:spPr>
        <a:xfrm>
          <a:off x="2355843" y="4719332"/>
          <a:ext cx="2994366" cy="750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documentary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794358" y="4829174"/>
        <a:ext cx="2117336" cy="5303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2757F-BD1F-4703-A665-2AA733D5D796}">
      <dsp:nvSpPr>
        <dsp:cNvPr id="0" name=""/>
        <dsp:cNvSpPr/>
      </dsp:nvSpPr>
      <dsp:spPr>
        <a:xfrm rot="1760357">
          <a:off x="2622015" y="3618708"/>
          <a:ext cx="1026805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026805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9839643">
          <a:off x="2624995" y="1883314"/>
          <a:ext cx="980330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980330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1104" y="1198927"/>
          <a:ext cx="3160898" cy="31608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3420822" y="264298"/>
          <a:ext cx="1896538" cy="18965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fiction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98564" y="542040"/>
        <a:ext cx="1341054" cy="1341054"/>
      </dsp:txXfrm>
    </dsp:sp>
    <dsp:sp modelId="{CA1CD5A5-188C-41E4-B09E-6C09C6CEB77F}">
      <dsp:nvSpPr>
        <dsp:cNvPr id="0" name=""/>
        <dsp:cNvSpPr/>
      </dsp:nvSpPr>
      <dsp:spPr>
        <a:xfrm>
          <a:off x="5507015" y="264298"/>
          <a:ext cx="2844808" cy="18965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novel</a:t>
          </a:r>
          <a:endParaRPr lang="en-GB" sz="2400" b="1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detective</a:t>
          </a:r>
          <a:r>
            <a:rPr lang="cs-CZ" sz="2400" kern="1200" dirty="0" smtClean="0">
              <a:solidFill>
                <a:schemeClr val="tx1"/>
              </a:solidFill>
            </a:rPr>
            <a:t> story</a:t>
          </a:r>
          <a:endParaRPr lang="en-GB" sz="2400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historical</a:t>
          </a:r>
          <a:r>
            <a:rPr lang="cs-CZ" sz="2400" kern="1200" dirty="0" smtClean="0">
              <a:solidFill>
                <a:schemeClr val="tx1"/>
              </a:solidFill>
            </a:rPr>
            <a:t> novel</a:t>
          </a:r>
          <a:endParaRPr lang="en-GB" sz="2400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war</a:t>
          </a:r>
          <a:r>
            <a:rPr lang="cs-CZ" sz="2400" kern="1200" dirty="0" smtClean="0">
              <a:solidFill>
                <a:schemeClr val="tx1"/>
              </a:solidFill>
            </a:rPr>
            <a:t> novel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drama</a:t>
          </a:r>
          <a:endParaRPr lang="en-GB" sz="2400" b="1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comedy</a:t>
          </a:r>
          <a:endParaRPr lang="en-GB" sz="2400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tragedy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short</a:t>
          </a:r>
          <a:r>
            <a:rPr lang="cs-CZ" sz="2400" b="1" kern="1200" dirty="0" smtClean="0">
              <a:solidFill>
                <a:schemeClr val="tx1"/>
              </a:solidFill>
            </a:rPr>
            <a:t> story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poem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fairy</a:t>
          </a: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tale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fable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5507015" y="264298"/>
        <a:ext cx="2844808" cy="1896538"/>
      </dsp:txXfrm>
    </dsp:sp>
    <dsp:sp modelId="{C18EE607-1446-4465-84EA-99B1FB95AC44}">
      <dsp:nvSpPr>
        <dsp:cNvPr id="0" name=""/>
        <dsp:cNvSpPr/>
      </dsp:nvSpPr>
      <dsp:spPr>
        <a:xfrm>
          <a:off x="3420822" y="3556067"/>
          <a:ext cx="1896538" cy="1580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non-fiction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98564" y="3787487"/>
        <a:ext cx="1341054" cy="1117394"/>
      </dsp:txXfrm>
    </dsp:sp>
    <dsp:sp modelId="{77F72F71-A00A-4AE6-AA8B-CE694DE017FD}">
      <dsp:nvSpPr>
        <dsp:cNvPr id="0" name=""/>
        <dsp:cNvSpPr/>
      </dsp:nvSpPr>
      <dsp:spPr>
        <a:xfrm>
          <a:off x="5507015" y="3556067"/>
          <a:ext cx="2844808" cy="1580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chronicle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biography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diary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5507015" y="3556067"/>
        <a:ext cx="2844808" cy="15802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2757F-BD1F-4703-A665-2AA733D5D796}">
      <dsp:nvSpPr>
        <dsp:cNvPr id="0" name=""/>
        <dsp:cNvSpPr/>
      </dsp:nvSpPr>
      <dsp:spPr>
        <a:xfrm rot="1760357">
          <a:off x="2622015" y="3618708"/>
          <a:ext cx="1026805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1026805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67985-35E9-4900-9BBD-42F59E24B36E}">
      <dsp:nvSpPr>
        <dsp:cNvPr id="0" name=""/>
        <dsp:cNvSpPr/>
      </dsp:nvSpPr>
      <dsp:spPr>
        <a:xfrm rot="19839643">
          <a:off x="2624995" y="1883314"/>
          <a:ext cx="980330" cy="68115"/>
        </a:xfrm>
        <a:custGeom>
          <a:avLst/>
          <a:gdLst/>
          <a:ahLst/>
          <a:cxnLst/>
          <a:rect l="0" t="0" r="0" b="0"/>
          <a:pathLst>
            <a:path>
              <a:moveTo>
                <a:pt x="0" y="34057"/>
              </a:moveTo>
              <a:lnTo>
                <a:pt x="980330" y="34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1104" y="1198927"/>
          <a:ext cx="3160898" cy="31608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AC58B-9BEA-4656-8B1B-B5A59FD91435}">
      <dsp:nvSpPr>
        <dsp:cNvPr id="0" name=""/>
        <dsp:cNvSpPr/>
      </dsp:nvSpPr>
      <dsp:spPr>
        <a:xfrm>
          <a:off x="3420822" y="264298"/>
          <a:ext cx="1896538" cy="18965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fiction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98564" y="542040"/>
        <a:ext cx="1341054" cy="1341054"/>
      </dsp:txXfrm>
    </dsp:sp>
    <dsp:sp modelId="{CA1CD5A5-188C-41E4-B09E-6C09C6CEB77F}">
      <dsp:nvSpPr>
        <dsp:cNvPr id="0" name=""/>
        <dsp:cNvSpPr/>
      </dsp:nvSpPr>
      <dsp:spPr>
        <a:xfrm>
          <a:off x="5507015" y="264298"/>
          <a:ext cx="2844808" cy="18965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novel</a:t>
          </a:r>
          <a:endParaRPr lang="en-GB" sz="2400" b="1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detective</a:t>
          </a:r>
          <a:r>
            <a:rPr lang="cs-CZ" sz="2400" kern="1200" dirty="0" smtClean="0">
              <a:solidFill>
                <a:schemeClr val="tx1"/>
              </a:solidFill>
            </a:rPr>
            <a:t> story</a:t>
          </a:r>
          <a:endParaRPr lang="en-GB" sz="2400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historical</a:t>
          </a:r>
          <a:r>
            <a:rPr lang="cs-CZ" sz="2400" kern="1200" dirty="0" smtClean="0">
              <a:solidFill>
                <a:schemeClr val="tx1"/>
              </a:solidFill>
            </a:rPr>
            <a:t> novel</a:t>
          </a:r>
          <a:endParaRPr lang="en-GB" sz="2400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war</a:t>
          </a:r>
          <a:r>
            <a:rPr lang="cs-CZ" sz="2400" kern="1200" dirty="0" smtClean="0">
              <a:solidFill>
                <a:schemeClr val="tx1"/>
              </a:solidFill>
            </a:rPr>
            <a:t> novel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drama</a:t>
          </a:r>
          <a:endParaRPr lang="en-GB" sz="2400" b="1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comedy</a:t>
          </a:r>
          <a:endParaRPr lang="en-GB" sz="2400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tragedy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short</a:t>
          </a:r>
          <a:r>
            <a:rPr lang="cs-CZ" sz="2400" b="1" kern="1200" dirty="0" smtClean="0">
              <a:solidFill>
                <a:schemeClr val="tx1"/>
              </a:solidFill>
            </a:rPr>
            <a:t> story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poem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fairy</a:t>
          </a: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tale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fable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5507015" y="264298"/>
        <a:ext cx="2844808" cy="1896538"/>
      </dsp:txXfrm>
    </dsp:sp>
    <dsp:sp modelId="{C18EE607-1446-4465-84EA-99B1FB95AC44}">
      <dsp:nvSpPr>
        <dsp:cNvPr id="0" name=""/>
        <dsp:cNvSpPr/>
      </dsp:nvSpPr>
      <dsp:spPr>
        <a:xfrm>
          <a:off x="3420822" y="3556067"/>
          <a:ext cx="1896538" cy="15802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non-fiction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698564" y="3787487"/>
        <a:ext cx="1341054" cy="1117394"/>
      </dsp:txXfrm>
    </dsp:sp>
    <dsp:sp modelId="{77F72F71-A00A-4AE6-AA8B-CE694DE017FD}">
      <dsp:nvSpPr>
        <dsp:cNvPr id="0" name=""/>
        <dsp:cNvSpPr/>
      </dsp:nvSpPr>
      <dsp:spPr>
        <a:xfrm>
          <a:off x="5507015" y="3556067"/>
          <a:ext cx="2844808" cy="1580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chronicle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biography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diary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5507015" y="3556067"/>
        <a:ext cx="2844808" cy="15802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0B077-0336-4805-815A-228745F81742}">
      <dsp:nvSpPr>
        <dsp:cNvPr id="0" name=""/>
        <dsp:cNvSpPr/>
      </dsp:nvSpPr>
      <dsp:spPr>
        <a:xfrm rot="3191926">
          <a:off x="2001119" y="3943087"/>
          <a:ext cx="2430302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430302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6B252-B405-4EC7-9A3B-03A3BFC4D411}">
      <dsp:nvSpPr>
        <dsp:cNvPr id="0" name=""/>
        <dsp:cNvSpPr/>
      </dsp:nvSpPr>
      <dsp:spPr>
        <a:xfrm rot="2395998">
          <a:off x="2291457" y="3659659"/>
          <a:ext cx="2289800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289800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FE79E-21D3-4423-B0B1-5B4531CE4030}">
      <dsp:nvSpPr>
        <dsp:cNvPr id="0" name=""/>
        <dsp:cNvSpPr/>
      </dsp:nvSpPr>
      <dsp:spPr>
        <a:xfrm rot="1615087">
          <a:off x="2442217" y="3318763"/>
          <a:ext cx="2145715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145715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68955-E212-45FD-80D7-5748B411D27B}">
      <dsp:nvSpPr>
        <dsp:cNvPr id="0" name=""/>
        <dsp:cNvSpPr/>
      </dsp:nvSpPr>
      <dsp:spPr>
        <a:xfrm rot="813162">
          <a:off x="2532643" y="2976076"/>
          <a:ext cx="1854115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1854115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3053A-B29E-4E46-8BC6-C8E16EB67C1C}">
      <dsp:nvSpPr>
        <dsp:cNvPr id="0" name=""/>
        <dsp:cNvSpPr/>
      </dsp:nvSpPr>
      <dsp:spPr>
        <a:xfrm>
          <a:off x="2558457" y="2691730"/>
          <a:ext cx="1590219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1590219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166336-F787-488F-87B1-12948FFAD684}">
      <dsp:nvSpPr>
        <dsp:cNvPr id="0" name=""/>
        <dsp:cNvSpPr/>
      </dsp:nvSpPr>
      <dsp:spPr>
        <a:xfrm rot="20782639">
          <a:off x="2532802" y="2409488"/>
          <a:ext cx="1823848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1823848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7FD645-7E21-4D61-BCC1-FB45A24E1FF9}">
      <dsp:nvSpPr>
        <dsp:cNvPr id="0" name=""/>
        <dsp:cNvSpPr/>
      </dsp:nvSpPr>
      <dsp:spPr>
        <a:xfrm rot="19986627">
          <a:off x="2442269" y="2064550"/>
          <a:ext cx="2149248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149248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4A8F9A-2D29-4B67-8033-CDF64A103243}">
      <dsp:nvSpPr>
        <dsp:cNvPr id="0" name=""/>
        <dsp:cNvSpPr/>
      </dsp:nvSpPr>
      <dsp:spPr>
        <a:xfrm rot="19225409">
          <a:off x="2293092" y="1724087"/>
          <a:ext cx="2315316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315316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2757F-BD1F-4703-A665-2AA733D5D796}">
      <dsp:nvSpPr>
        <dsp:cNvPr id="0" name=""/>
        <dsp:cNvSpPr/>
      </dsp:nvSpPr>
      <dsp:spPr>
        <a:xfrm rot="18385992">
          <a:off x="1994549" y="1440611"/>
          <a:ext cx="2418136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418136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890780" y="1368150"/>
          <a:ext cx="2778626" cy="26642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EE607-1446-4465-84EA-99B1FB95AC44}">
      <dsp:nvSpPr>
        <dsp:cNvPr id="0" name=""/>
        <dsp:cNvSpPr/>
      </dsp:nvSpPr>
      <dsp:spPr>
        <a:xfrm>
          <a:off x="2796794" y="1393"/>
          <a:ext cx="2598796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pop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177379" y="71276"/>
        <a:ext cx="1837626" cy="337427"/>
      </dsp:txXfrm>
    </dsp:sp>
    <dsp:sp modelId="{3BCC692A-E3D8-4912-AD8E-C839D374669D}">
      <dsp:nvSpPr>
        <dsp:cNvPr id="0" name=""/>
        <dsp:cNvSpPr/>
      </dsp:nvSpPr>
      <dsp:spPr>
        <a:xfrm>
          <a:off x="3689496" y="528650"/>
          <a:ext cx="1858416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rock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961655" y="598533"/>
        <a:ext cx="1314098" cy="337427"/>
      </dsp:txXfrm>
    </dsp:sp>
    <dsp:sp modelId="{C01EF5D4-2EEF-40C0-901B-AB5BDA088AAC}">
      <dsp:nvSpPr>
        <dsp:cNvPr id="0" name=""/>
        <dsp:cNvSpPr/>
      </dsp:nvSpPr>
      <dsp:spPr>
        <a:xfrm>
          <a:off x="3839005" y="1130193"/>
          <a:ext cx="2133652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classical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151471" y="1200076"/>
        <a:ext cx="1508720" cy="337427"/>
      </dsp:txXfrm>
    </dsp:sp>
    <dsp:sp modelId="{75F1D252-BC8A-4E34-A783-D25FBB0B8E8E}">
      <dsp:nvSpPr>
        <dsp:cNvPr id="0" name=""/>
        <dsp:cNvSpPr/>
      </dsp:nvSpPr>
      <dsp:spPr>
        <a:xfrm>
          <a:off x="3923135" y="1782905"/>
          <a:ext cx="2315839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folk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262282" y="1852788"/>
        <a:ext cx="1637545" cy="337427"/>
      </dsp:txXfrm>
    </dsp:sp>
    <dsp:sp modelId="{E4F550AC-AFD5-4CDD-8513-21D420ED4401}">
      <dsp:nvSpPr>
        <dsp:cNvPr id="0" name=""/>
        <dsp:cNvSpPr/>
      </dsp:nvSpPr>
      <dsp:spPr>
        <a:xfrm>
          <a:off x="4148676" y="2461703"/>
          <a:ext cx="2061944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jazz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450641" y="2531586"/>
        <a:ext cx="1458014" cy="337427"/>
      </dsp:txXfrm>
    </dsp:sp>
    <dsp:sp modelId="{D4877B68-827B-4260-A562-65BF88213544}">
      <dsp:nvSpPr>
        <dsp:cNvPr id="0" name=""/>
        <dsp:cNvSpPr/>
      </dsp:nvSpPr>
      <dsp:spPr>
        <a:xfrm>
          <a:off x="3998252" y="3140501"/>
          <a:ext cx="2195653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country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319798" y="3210384"/>
        <a:ext cx="1552561" cy="337427"/>
      </dsp:txXfrm>
    </dsp:sp>
    <dsp:sp modelId="{AFF354C8-8268-4610-B2AE-05CD73560851}">
      <dsp:nvSpPr>
        <dsp:cNvPr id="0" name=""/>
        <dsp:cNvSpPr/>
      </dsp:nvSpPr>
      <dsp:spPr>
        <a:xfrm>
          <a:off x="3822786" y="3793213"/>
          <a:ext cx="2159601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chamber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139052" y="3863096"/>
        <a:ext cx="1527069" cy="337427"/>
      </dsp:txXfrm>
    </dsp:sp>
    <dsp:sp modelId="{E06CFE8E-1B21-4AF8-B8F3-C11A34146483}">
      <dsp:nvSpPr>
        <dsp:cNvPr id="0" name=""/>
        <dsp:cNvSpPr/>
      </dsp:nvSpPr>
      <dsp:spPr>
        <a:xfrm>
          <a:off x="3542329" y="4394755"/>
          <a:ext cx="2093882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dance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848971" y="4464638"/>
        <a:ext cx="1480598" cy="337427"/>
      </dsp:txXfrm>
    </dsp:sp>
    <dsp:sp modelId="{F9C97C24-E694-41B7-A950-DC2303C5FB91}">
      <dsp:nvSpPr>
        <dsp:cNvPr id="0" name=""/>
        <dsp:cNvSpPr/>
      </dsp:nvSpPr>
      <dsp:spPr>
        <a:xfrm>
          <a:off x="2930426" y="4922012"/>
          <a:ext cx="2380595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other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279056" y="4991895"/>
        <a:ext cx="1683335" cy="337427"/>
      </dsp:txXfrm>
    </dsp:sp>
    <dsp:sp modelId="{8C3068F2-EF47-4F14-B55E-8D021C2007C8}">
      <dsp:nvSpPr>
        <dsp:cNvPr id="0" name=""/>
        <dsp:cNvSpPr/>
      </dsp:nvSpPr>
      <dsp:spPr>
        <a:xfrm>
          <a:off x="2979488" y="4922012"/>
          <a:ext cx="3570892" cy="477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2979488" y="4922012"/>
        <a:ext cx="3570892" cy="47719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0B077-0336-4805-815A-228745F81742}">
      <dsp:nvSpPr>
        <dsp:cNvPr id="0" name=""/>
        <dsp:cNvSpPr/>
      </dsp:nvSpPr>
      <dsp:spPr>
        <a:xfrm rot="3191926">
          <a:off x="2001119" y="3943087"/>
          <a:ext cx="2430302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430302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6B252-B405-4EC7-9A3B-03A3BFC4D411}">
      <dsp:nvSpPr>
        <dsp:cNvPr id="0" name=""/>
        <dsp:cNvSpPr/>
      </dsp:nvSpPr>
      <dsp:spPr>
        <a:xfrm rot="2395998">
          <a:off x="2291457" y="3659659"/>
          <a:ext cx="2289800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289800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FE79E-21D3-4423-B0B1-5B4531CE4030}">
      <dsp:nvSpPr>
        <dsp:cNvPr id="0" name=""/>
        <dsp:cNvSpPr/>
      </dsp:nvSpPr>
      <dsp:spPr>
        <a:xfrm rot="1615087">
          <a:off x="2442217" y="3318763"/>
          <a:ext cx="2145715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145715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68955-E212-45FD-80D7-5748B411D27B}">
      <dsp:nvSpPr>
        <dsp:cNvPr id="0" name=""/>
        <dsp:cNvSpPr/>
      </dsp:nvSpPr>
      <dsp:spPr>
        <a:xfrm rot="813162">
          <a:off x="2532643" y="2976076"/>
          <a:ext cx="1854115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1854115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3053A-B29E-4E46-8BC6-C8E16EB67C1C}">
      <dsp:nvSpPr>
        <dsp:cNvPr id="0" name=""/>
        <dsp:cNvSpPr/>
      </dsp:nvSpPr>
      <dsp:spPr>
        <a:xfrm>
          <a:off x="2558457" y="2691730"/>
          <a:ext cx="1590219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1590219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166336-F787-488F-87B1-12948FFAD684}">
      <dsp:nvSpPr>
        <dsp:cNvPr id="0" name=""/>
        <dsp:cNvSpPr/>
      </dsp:nvSpPr>
      <dsp:spPr>
        <a:xfrm rot="20782639">
          <a:off x="2532802" y="2409488"/>
          <a:ext cx="1823848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1823848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7FD645-7E21-4D61-BCC1-FB45A24E1FF9}">
      <dsp:nvSpPr>
        <dsp:cNvPr id="0" name=""/>
        <dsp:cNvSpPr/>
      </dsp:nvSpPr>
      <dsp:spPr>
        <a:xfrm rot="19986627">
          <a:off x="2442269" y="2064550"/>
          <a:ext cx="2149248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149248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4A8F9A-2D29-4B67-8033-CDF64A103243}">
      <dsp:nvSpPr>
        <dsp:cNvPr id="0" name=""/>
        <dsp:cNvSpPr/>
      </dsp:nvSpPr>
      <dsp:spPr>
        <a:xfrm rot="19225409">
          <a:off x="2293092" y="1724087"/>
          <a:ext cx="2315316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315316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2757F-BD1F-4703-A665-2AA733D5D796}">
      <dsp:nvSpPr>
        <dsp:cNvPr id="0" name=""/>
        <dsp:cNvSpPr/>
      </dsp:nvSpPr>
      <dsp:spPr>
        <a:xfrm rot="18385992">
          <a:off x="1994549" y="1440611"/>
          <a:ext cx="2418136" cy="17138"/>
        </a:xfrm>
        <a:custGeom>
          <a:avLst/>
          <a:gdLst/>
          <a:ahLst/>
          <a:cxnLst/>
          <a:rect l="0" t="0" r="0" b="0"/>
          <a:pathLst>
            <a:path>
              <a:moveTo>
                <a:pt x="0" y="8569"/>
              </a:moveTo>
              <a:lnTo>
                <a:pt x="2418136" y="8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890780" y="1368150"/>
          <a:ext cx="2778626" cy="26642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EE607-1446-4465-84EA-99B1FB95AC44}">
      <dsp:nvSpPr>
        <dsp:cNvPr id="0" name=""/>
        <dsp:cNvSpPr/>
      </dsp:nvSpPr>
      <dsp:spPr>
        <a:xfrm>
          <a:off x="2796794" y="1393"/>
          <a:ext cx="2598796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pop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177379" y="71276"/>
        <a:ext cx="1837626" cy="337427"/>
      </dsp:txXfrm>
    </dsp:sp>
    <dsp:sp modelId="{3BCC692A-E3D8-4912-AD8E-C839D374669D}">
      <dsp:nvSpPr>
        <dsp:cNvPr id="0" name=""/>
        <dsp:cNvSpPr/>
      </dsp:nvSpPr>
      <dsp:spPr>
        <a:xfrm>
          <a:off x="3689496" y="528650"/>
          <a:ext cx="1858416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rock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961655" y="598533"/>
        <a:ext cx="1314098" cy="337427"/>
      </dsp:txXfrm>
    </dsp:sp>
    <dsp:sp modelId="{C01EF5D4-2EEF-40C0-901B-AB5BDA088AAC}">
      <dsp:nvSpPr>
        <dsp:cNvPr id="0" name=""/>
        <dsp:cNvSpPr/>
      </dsp:nvSpPr>
      <dsp:spPr>
        <a:xfrm>
          <a:off x="3839005" y="1130193"/>
          <a:ext cx="2133652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classical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151471" y="1200076"/>
        <a:ext cx="1508720" cy="337427"/>
      </dsp:txXfrm>
    </dsp:sp>
    <dsp:sp modelId="{75F1D252-BC8A-4E34-A783-D25FBB0B8E8E}">
      <dsp:nvSpPr>
        <dsp:cNvPr id="0" name=""/>
        <dsp:cNvSpPr/>
      </dsp:nvSpPr>
      <dsp:spPr>
        <a:xfrm>
          <a:off x="3923135" y="1782905"/>
          <a:ext cx="2315839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folk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262282" y="1852788"/>
        <a:ext cx="1637545" cy="337427"/>
      </dsp:txXfrm>
    </dsp:sp>
    <dsp:sp modelId="{E4F550AC-AFD5-4CDD-8513-21D420ED4401}">
      <dsp:nvSpPr>
        <dsp:cNvPr id="0" name=""/>
        <dsp:cNvSpPr/>
      </dsp:nvSpPr>
      <dsp:spPr>
        <a:xfrm>
          <a:off x="4148676" y="2461703"/>
          <a:ext cx="2061944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jazz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450641" y="2531586"/>
        <a:ext cx="1458014" cy="337427"/>
      </dsp:txXfrm>
    </dsp:sp>
    <dsp:sp modelId="{D4877B68-827B-4260-A562-65BF88213544}">
      <dsp:nvSpPr>
        <dsp:cNvPr id="0" name=""/>
        <dsp:cNvSpPr/>
      </dsp:nvSpPr>
      <dsp:spPr>
        <a:xfrm>
          <a:off x="3998252" y="3140501"/>
          <a:ext cx="2195653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1"/>
              </a:solidFill>
            </a:rPr>
            <a:t>country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319798" y="3210384"/>
        <a:ext cx="1552561" cy="337427"/>
      </dsp:txXfrm>
    </dsp:sp>
    <dsp:sp modelId="{AFF354C8-8268-4610-B2AE-05CD73560851}">
      <dsp:nvSpPr>
        <dsp:cNvPr id="0" name=""/>
        <dsp:cNvSpPr/>
      </dsp:nvSpPr>
      <dsp:spPr>
        <a:xfrm>
          <a:off x="3822786" y="3793213"/>
          <a:ext cx="2159601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chamber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139052" y="3863096"/>
        <a:ext cx="1527069" cy="337427"/>
      </dsp:txXfrm>
    </dsp:sp>
    <dsp:sp modelId="{E06CFE8E-1B21-4AF8-B8F3-C11A34146483}">
      <dsp:nvSpPr>
        <dsp:cNvPr id="0" name=""/>
        <dsp:cNvSpPr/>
      </dsp:nvSpPr>
      <dsp:spPr>
        <a:xfrm>
          <a:off x="3542329" y="4394755"/>
          <a:ext cx="2093882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dance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848971" y="4464638"/>
        <a:ext cx="1480598" cy="337427"/>
      </dsp:txXfrm>
    </dsp:sp>
    <dsp:sp modelId="{F9C97C24-E694-41B7-A950-DC2303C5FB91}">
      <dsp:nvSpPr>
        <dsp:cNvPr id="0" name=""/>
        <dsp:cNvSpPr/>
      </dsp:nvSpPr>
      <dsp:spPr>
        <a:xfrm>
          <a:off x="2930426" y="4922012"/>
          <a:ext cx="2380595" cy="477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other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279056" y="4991895"/>
        <a:ext cx="1683335" cy="337427"/>
      </dsp:txXfrm>
    </dsp:sp>
    <dsp:sp modelId="{8C3068F2-EF47-4F14-B55E-8D021C2007C8}">
      <dsp:nvSpPr>
        <dsp:cNvPr id="0" name=""/>
        <dsp:cNvSpPr/>
      </dsp:nvSpPr>
      <dsp:spPr>
        <a:xfrm>
          <a:off x="2979488" y="4922012"/>
          <a:ext cx="3570892" cy="477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2979488" y="4922012"/>
        <a:ext cx="3570892" cy="47719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C0304-5A8D-4ACC-89C9-328E76DA99D2}">
      <dsp:nvSpPr>
        <dsp:cNvPr id="0" name=""/>
        <dsp:cNvSpPr/>
      </dsp:nvSpPr>
      <dsp:spPr>
        <a:xfrm rot="2683090">
          <a:off x="2615492" y="3600580"/>
          <a:ext cx="275204" cy="55898"/>
        </a:xfrm>
        <a:custGeom>
          <a:avLst/>
          <a:gdLst/>
          <a:ahLst/>
          <a:cxnLst/>
          <a:rect l="0" t="0" r="0" b="0"/>
          <a:pathLst>
            <a:path>
              <a:moveTo>
                <a:pt x="0" y="27949"/>
              </a:moveTo>
              <a:lnTo>
                <a:pt x="275204" y="27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1B2F94-5460-4204-8E93-052D3F2A48EE}">
      <dsp:nvSpPr>
        <dsp:cNvPr id="0" name=""/>
        <dsp:cNvSpPr/>
      </dsp:nvSpPr>
      <dsp:spPr>
        <a:xfrm>
          <a:off x="2655318" y="2604756"/>
          <a:ext cx="631207" cy="55898"/>
        </a:xfrm>
        <a:custGeom>
          <a:avLst/>
          <a:gdLst/>
          <a:ahLst/>
          <a:cxnLst/>
          <a:rect l="0" t="0" r="0" b="0"/>
          <a:pathLst>
            <a:path>
              <a:moveTo>
                <a:pt x="0" y="27949"/>
              </a:moveTo>
              <a:lnTo>
                <a:pt x="631207" y="27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2757F-BD1F-4703-A665-2AA733D5D796}">
      <dsp:nvSpPr>
        <dsp:cNvPr id="0" name=""/>
        <dsp:cNvSpPr/>
      </dsp:nvSpPr>
      <dsp:spPr>
        <a:xfrm rot="18635402">
          <a:off x="2456694" y="1547719"/>
          <a:ext cx="392807" cy="55898"/>
        </a:xfrm>
        <a:custGeom>
          <a:avLst/>
          <a:gdLst/>
          <a:ahLst/>
          <a:cxnLst/>
          <a:rect l="0" t="0" r="0" b="0"/>
          <a:pathLst>
            <a:path>
              <a:moveTo>
                <a:pt x="0" y="27949"/>
              </a:moveTo>
              <a:lnTo>
                <a:pt x="392807" y="27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9309F-B18E-4EEA-8CCA-BD31CD4B7025}">
      <dsp:nvSpPr>
        <dsp:cNvPr id="0" name=""/>
        <dsp:cNvSpPr/>
      </dsp:nvSpPr>
      <dsp:spPr>
        <a:xfrm>
          <a:off x="450438" y="1335718"/>
          <a:ext cx="2593975" cy="25939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EE607-1446-4465-84EA-99B1FB95AC44}">
      <dsp:nvSpPr>
        <dsp:cNvPr id="0" name=""/>
        <dsp:cNvSpPr/>
      </dsp:nvSpPr>
      <dsp:spPr>
        <a:xfrm>
          <a:off x="2422226" y="-211202"/>
          <a:ext cx="1943427" cy="18444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painting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706834" y="58908"/>
        <a:ext cx="1374211" cy="1304205"/>
      </dsp:txXfrm>
    </dsp:sp>
    <dsp:sp modelId="{77F72F71-A00A-4AE6-AA8B-CE694DE017FD}">
      <dsp:nvSpPr>
        <dsp:cNvPr id="0" name=""/>
        <dsp:cNvSpPr/>
      </dsp:nvSpPr>
      <dsp:spPr>
        <a:xfrm>
          <a:off x="4037489" y="-211202"/>
          <a:ext cx="2915141" cy="1844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portrait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landscape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err="1" smtClean="0">
              <a:solidFill>
                <a:schemeClr val="tx1"/>
              </a:solidFill>
            </a:rPr>
            <a:t>still</a:t>
          </a: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life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037489" y="-211202"/>
        <a:ext cx="2915141" cy="1844425"/>
      </dsp:txXfrm>
    </dsp:sp>
    <dsp:sp modelId="{F0EFB2FC-8D56-40B7-B51B-37117A9FD787}">
      <dsp:nvSpPr>
        <dsp:cNvPr id="0" name=""/>
        <dsp:cNvSpPr/>
      </dsp:nvSpPr>
      <dsp:spPr>
        <a:xfrm>
          <a:off x="3286526" y="1948628"/>
          <a:ext cx="2017775" cy="13681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sculpture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3582022" y="2148990"/>
        <a:ext cx="1426783" cy="967432"/>
      </dsp:txXfrm>
    </dsp:sp>
    <dsp:sp modelId="{ED6BDB3C-B099-4546-9225-1AEB609C7EA9}">
      <dsp:nvSpPr>
        <dsp:cNvPr id="0" name=""/>
        <dsp:cNvSpPr/>
      </dsp:nvSpPr>
      <dsp:spPr>
        <a:xfrm>
          <a:off x="4883202" y="1948628"/>
          <a:ext cx="3026663" cy="136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marble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</a:t>
          </a:r>
          <a:r>
            <a:rPr lang="cs-CZ" sz="2400" b="1" kern="1200" dirty="0" err="1" smtClean="0">
              <a:solidFill>
                <a:schemeClr val="tx1"/>
              </a:solidFill>
            </a:rPr>
            <a:t>clay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stone</a:t>
          </a:r>
          <a:endParaRPr lang="en-GB" sz="2400" b="1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b="1" kern="1200" dirty="0" smtClean="0">
              <a:solidFill>
                <a:schemeClr val="tx1"/>
              </a:solidFill>
            </a:rPr>
            <a:t> carving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4883202" y="1948628"/>
        <a:ext cx="3026663" cy="1368156"/>
      </dsp:txXfrm>
    </dsp:sp>
    <dsp:sp modelId="{5F2CF1B6-6B67-4F53-BE43-D35C33D88E15}">
      <dsp:nvSpPr>
        <dsp:cNvPr id="0" name=""/>
        <dsp:cNvSpPr/>
      </dsp:nvSpPr>
      <dsp:spPr>
        <a:xfrm>
          <a:off x="2339241" y="3497001"/>
          <a:ext cx="2697760" cy="2114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err="1" smtClean="0">
              <a:solidFill>
                <a:schemeClr val="tx1"/>
              </a:solidFill>
            </a:rPr>
            <a:t>architecture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734319" y="3806706"/>
        <a:ext cx="1907604" cy="1495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625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6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947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2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59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01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80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6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9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43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185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784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225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87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9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11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695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737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5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97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78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721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0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53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41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0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21.1.2014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81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CULTURE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91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74949115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899592" y="363301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 smtClean="0"/>
              <a:t>literature</a:t>
            </a:r>
            <a:endParaRPr lang="en-GB" sz="3600" b="1" dirty="0"/>
          </a:p>
        </p:txBody>
      </p:sp>
      <p:sp>
        <p:nvSpPr>
          <p:cNvPr id="8" name="Obdélníkový popisek 7"/>
          <p:cNvSpPr/>
          <p:nvPr/>
        </p:nvSpPr>
        <p:spPr>
          <a:xfrm>
            <a:off x="827584" y="1124744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kind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books</a:t>
            </a:r>
            <a:r>
              <a:rPr lang="cs-CZ" sz="2400" dirty="0" smtClean="0"/>
              <a:t> do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read</a:t>
            </a:r>
            <a:r>
              <a:rPr lang="cs-CZ" sz="2400" dirty="0" smtClean="0"/>
              <a:t> ?</a:t>
            </a:r>
            <a:endParaRPr lang="en-GB" sz="2400" dirty="0"/>
          </a:p>
        </p:txBody>
      </p:sp>
      <p:sp>
        <p:nvSpPr>
          <p:cNvPr id="10" name="Obdélníkový popisek 9"/>
          <p:cNvSpPr/>
          <p:nvPr/>
        </p:nvSpPr>
        <p:spPr>
          <a:xfrm>
            <a:off x="539552" y="5157192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Who</a:t>
            </a:r>
            <a:r>
              <a:rPr lang="cs-CZ" sz="2400" dirty="0" smtClean="0"/>
              <a:t> are </a:t>
            </a:r>
            <a:r>
              <a:rPr lang="cs-CZ" sz="2400" dirty="0" err="1" smtClean="0"/>
              <a:t>your</a:t>
            </a:r>
            <a:r>
              <a:rPr lang="cs-CZ" sz="2400" dirty="0" smtClean="0"/>
              <a:t> </a:t>
            </a:r>
            <a:r>
              <a:rPr lang="cs-CZ" sz="2400" dirty="0" err="1" smtClean="0"/>
              <a:t>favourite</a:t>
            </a:r>
            <a:r>
              <a:rPr lang="cs-CZ" sz="2400" dirty="0" smtClean="0"/>
              <a:t> </a:t>
            </a:r>
            <a:r>
              <a:rPr lang="cs-CZ" sz="2400" dirty="0" err="1" smtClean="0"/>
              <a:t>writers</a:t>
            </a:r>
            <a:r>
              <a:rPr lang="cs-CZ" sz="2400" dirty="0" smtClean="0"/>
              <a:t>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2047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41128884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35696" y="363301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  music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76421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71282348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835696" y="363301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  music</a:t>
            </a:r>
            <a:endParaRPr lang="en-GB" sz="3600" b="1" dirty="0"/>
          </a:p>
        </p:txBody>
      </p:sp>
      <p:sp>
        <p:nvSpPr>
          <p:cNvPr id="8" name="Obdélníkový popisek 7"/>
          <p:cNvSpPr/>
          <p:nvPr/>
        </p:nvSpPr>
        <p:spPr>
          <a:xfrm>
            <a:off x="6047656" y="548680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Are </a:t>
            </a:r>
            <a:r>
              <a:rPr lang="cs-CZ" sz="2400" dirty="0" err="1" smtClean="0"/>
              <a:t>there</a:t>
            </a:r>
            <a:r>
              <a:rPr lang="cs-CZ" sz="2400" dirty="0" smtClean="0"/>
              <a:t> </a:t>
            </a:r>
            <a:r>
              <a:rPr lang="cs-CZ" sz="2400" dirty="0" err="1" smtClean="0"/>
              <a:t>any</a:t>
            </a:r>
            <a:r>
              <a:rPr lang="cs-CZ" sz="2400" dirty="0" smtClean="0"/>
              <a:t> </a:t>
            </a:r>
            <a:r>
              <a:rPr lang="cs-CZ" sz="2400" dirty="0" err="1" smtClean="0"/>
              <a:t>kinds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music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that</a:t>
            </a:r>
            <a:r>
              <a:rPr lang="cs-CZ" sz="2400" dirty="0" smtClean="0"/>
              <a:t>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dislike</a:t>
            </a:r>
            <a:r>
              <a:rPr lang="cs-CZ" sz="2400" dirty="0" smtClean="0"/>
              <a:t>?</a:t>
            </a:r>
            <a:endParaRPr lang="en-GB" sz="2400" dirty="0"/>
          </a:p>
        </p:txBody>
      </p:sp>
      <p:sp>
        <p:nvSpPr>
          <p:cNvPr id="10" name="Obdélníkový popisek 9"/>
          <p:cNvSpPr/>
          <p:nvPr/>
        </p:nvSpPr>
        <p:spPr>
          <a:xfrm>
            <a:off x="5940152" y="5517232"/>
            <a:ext cx="3096344" cy="1152128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Do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know</a:t>
            </a:r>
            <a:r>
              <a:rPr lang="cs-CZ" sz="2400" dirty="0" smtClean="0"/>
              <a:t> </a:t>
            </a:r>
            <a:r>
              <a:rPr lang="cs-CZ" sz="2400" dirty="0" err="1" smtClean="0"/>
              <a:t>any</a:t>
            </a:r>
            <a:r>
              <a:rPr lang="cs-CZ" sz="2400" dirty="0" smtClean="0"/>
              <a:t> </a:t>
            </a:r>
            <a:r>
              <a:rPr lang="cs-CZ" sz="2400" dirty="0" err="1" smtClean="0"/>
              <a:t>other</a:t>
            </a:r>
            <a:r>
              <a:rPr lang="cs-CZ" sz="2400" dirty="0" smtClean="0"/>
              <a:t> </a:t>
            </a:r>
            <a:r>
              <a:rPr lang="cs-CZ" sz="2400" dirty="0" err="1" smtClean="0"/>
              <a:t>kinds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music </a:t>
            </a:r>
            <a:r>
              <a:rPr lang="cs-CZ" sz="2400" dirty="0" err="1" smtClean="0"/>
              <a:t>that</a:t>
            </a:r>
            <a:r>
              <a:rPr lang="cs-CZ" sz="2400" dirty="0" smtClean="0"/>
              <a:t> are not </a:t>
            </a:r>
            <a:r>
              <a:rPr lang="cs-CZ" sz="2400" dirty="0" err="1" smtClean="0"/>
              <a:t>listed</a:t>
            </a:r>
            <a:r>
              <a:rPr lang="cs-CZ" sz="2400" dirty="0" smtClean="0"/>
              <a:t>.</a:t>
            </a:r>
            <a:endParaRPr lang="en-GB" sz="2400" dirty="0"/>
          </a:p>
        </p:txBody>
      </p:sp>
      <p:sp>
        <p:nvSpPr>
          <p:cNvPr id="11" name="Obdélníkový popisek 10"/>
          <p:cNvSpPr/>
          <p:nvPr/>
        </p:nvSpPr>
        <p:spPr>
          <a:xfrm>
            <a:off x="107504" y="1357536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Can</a:t>
            </a:r>
            <a:r>
              <a:rPr lang="cs-CZ" sz="2400" dirty="0" smtClean="0"/>
              <a:t> </a:t>
            </a:r>
            <a:r>
              <a:rPr lang="cs-CZ" sz="2400" dirty="0" err="1" smtClean="0"/>
              <a:t>you</a:t>
            </a:r>
            <a:r>
              <a:rPr lang="cs-CZ" sz="2400" dirty="0" smtClean="0"/>
              <a:t> play </a:t>
            </a:r>
            <a:r>
              <a:rPr lang="cs-CZ" sz="2400" dirty="0" err="1" smtClean="0"/>
              <a:t>any</a:t>
            </a:r>
            <a:r>
              <a:rPr lang="cs-CZ" sz="2400" dirty="0" smtClean="0"/>
              <a:t> musical instrument?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814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Music</a:t>
            </a:r>
            <a:br>
              <a:rPr lang="cs-CZ" dirty="0" smtClean="0"/>
            </a:br>
            <a:r>
              <a:rPr lang="cs-CZ" sz="3600" i="1" dirty="0" smtClean="0"/>
              <a:t>Label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endParaRPr lang="en-GB" sz="3600" i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074171"/>
            <a:ext cx="2097948" cy="2097948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16" y="2440374"/>
            <a:ext cx="1870544" cy="187054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73" y="4421971"/>
            <a:ext cx="1979861" cy="197986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916" y="548680"/>
            <a:ext cx="1835844" cy="183584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250" y="4679216"/>
            <a:ext cx="1619820" cy="161982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51223"/>
            <a:ext cx="1547813" cy="154781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125" y="4463192"/>
            <a:ext cx="2051868" cy="205186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97211"/>
            <a:ext cx="2051868" cy="205186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28" y="1935373"/>
            <a:ext cx="2375545" cy="2375545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683568" y="394158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756178" y="169407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719235" y="363596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308304" y="61457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004048" y="58345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157536" y="46230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09936" y="47754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462336" y="49278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292271" y="60192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66998" y="38610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72028" y="59082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7109981" y="38610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06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Music</a:t>
            </a:r>
            <a:br>
              <a:rPr lang="cs-CZ" dirty="0" smtClean="0"/>
            </a:br>
            <a:r>
              <a:rPr lang="cs-CZ" sz="3600" i="1" dirty="0" smtClean="0"/>
              <a:t>Label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pictures</a:t>
            </a:r>
            <a:endParaRPr lang="en-GB" sz="3600" i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074171"/>
            <a:ext cx="2097948" cy="2097948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16" y="2440374"/>
            <a:ext cx="1870544" cy="187054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73" y="4421971"/>
            <a:ext cx="1979861" cy="197986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916" y="548680"/>
            <a:ext cx="1835844" cy="183584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250" y="4679216"/>
            <a:ext cx="1619820" cy="161982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51223"/>
            <a:ext cx="1547813" cy="154781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125" y="4463192"/>
            <a:ext cx="2051868" cy="205186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97211"/>
            <a:ext cx="2051868" cy="205186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28" y="1935373"/>
            <a:ext cx="2375545" cy="2375545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683568" y="394158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756178" y="169407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4719235" y="363596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308304" y="61457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004048" y="583457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157536" y="46230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309936" y="47754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462336" y="49278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3292271" y="60192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266998" y="38610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72028" y="59082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7109981" y="38610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en-GB" dirty="0"/>
          </a:p>
        </p:txBody>
      </p:sp>
      <p:sp>
        <p:nvSpPr>
          <p:cNvPr id="3" name="Obdélník 2"/>
          <p:cNvSpPr/>
          <p:nvPr/>
        </p:nvSpPr>
        <p:spPr>
          <a:xfrm>
            <a:off x="587640" y="6229989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d</a:t>
            </a:r>
            <a:r>
              <a:rPr lang="cs-CZ" dirty="0" smtClean="0"/>
              <a:t>ouble </a:t>
            </a:r>
            <a:r>
              <a:rPr lang="cs-CZ" dirty="0"/>
              <a:t>b</a:t>
            </a:r>
            <a:r>
              <a:rPr lang="cs-CZ" dirty="0" smtClean="0"/>
              <a:t>ass</a:t>
            </a:r>
            <a:endParaRPr lang="en-GB" dirty="0"/>
          </a:p>
        </p:txBody>
      </p:sp>
      <p:sp>
        <p:nvSpPr>
          <p:cNvPr id="25" name="Obdélník 24"/>
          <p:cNvSpPr/>
          <p:nvPr/>
        </p:nvSpPr>
        <p:spPr>
          <a:xfrm>
            <a:off x="560060" y="4137304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saxophone</a:t>
            </a:r>
            <a:endParaRPr lang="en-GB" dirty="0"/>
          </a:p>
        </p:txBody>
      </p:sp>
      <p:sp>
        <p:nvSpPr>
          <p:cNvPr id="26" name="Obdélník 25"/>
          <p:cNvSpPr/>
          <p:nvPr/>
        </p:nvSpPr>
        <p:spPr>
          <a:xfrm>
            <a:off x="2708176" y="3830153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violin</a:t>
            </a:r>
            <a:endParaRPr lang="en-GB" dirty="0"/>
          </a:p>
        </p:txBody>
      </p:sp>
      <p:sp>
        <p:nvSpPr>
          <p:cNvPr id="27" name="Obdélník 26"/>
          <p:cNvSpPr/>
          <p:nvPr/>
        </p:nvSpPr>
        <p:spPr>
          <a:xfrm>
            <a:off x="4993735" y="3864412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percussions</a:t>
            </a:r>
            <a:endParaRPr lang="en-GB" dirty="0"/>
          </a:p>
        </p:txBody>
      </p:sp>
      <p:sp>
        <p:nvSpPr>
          <p:cNvPr id="28" name="Obdélník 27"/>
          <p:cNvSpPr/>
          <p:nvPr/>
        </p:nvSpPr>
        <p:spPr>
          <a:xfrm>
            <a:off x="7259443" y="3861048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choir</a:t>
            </a:r>
            <a:endParaRPr lang="en-GB" dirty="0"/>
          </a:p>
        </p:txBody>
      </p:sp>
      <p:sp>
        <p:nvSpPr>
          <p:cNvPr id="29" name="Obdélník 28"/>
          <p:cNvSpPr/>
          <p:nvPr/>
        </p:nvSpPr>
        <p:spPr>
          <a:xfrm>
            <a:off x="7282971" y="1864555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flute</a:t>
            </a:r>
            <a:endParaRPr lang="en-GB" dirty="0"/>
          </a:p>
        </p:txBody>
      </p:sp>
      <p:sp>
        <p:nvSpPr>
          <p:cNvPr id="30" name="Obdélník 29"/>
          <p:cNvSpPr/>
          <p:nvPr/>
        </p:nvSpPr>
        <p:spPr>
          <a:xfrm>
            <a:off x="3135059" y="6145728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bassoon</a:t>
            </a:r>
            <a:endParaRPr lang="en-GB" dirty="0"/>
          </a:p>
        </p:txBody>
      </p:sp>
      <p:sp>
        <p:nvSpPr>
          <p:cNvPr id="31" name="Obdélník 30"/>
          <p:cNvSpPr/>
          <p:nvPr/>
        </p:nvSpPr>
        <p:spPr>
          <a:xfrm>
            <a:off x="5253902" y="6230393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conductor</a:t>
            </a:r>
            <a:endParaRPr lang="en-GB" dirty="0"/>
          </a:p>
        </p:txBody>
      </p:sp>
      <p:sp>
        <p:nvSpPr>
          <p:cNvPr id="32" name="Obdélník 31"/>
          <p:cNvSpPr/>
          <p:nvPr/>
        </p:nvSpPr>
        <p:spPr>
          <a:xfrm>
            <a:off x="7308304" y="6103909"/>
            <a:ext cx="1584176" cy="5693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harp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6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07481832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03648" y="3284984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/>
              <a:t>v</a:t>
            </a:r>
            <a:r>
              <a:rPr lang="cs-CZ" sz="3600" b="1" dirty="0" err="1" smtClean="0"/>
              <a:t>isual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arts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11348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02138572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03648" y="3284984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/>
              <a:t>v</a:t>
            </a:r>
            <a:r>
              <a:rPr lang="cs-CZ" sz="3600" b="1" dirty="0" err="1" smtClean="0"/>
              <a:t>isual</a:t>
            </a:r>
            <a:r>
              <a:rPr lang="cs-CZ" sz="3600" b="1" dirty="0" smtClean="0"/>
              <a:t>      </a:t>
            </a:r>
            <a:r>
              <a:rPr lang="cs-CZ" sz="3600" b="1" dirty="0" err="1" smtClean="0"/>
              <a:t>arts</a:t>
            </a:r>
            <a:endParaRPr lang="en-GB" sz="3600" b="1" dirty="0"/>
          </a:p>
        </p:txBody>
      </p:sp>
      <p:sp>
        <p:nvSpPr>
          <p:cNvPr id="8" name="Obdélníkový popisek 7"/>
          <p:cNvSpPr/>
          <p:nvPr/>
        </p:nvSpPr>
        <p:spPr>
          <a:xfrm>
            <a:off x="5652120" y="4941168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What architectural styles do you know?</a:t>
            </a:r>
            <a:endParaRPr lang="en-US" sz="2400" dirty="0"/>
          </a:p>
        </p:txBody>
      </p:sp>
      <p:sp>
        <p:nvSpPr>
          <p:cNvPr id="10" name="Obdélníkový popisek 9"/>
          <p:cNvSpPr/>
          <p:nvPr/>
        </p:nvSpPr>
        <p:spPr>
          <a:xfrm>
            <a:off x="107504" y="5629545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Can you name any examples of particular styles?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53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85220378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03648" y="3633013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TV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17880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88947932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403648" y="3633013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TV</a:t>
            </a:r>
            <a:endParaRPr lang="en-GB" sz="3600" b="1" dirty="0"/>
          </a:p>
        </p:txBody>
      </p:sp>
      <p:sp>
        <p:nvSpPr>
          <p:cNvPr id="8" name="Obdélníkový popisek 7"/>
          <p:cNvSpPr/>
          <p:nvPr/>
        </p:nvSpPr>
        <p:spPr>
          <a:xfrm>
            <a:off x="6046099" y="1844824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TV </a:t>
            </a:r>
            <a:r>
              <a:rPr lang="cs-CZ" sz="2400" dirty="0" err="1" smtClean="0"/>
              <a:t>programmes</a:t>
            </a:r>
            <a:r>
              <a:rPr lang="cs-CZ" sz="2400" dirty="0" smtClean="0"/>
              <a:t> do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watch</a:t>
            </a:r>
            <a:r>
              <a:rPr lang="cs-CZ" sz="2400" dirty="0" smtClean="0"/>
              <a:t> most?</a:t>
            </a:r>
            <a:endParaRPr lang="en-US" sz="2400" dirty="0"/>
          </a:p>
        </p:txBody>
      </p:sp>
      <p:sp>
        <p:nvSpPr>
          <p:cNvPr id="10" name="Obdélníkový popisek 9"/>
          <p:cNvSpPr/>
          <p:nvPr/>
        </p:nvSpPr>
        <p:spPr>
          <a:xfrm>
            <a:off x="5652120" y="332656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is</a:t>
            </a:r>
            <a:r>
              <a:rPr lang="cs-CZ" sz="2400" dirty="0" smtClean="0"/>
              <a:t> </a:t>
            </a:r>
            <a:r>
              <a:rPr lang="cs-CZ" sz="2400" dirty="0" err="1" smtClean="0"/>
              <a:t>your</a:t>
            </a:r>
            <a:r>
              <a:rPr lang="cs-CZ" sz="2400" dirty="0" smtClean="0"/>
              <a:t> </a:t>
            </a:r>
            <a:r>
              <a:rPr lang="cs-CZ" sz="2400" dirty="0" err="1" smtClean="0"/>
              <a:t>opinion</a:t>
            </a:r>
            <a:r>
              <a:rPr lang="cs-CZ" sz="2400" dirty="0" smtClean="0"/>
              <a:t> on </a:t>
            </a:r>
            <a:r>
              <a:rPr lang="cs-CZ" sz="2400" dirty="0" err="1" smtClean="0"/>
              <a:t>programmes</a:t>
            </a:r>
            <a:r>
              <a:rPr lang="cs-CZ" sz="2400" dirty="0" smtClean="0"/>
              <a:t> on TV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264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Match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words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meanings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2242592" cy="4654117"/>
          </a:xfrm>
        </p:spPr>
        <p:txBody>
          <a:bodyPr>
            <a:noAutofit/>
          </a:bodyPr>
          <a:lstStyle/>
          <a:p>
            <a:r>
              <a:rPr lang="cs-CZ" sz="2400" dirty="0" err="1" smtClean="0"/>
              <a:t>soliloquy</a:t>
            </a:r>
            <a:endParaRPr lang="cs-CZ" sz="2400" dirty="0" smtClean="0"/>
          </a:p>
          <a:p>
            <a:r>
              <a:rPr lang="cs-CZ" sz="2400" dirty="0" err="1" smtClean="0"/>
              <a:t>screen</a:t>
            </a:r>
            <a:endParaRPr lang="cs-CZ" sz="2400" dirty="0" smtClean="0"/>
          </a:p>
          <a:p>
            <a:r>
              <a:rPr lang="cs-CZ" sz="2400" dirty="0" err="1" smtClean="0"/>
              <a:t>playwright</a:t>
            </a:r>
            <a:r>
              <a:rPr lang="cs-CZ" sz="2400" dirty="0" smtClean="0"/>
              <a:t> </a:t>
            </a:r>
          </a:p>
          <a:p>
            <a:r>
              <a:rPr lang="cs-CZ" sz="2400" dirty="0" err="1" smtClean="0"/>
              <a:t>cartoon</a:t>
            </a:r>
            <a:endParaRPr lang="cs-CZ" sz="2400" dirty="0" smtClean="0"/>
          </a:p>
          <a:p>
            <a:r>
              <a:rPr lang="cs-CZ" sz="2400" dirty="0" smtClean="0"/>
              <a:t>ensemble</a:t>
            </a:r>
          </a:p>
          <a:p>
            <a:r>
              <a:rPr lang="cs-CZ" sz="2400" dirty="0" err="1" smtClean="0"/>
              <a:t>stage</a:t>
            </a:r>
            <a:endParaRPr lang="cs-CZ" sz="2400" dirty="0" smtClean="0"/>
          </a:p>
          <a:p>
            <a:r>
              <a:rPr lang="cs-CZ" sz="2400" dirty="0" err="1" smtClean="0"/>
              <a:t>screenplay</a:t>
            </a:r>
            <a:endParaRPr lang="cs-CZ" sz="2400" dirty="0" smtClean="0"/>
          </a:p>
          <a:p>
            <a:r>
              <a:rPr lang="cs-CZ" sz="2400" dirty="0" err="1" smtClean="0"/>
              <a:t>props</a:t>
            </a:r>
            <a:endParaRPr lang="cs-CZ" sz="2400" dirty="0" smtClean="0"/>
          </a:p>
          <a:p>
            <a:r>
              <a:rPr lang="cs-CZ" sz="2400" dirty="0" err="1" smtClean="0"/>
              <a:t>rehearsal</a:t>
            </a:r>
            <a:endParaRPr lang="cs-CZ" sz="2400" dirty="0" smtClean="0"/>
          </a:p>
          <a:p>
            <a:r>
              <a:rPr lang="cs-CZ" sz="2400" dirty="0" err="1" smtClean="0"/>
              <a:t>review</a:t>
            </a:r>
            <a:endParaRPr lang="cs-CZ" sz="2400" dirty="0" smtClean="0"/>
          </a:p>
          <a:p>
            <a:r>
              <a:rPr lang="cs-CZ" sz="2400" dirty="0" err="1" smtClean="0"/>
              <a:t>choir</a:t>
            </a:r>
            <a:endParaRPr lang="en-GB" sz="2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131840" y="1628800"/>
            <a:ext cx="5760640" cy="5040560"/>
          </a:xfrm>
        </p:spPr>
        <p:txBody>
          <a:bodyPr>
            <a:normAutofit fontScale="92500" lnSpcReduction="20000"/>
          </a:bodyPr>
          <a:lstStyle/>
          <a:p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article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a film,  play, </a:t>
            </a:r>
            <a:r>
              <a:rPr lang="cs-CZ" dirty="0" err="1" smtClean="0"/>
              <a:t>book</a:t>
            </a:r>
            <a:endParaRPr lang="cs-CZ" dirty="0" smtClean="0"/>
          </a:p>
          <a:p>
            <a:r>
              <a:rPr lang="cs-CZ" dirty="0" err="1" smtClean="0"/>
              <a:t>the</a:t>
            </a:r>
            <a:r>
              <a:rPr lang="cs-CZ" dirty="0" smtClean="0"/>
              <a:t> part </a:t>
            </a:r>
            <a:r>
              <a:rPr lang="cs-CZ" dirty="0" err="1" smtClean="0"/>
              <a:t>of</a:t>
            </a:r>
            <a:r>
              <a:rPr lang="cs-CZ" dirty="0" smtClean="0"/>
              <a:t> a </a:t>
            </a:r>
            <a:r>
              <a:rPr lang="cs-CZ" dirty="0" err="1" smtClean="0"/>
              <a:t>theatre</a:t>
            </a:r>
            <a:r>
              <a:rPr lang="cs-CZ" dirty="0" smtClean="0"/>
              <a:t> </a:t>
            </a:r>
            <a:r>
              <a:rPr lang="cs-CZ" dirty="0" err="1" smtClean="0"/>
              <a:t>where</a:t>
            </a:r>
            <a:r>
              <a:rPr lang="cs-CZ" dirty="0" smtClean="0"/>
              <a:t> </a:t>
            </a:r>
            <a:r>
              <a:rPr lang="cs-CZ" dirty="0" err="1" smtClean="0"/>
              <a:t>actors</a:t>
            </a:r>
            <a:r>
              <a:rPr lang="cs-CZ" dirty="0" smtClean="0"/>
              <a:t> </a:t>
            </a:r>
            <a:r>
              <a:rPr lang="cs-CZ" dirty="0" err="1" smtClean="0"/>
              <a:t>perform</a:t>
            </a:r>
            <a:endParaRPr lang="cs-CZ" dirty="0" smtClean="0"/>
          </a:p>
          <a:p>
            <a:r>
              <a:rPr lang="cs-CZ" dirty="0" err="1" smtClean="0"/>
              <a:t>things</a:t>
            </a:r>
            <a:r>
              <a:rPr lang="cs-CZ" dirty="0" smtClean="0"/>
              <a:t> </a:t>
            </a:r>
            <a:r>
              <a:rPr lang="cs-CZ" dirty="0" err="1" smtClean="0"/>
              <a:t>that</a:t>
            </a:r>
            <a:r>
              <a:rPr lang="cs-CZ" dirty="0" smtClean="0"/>
              <a:t> </a:t>
            </a:r>
            <a:r>
              <a:rPr lang="cs-CZ" dirty="0" err="1" smtClean="0"/>
              <a:t>actors</a:t>
            </a:r>
            <a:r>
              <a:rPr lang="cs-CZ" dirty="0" smtClean="0"/>
              <a:t> use on </a:t>
            </a:r>
            <a:r>
              <a:rPr lang="cs-CZ" dirty="0" err="1" smtClean="0"/>
              <a:t>stage</a:t>
            </a:r>
            <a:r>
              <a:rPr lang="cs-CZ" dirty="0" smtClean="0"/>
              <a:t> </a:t>
            </a:r>
          </a:p>
          <a:p>
            <a:r>
              <a:rPr lang="cs-CZ" dirty="0" smtClean="0"/>
              <a:t>a </a:t>
            </a:r>
            <a:r>
              <a:rPr lang="cs-CZ" dirty="0" err="1" smtClean="0"/>
              <a:t>speech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a </a:t>
            </a:r>
            <a:r>
              <a:rPr lang="cs-CZ" dirty="0" err="1" smtClean="0"/>
              <a:t>character</a:t>
            </a:r>
            <a:r>
              <a:rPr lang="cs-CZ" dirty="0" smtClean="0"/>
              <a:t> </a:t>
            </a:r>
            <a:r>
              <a:rPr lang="cs-CZ" dirty="0" err="1" smtClean="0"/>
              <a:t>who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alone</a:t>
            </a:r>
            <a:endParaRPr lang="cs-CZ" dirty="0" smtClean="0"/>
          </a:p>
          <a:p>
            <a:r>
              <a:rPr lang="cs-CZ" dirty="0" err="1" smtClean="0"/>
              <a:t>someone</a:t>
            </a:r>
            <a:r>
              <a:rPr lang="cs-CZ" dirty="0" smtClean="0"/>
              <a:t> </a:t>
            </a:r>
            <a:r>
              <a:rPr lang="cs-CZ" dirty="0" err="1" smtClean="0"/>
              <a:t>who</a:t>
            </a:r>
            <a:r>
              <a:rPr lang="cs-CZ" dirty="0" smtClean="0"/>
              <a:t> </a:t>
            </a:r>
            <a:r>
              <a:rPr lang="cs-CZ" dirty="0" err="1" smtClean="0"/>
              <a:t>writes</a:t>
            </a:r>
            <a:r>
              <a:rPr lang="cs-CZ" dirty="0" smtClean="0"/>
              <a:t> </a:t>
            </a:r>
            <a:r>
              <a:rPr lang="cs-CZ" dirty="0" err="1" smtClean="0"/>
              <a:t>plays</a:t>
            </a:r>
            <a:endParaRPr lang="cs-CZ" dirty="0" smtClean="0"/>
          </a:p>
          <a:p>
            <a:r>
              <a:rPr lang="cs-CZ" dirty="0" smtClean="0"/>
              <a:t>a </a:t>
            </a:r>
            <a:r>
              <a:rPr lang="cs-CZ" dirty="0" err="1" smtClean="0"/>
              <a:t>group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actors</a:t>
            </a:r>
            <a:r>
              <a:rPr lang="cs-CZ" dirty="0" smtClean="0"/>
              <a:t>, </a:t>
            </a:r>
            <a:r>
              <a:rPr lang="cs-CZ" dirty="0" err="1" smtClean="0"/>
              <a:t>dancers</a:t>
            </a:r>
            <a:endParaRPr lang="cs-CZ" dirty="0" smtClean="0"/>
          </a:p>
          <a:p>
            <a:r>
              <a:rPr lang="cs-CZ" dirty="0" smtClean="0"/>
              <a:t>a </a:t>
            </a:r>
            <a:r>
              <a:rPr lang="cs-CZ" dirty="0" err="1" smtClean="0"/>
              <a:t>group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singers</a:t>
            </a:r>
            <a:r>
              <a:rPr lang="cs-CZ" dirty="0" smtClean="0"/>
              <a:t> </a:t>
            </a:r>
            <a:r>
              <a:rPr lang="cs-CZ" dirty="0" err="1" smtClean="0"/>
              <a:t>singing</a:t>
            </a:r>
            <a:r>
              <a:rPr lang="cs-CZ" dirty="0" smtClean="0"/>
              <a:t> </a:t>
            </a:r>
            <a:r>
              <a:rPr lang="cs-CZ" dirty="0" err="1" smtClean="0"/>
              <a:t>together</a:t>
            </a:r>
            <a:endParaRPr lang="cs-CZ" dirty="0" smtClean="0"/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time</a:t>
            </a:r>
            <a:r>
              <a:rPr lang="cs-CZ" dirty="0" smtClean="0"/>
              <a:t> </a:t>
            </a:r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actors</a:t>
            </a:r>
            <a:r>
              <a:rPr lang="cs-CZ" dirty="0" smtClean="0"/>
              <a:t> </a:t>
            </a:r>
            <a:r>
              <a:rPr lang="cs-CZ" dirty="0" err="1" smtClean="0"/>
              <a:t>practise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performance</a:t>
            </a:r>
          </a:p>
          <a:p>
            <a:r>
              <a:rPr lang="cs-CZ" dirty="0" err="1" smtClean="0"/>
              <a:t>the</a:t>
            </a:r>
            <a:r>
              <a:rPr lang="cs-CZ" dirty="0" smtClean="0"/>
              <a:t> part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cinema</a:t>
            </a:r>
            <a:r>
              <a:rPr lang="cs-CZ" dirty="0" smtClean="0"/>
              <a:t> </a:t>
            </a:r>
            <a:r>
              <a:rPr lang="cs-CZ" dirty="0" err="1" smtClean="0"/>
              <a:t>where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film 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shown</a:t>
            </a:r>
            <a:endParaRPr lang="cs-CZ" dirty="0" smtClean="0"/>
          </a:p>
          <a:p>
            <a:r>
              <a:rPr lang="cs-CZ" dirty="0" smtClean="0"/>
              <a:t>a story </a:t>
            </a:r>
            <a:r>
              <a:rPr lang="cs-CZ" dirty="0" err="1" smtClean="0"/>
              <a:t>written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a film</a:t>
            </a:r>
          </a:p>
          <a:p>
            <a:r>
              <a:rPr lang="en-GB" dirty="0" smtClean="0"/>
              <a:t>an animated film, especially for children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23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781089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 jazyková 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anglický, 3. ročník SŠ a odpovídající ročník víceletých gymnázií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Culture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6.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baseline="0" smtClean="0"/>
                        <a:t>9. </a:t>
                      </a:r>
                      <a:r>
                        <a:rPr lang="cs-CZ" baseline="0" dirty="0" smtClean="0"/>
                        <a:t>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VY_32_INOVACE_JA.SO.19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1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Match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words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meanings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2242592" cy="4654117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solilo</a:t>
            </a:r>
            <a:r>
              <a:rPr lang="cs-CZ" sz="2400" dirty="0" smtClean="0"/>
              <a:t>q</a:t>
            </a:r>
            <a:r>
              <a:rPr lang="en-US" sz="2400" dirty="0" err="1" smtClean="0"/>
              <a:t>uy</a:t>
            </a:r>
            <a:endParaRPr lang="en-US" sz="2400" dirty="0" smtClean="0"/>
          </a:p>
          <a:p>
            <a:r>
              <a:rPr lang="en-US" sz="2400" dirty="0" smtClean="0"/>
              <a:t>screen</a:t>
            </a:r>
          </a:p>
          <a:p>
            <a:r>
              <a:rPr lang="en-US" sz="2400" dirty="0" smtClean="0"/>
              <a:t>playwright </a:t>
            </a:r>
          </a:p>
          <a:p>
            <a:r>
              <a:rPr lang="en-US" sz="2400" dirty="0" smtClean="0"/>
              <a:t>cartoon</a:t>
            </a:r>
          </a:p>
          <a:p>
            <a:r>
              <a:rPr lang="en-US" sz="2400" dirty="0" smtClean="0"/>
              <a:t>ensemble</a:t>
            </a:r>
          </a:p>
          <a:p>
            <a:r>
              <a:rPr lang="en-US" sz="2400" dirty="0" smtClean="0"/>
              <a:t>stage</a:t>
            </a:r>
          </a:p>
          <a:p>
            <a:r>
              <a:rPr lang="en-US" sz="2400" dirty="0" smtClean="0"/>
              <a:t>screenplay</a:t>
            </a:r>
          </a:p>
          <a:p>
            <a:r>
              <a:rPr lang="en-US" sz="2400" dirty="0" smtClean="0"/>
              <a:t>props</a:t>
            </a:r>
          </a:p>
          <a:p>
            <a:r>
              <a:rPr lang="en-US" sz="2400" dirty="0" smtClean="0"/>
              <a:t>rehearsal</a:t>
            </a:r>
          </a:p>
          <a:p>
            <a:r>
              <a:rPr lang="en-US" sz="2400" dirty="0" smtClean="0"/>
              <a:t>review</a:t>
            </a:r>
          </a:p>
          <a:p>
            <a:r>
              <a:rPr lang="en-US" sz="2400" dirty="0" smtClean="0"/>
              <a:t>choir</a:t>
            </a:r>
            <a:endParaRPr lang="en-US" sz="2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131840" y="1628800"/>
            <a:ext cx="5760640" cy="50405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an article about a film,  play, book</a:t>
            </a:r>
          </a:p>
          <a:p>
            <a:r>
              <a:rPr lang="en-US" dirty="0" smtClean="0"/>
              <a:t>the part of a theatre where actors perform</a:t>
            </a:r>
          </a:p>
          <a:p>
            <a:r>
              <a:rPr lang="en-US" dirty="0" smtClean="0"/>
              <a:t>things that actors use on stage </a:t>
            </a:r>
          </a:p>
          <a:p>
            <a:r>
              <a:rPr lang="en-US" dirty="0" smtClean="0"/>
              <a:t>a speech of a character who is alone</a:t>
            </a:r>
          </a:p>
          <a:p>
            <a:r>
              <a:rPr lang="en-US" dirty="0" smtClean="0"/>
              <a:t>someone who writes plays</a:t>
            </a:r>
          </a:p>
          <a:p>
            <a:r>
              <a:rPr lang="en-US" dirty="0" smtClean="0"/>
              <a:t>a group of actors, dancers</a:t>
            </a:r>
          </a:p>
          <a:p>
            <a:r>
              <a:rPr lang="en-US" dirty="0" smtClean="0"/>
              <a:t>a group of singers singing together</a:t>
            </a:r>
          </a:p>
          <a:p>
            <a:r>
              <a:rPr lang="en-US" dirty="0" smtClean="0"/>
              <a:t>the time when actors </a:t>
            </a:r>
            <a:r>
              <a:rPr lang="en-US" dirty="0" err="1" smtClean="0"/>
              <a:t>practise</a:t>
            </a:r>
            <a:r>
              <a:rPr lang="en-US" dirty="0" smtClean="0"/>
              <a:t> for the performance</a:t>
            </a:r>
          </a:p>
          <a:p>
            <a:r>
              <a:rPr lang="en-US" dirty="0" smtClean="0"/>
              <a:t>the part of the cinema where the film  is shown</a:t>
            </a:r>
          </a:p>
          <a:p>
            <a:r>
              <a:rPr lang="en-US" dirty="0" smtClean="0"/>
              <a:t>a story written for a film</a:t>
            </a:r>
          </a:p>
          <a:p>
            <a:r>
              <a:rPr lang="en-US" dirty="0" smtClean="0"/>
              <a:t>an animated film, especially for children </a:t>
            </a:r>
            <a:endParaRPr lang="en-US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2195736" y="1988840"/>
            <a:ext cx="1152128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>
            <a:off x="1788763" y="2417466"/>
            <a:ext cx="1559101" cy="295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2267744" y="2864104"/>
            <a:ext cx="1080120" cy="7089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2045007" y="3284984"/>
            <a:ext cx="1302857" cy="30963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2082419" y="3717032"/>
            <a:ext cx="1265445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1689772" y="2132856"/>
            <a:ext cx="1658092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>
            <a:off x="2195736" y="4653136"/>
            <a:ext cx="1152128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V="1">
            <a:off x="1700064" y="2780928"/>
            <a:ext cx="1647800" cy="2232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V="1">
            <a:off x="2082419" y="4653136"/>
            <a:ext cx="1265445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V="1">
            <a:off x="1700064" y="1772816"/>
            <a:ext cx="1647800" cy="41044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V="1">
            <a:off x="1619672" y="3825044"/>
            <a:ext cx="1728192" cy="25562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72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Describe</a:t>
            </a:r>
            <a:r>
              <a:rPr lang="cs-CZ" dirty="0" smtClean="0"/>
              <a:t> and </a:t>
            </a:r>
            <a:r>
              <a:rPr lang="cs-CZ" dirty="0" err="1" smtClean="0"/>
              <a:t>compare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pictures</a:t>
            </a:r>
            <a:endParaRPr lang="en-GB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9" y="1448780"/>
            <a:ext cx="4107221" cy="2808312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53806"/>
            <a:ext cx="4788024" cy="359101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331640" y="4519665"/>
            <a:ext cx="3024336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err="1"/>
              <a:t>U</a:t>
            </a:r>
            <a:r>
              <a:rPr lang="cs-CZ" dirty="0" err="1" smtClean="0"/>
              <a:t>seful</a:t>
            </a:r>
            <a:r>
              <a:rPr lang="cs-CZ" dirty="0" smtClean="0"/>
              <a:t> </a:t>
            </a:r>
            <a:r>
              <a:rPr lang="cs-CZ" dirty="0" err="1" smtClean="0"/>
              <a:t>vocabulary</a:t>
            </a:r>
            <a:r>
              <a:rPr lang="cs-CZ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 smtClean="0"/>
              <a:t>stage</a:t>
            </a: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audience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 smtClean="0"/>
              <a:t>prop</a:t>
            </a:r>
            <a:r>
              <a:rPr lang="cs-CZ" dirty="0" err="1"/>
              <a:t>s</a:t>
            </a: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/>
              <a:t>c</a:t>
            </a:r>
            <a:r>
              <a:rPr lang="cs-CZ" dirty="0" err="1" smtClean="0"/>
              <a:t>ostumes</a:t>
            </a: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/>
              <a:t>c</a:t>
            </a:r>
            <a:r>
              <a:rPr lang="cs-CZ" dirty="0" err="1" smtClean="0"/>
              <a:t>urtain</a:t>
            </a: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/>
              <a:t>o</a:t>
            </a:r>
            <a:r>
              <a:rPr lang="cs-CZ" dirty="0" err="1" smtClean="0"/>
              <a:t>rchestra</a:t>
            </a:r>
            <a:r>
              <a:rPr lang="cs-CZ" dirty="0" smtClean="0"/>
              <a:t> pit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ensemble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 smtClean="0"/>
          </a:p>
          <a:p>
            <a:endParaRPr lang="en-GB" dirty="0"/>
          </a:p>
        </p:txBody>
      </p:sp>
      <p:sp>
        <p:nvSpPr>
          <p:cNvPr id="7" name="TextovéPole 6"/>
          <p:cNvSpPr txBox="1"/>
          <p:nvPr/>
        </p:nvSpPr>
        <p:spPr>
          <a:xfrm>
            <a:off x="4355976" y="1268759"/>
            <a:ext cx="302433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err="1"/>
              <a:t>U</a:t>
            </a:r>
            <a:r>
              <a:rPr lang="cs-CZ" dirty="0" err="1" smtClean="0"/>
              <a:t>seful</a:t>
            </a:r>
            <a:r>
              <a:rPr lang="cs-CZ" dirty="0" smtClean="0"/>
              <a:t> </a:t>
            </a:r>
            <a:r>
              <a:rPr lang="cs-CZ" dirty="0" err="1" smtClean="0"/>
              <a:t>vocabulary</a:t>
            </a:r>
            <a:r>
              <a:rPr lang="cs-CZ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 smtClean="0"/>
              <a:t>collection</a:t>
            </a: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on display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 smtClean="0"/>
              <a:t>exhibition</a:t>
            </a: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err="1" smtClean="0"/>
              <a:t>gallery</a:t>
            </a: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fine </a:t>
            </a:r>
            <a:r>
              <a:rPr lang="cs-CZ" dirty="0" err="1" smtClean="0"/>
              <a:t>arts</a:t>
            </a:r>
            <a:endParaRPr lang="cs-CZ" dirty="0" smtClean="0"/>
          </a:p>
          <a:p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251520" y="43651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8460432" y="28529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38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Speaking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Speak</a:t>
            </a:r>
            <a:r>
              <a:rPr lang="cs-CZ" dirty="0" smtClean="0"/>
              <a:t> on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own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favourite</a:t>
            </a:r>
            <a:r>
              <a:rPr lang="cs-CZ" dirty="0" smtClean="0"/>
              <a:t> film.</a:t>
            </a:r>
          </a:p>
          <a:p>
            <a:pPr lvl="1"/>
            <a:r>
              <a:rPr lang="cs-CZ" dirty="0" err="1" smtClean="0"/>
              <a:t>setting</a:t>
            </a:r>
            <a:endParaRPr lang="cs-CZ" dirty="0" smtClean="0"/>
          </a:p>
          <a:p>
            <a:pPr lvl="1"/>
            <a:r>
              <a:rPr lang="cs-CZ" dirty="0" err="1"/>
              <a:t>c</a:t>
            </a:r>
            <a:r>
              <a:rPr lang="cs-CZ" dirty="0" err="1" smtClean="0"/>
              <a:t>haracters</a:t>
            </a:r>
            <a:endParaRPr lang="cs-CZ" dirty="0" smtClean="0"/>
          </a:p>
          <a:p>
            <a:pPr lvl="1"/>
            <a:r>
              <a:rPr lang="cs-CZ" dirty="0" smtClean="0"/>
              <a:t>plot</a:t>
            </a:r>
          </a:p>
          <a:p>
            <a:pPr lvl="1"/>
            <a:r>
              <a:rPr lang="cs-CZ" dirty="0" err="1"/>
              <a:t>d</a:t>
            </a:r>
            <a:r>
              <a:rPr lang="cs-CZ" dirty="0" err="1" smtClean="0"/>
              <a:t>irector</a:t>
            </a:r>
            <a:endParaRPr lang="cs-CZ" dirty="0" smtClean="0"/>
          </a:p>
          <a:p>
            <a:pPr lvl="1"/>
            <a:r>
              <a:rPr lang="cs-CZ" dirty="0" err="1"/>
              <a:t>m</a:t>
            </a:r>
            <a:r>
              <a:rPr lang="cs-CZ" dirty="0" err="1" smtClean="0"/>
              <a:t>ain</a:t>
            </a:r>
            <a:r>
              <a:rPr lang="cs-CZ" dirty="0" smtClean="0"/>
              <a:t> </a:t>
            </a:r>
            <a:r>
              <a:rPr lang="cs-CZ" dirty="0" err="1" smtClean="0"/>
              <a:t>actors</a:t>
            </a:r>
            <a:endParaRPr lang="cs-CZ" dirty="0" smtClean="0"/>
          </a:p>
          <a:p>
            <a:pPr lvl="1"/>
            <a:r>
              <a:rPr lang="cs-CZ" dirty="0" err="1" smtClean="0"/>
              <a:t>acting</a:t>
            </a:r>
            <a:endParaRPr lang="cs-CZ" dirty="0" smtClean="0"/>
          </a:p>
          <a:p>
            <a:pPr lvl="1"/>
            <a:r>
              <a:rPr lang="cs-CZ" dirty="0"/>
              <a:t>m</a:t>
            </a:r>
            <a:r>
              <a:rPr lang="cs-CZ" dirty="0" smtClean="0"/>
              <a:t>usic</a:t>
            </a:r>
          </a:p>
          <a:p>
            <a:pPr lvl="1"/>
            <a:r>
              <a:rPr lang="cs-CZ" dirty="0" err="1"/>
              <a:t>s</a:t>
            </a:r>
            <a:r>
              <a:rPr lang="cs-CZ" dirty="0" err="1" smtClean="0"/>
              <a:t>pecial</a:t>
            </a:r>
            <a:r>
              <a:rPr lang="cs-CZ" dirty="0" smtClean="0"/>
              <a:t> </a:t>
            </a:r>
            <a:r>
              <a:rPr lang="cs-CZ" dirty="0" err="1" smtClean="0"/>
              <a:t>effects</a:t>
            </a:r>
            <a:endParaRPr lang="cs-CZ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r>
              <a:rPr lang="cs-CZ" sz="4000" dirty="0" smtClean="0"/>
              <a:t>Role play</a:t>
            </a:r>
            <a:br>
              <a:rPr lang="cs-CZ" sz="4000" dirty="0" smtClean="0"/>
            </a:br>
            <a:r>
              <a:rPr lang="cs-CZ" sz="3200" i="1" dirty="0" err="1" smtClean="0"/>
              <a:t>Work</a:t>
            </a:r>
            <a:r>
              <a:rPr lang="cs-CZ" sz="3200" i="1" dirty="0" smtClean="0"/>
              <a:t> in </a:t>
            </a:r>
            <a:r>
              <a:rPr lang="cs-CZ" sz="3200" i="1" dirty="0" err="1" smtClean="0"/>
              <a:t>pairs</a:t>
            </a:r>
            <a:endParaRPr lang="en-GB" sz="32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48398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You and your friend would like to spend this Saturday afternoon together. You have to choose an activity to do and talk about the details. Use the pictures below. </a:t>
            </a:r>
            <a:endParaRPr lang="en-US" dirty="0"/>
          </a:p>
        </p:txBody>
      </p:sp>
      <p:sp>
        <p:nvSpPr>
          <p:cNvPr id="6" name="TextovéPole 5"/>
          <p:cNvSpPr txBox="1"/>
          <p:nvPr/>
        </p:nvSpPr>
        <p:spPr>
          <a:xfrm>
            <a:off x="96054" y="33760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433" y="3428998"/>
            <a:ext cx="3095625" cy="309562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4" y="3855576"/>
            <a:ext cx="3095625" cy="309562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3" y="4437112"/>
            <a:ext cx="2519561" cy="2519561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2991902" y="2996952"/>
            <a:ext cx="2952328" cy="1584176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 err="1" smtClean="0"/>
              <a:t>What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Why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Where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What</a:t>
            </a:r>
            <a:r>
              <a:rPr lang="cs-CZ" sz="2000" dirty="0" smtClean="0"/>
              <a:t> </a:t>
            </a:r>
            <a:r>
              <a:rPr lang="cs-CZ" sz="2000" dirty="0" err="1" smtClean="0"/>
              <a:t>time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Price</a:t>
            </a:r>
            <a:r>
              <a:rPr lang="cs-CZ" sz="2000" dirty="0" smtClean="0"/>
              <a:t>?</a:t>
            </a:r>
            <a:endParaRPr lang="en-GB" sz="20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991902" y="464705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8524485" y="616619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3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911824"/>
          </a:xfrm>
        </p:spPr>
        <p:txBody>
          <a:bodyPr>
            <a:normAutofit fontScale="25000" lnSpcReduction="20000"/>
          </a:bodyPr>
          <a:lstStyle/>
          <a:p>
            <a:r>
              <a:rPr lang="cs-CZ" sz="4800" dirty="0"/>
              <a:t>1.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http://office.microsoft.com/cs-cz/images/results.aspx?qu=saxofon&amp;ex=1#ai:MC900305315|</a:t>
            </a:r>
          </a:p>
          <a:p>
            <a:r>
              <a:rPr lang="cs-CZ" sz="4800" dirty="0" smtClean="0"/>
              <a:t>2.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http://office.microsoft.com/cs-cz/images/results.aspx?qu=violin&amp;ex=2#ai:MC900089096|</a:t>
            </a:r>
          </a:p>
          <a:p>
            <a:r>
              <a:rPr lang="cs-CZ" sz="4800" dirty="0"/>
              <a:t>3.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http://office.microsoft.com/cs-cz/images/results.aspx?qu=bic%C3%AD&amp;ex=1#ai:MP900438786|</a:t>
            </a:r>
          </a:p>
          <a:p>
            <a:r>
              <a:rPr lang="cs-CZ" sz="4800" dirty="0"/>
              <a:t>4.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http://office.microsoft.com/cs-cz/images/results.aspx?qu=sbor&amp;ex=1#ai:MC900360766|</a:t>
            </a:r>
          </a:p>
          <a:p>
            <a:r>
              <a:rPr lang="cs-CZ" sz="4800" dirty="0"/>
              <a:t>5. </a:t>
            </a:r>
            <a:r>
              <a:rPr lang="en-GB" sz="4800" dirty="0"/>
              <a:t>FOTOLIA.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http://office.microsoft.com/cs-cz/images/results.aspx?qu=fl%C3%A9tna&amp;ex=1#ai:MP900448573|</a:t>
            </a:r>
          </a:p>
          <a:p>
            <a:r>
              <a:rPr lang="cs-CZ" sz="4800" dirty="0"/>
              <a:t>6.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http://office.microsoft.com/cs-cz/images/results.aspx?qu=basa&amp;ex=1#ai:MC900278700|</a:t>
            </a:r>
          </a:p>
          <a:p>
            <a:r>
              <a:rPr lang="cs-CZ" sz="4800" dirty="0"/>
              <a:t>7.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http://office.microsoft.com/cs-cz/images/results.aspx?qu=fagot&amp;ex=1#ai:MC900390666|</a:t>
            </a:r>
          </a:p>
          <a:p>
            <a:r>
              <a:rPr lang="cs-CZ" sz="4800" dirty="0"/>
              <a:t>8.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http://office.microsoft.com/cs-cz/images/results.aspx?qu=dirigent&amp;ex=1#ai:MC900088898|</a:t>
            </a:r>
          </a:p>
          <a:p>
            <a:r>
              <a:rPr lang="cs-CZ" sz="4800" dirty="0" smtClean="0"/>
              <a:t>9.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http://office.microsoft.com/cs-cz/images/results.aspx?qu=harfa&amp;ex=1#ai:MC900305321|</a:t>
            </a:r>
          </a:p>
          <a:p>
            <a:r>
              <a:rPr lang="cs-CZ" sz="4800" dirty="0" smtClean="0"/>
              <a:t>10. </a:t>
            </a:r>
            <a:r>
              <a:rPr lang="en-GB" sz="4800" dirty="0" smtClean="0"/>
              <a:t>B.K.S.J</a:t>
            </a:r>
            <a:r>
              <a:rPr lang="en-GB" sz="4800" dirty="0"/>
              <a:t>.. </a:t>
            </a:r>
            <a:r>
              <a:rPr lang="en-GB" sz="4800" i="1" dirty="0"/>
              <a:t>wikimedia.org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B.K.S.J. (Own work) [CC-BY-SA-3.0 (http://creativecommons.org/licenses/by-sa/3.0) or GFDL (http://www.gnu.org/copyleft/fdl.html)],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http://commons.wikimedia.org/wiki/File%3ATerrain_Gallery_Exhibition_2005.jpg</a:t>
            </a:r>
          </a:p>
          <a:p>
            <a:r>
              <a:rPr lang="cs-CZ" sz="4800" dirty="0" smtClean="0"/>
              <a:t>11. </a:t>
            </a:r>
            <a:r>
              <a:rPr lang="en-GB" sz="4800" dirty="0" smtClean="0"/>
              <a:t>KLICKINGKARL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KlickingKarl</a:t>
            </a:r>
            <a:r>
              <a:rPr lang="en-GB" sz="4800" dirty="0"/>
              <a:t> (Own work) [CC-BY-SA-3.0 (http://creativecommons.org/licenses/by-sa/3.0) or GFDL (http://www.gnu.org/copyleft/fdl.html)],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http://commons.wikimedia.org/wiki/File%3AAladdin_pantomime_Nottingham_Playhouse_2008.jpg</a:t>
            </a:r>
          </a:p>
          <a:p>
            <a:r>
              <a:rPr lang="cs-CZ" sz="4800" dirty="0" smtClean="0"/>
              <a:t>12.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http://office.microsoft.com/cs-cz/images/results.aspx?qu=galerie&amp;ex=2#ai:MC900240617|</a:t>
            </a:r>
          </a:p>
          <a:p>
            <a:r>
              <a:rPr lang="cs-CZ" sz="4800" dirty="0" smtClean="0"/>
              <a:t>13.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http://office.microsoft.com/cs-cz/images/results.aspx?qu=kino&amp;ex=1#ai:MC900295945|</a:t>
            </a:r>
          </a:p>
          <a:p>
            <a:r>
              <a:rPr lang="cs-CZ" sz="4800" dirty="0" smtClean="0"/>
              <a:t>14.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6.8.2013].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http://office.microsoft.com/cs-cz/images/results.aspx?qu=jazz&amp;ex=1#ai:MC900230795|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06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dirty="0" err="1" smtClean="0"/>
              <a:t>Materiál</a:t>
            </a:r>
            <a:r>
              <a:rPr lang="en-GB" dirty="0" smtClean="0"/>
              <a:t> </a:t>
            </a:r>
            <a:r>
              <a:rPr lang="en-GB" dirty="0" err="1" smtClean="0"/>
              <a:t>slouží</a:t>
            </a:r>
            <a:r>
              <a:rPr lang="en-GB" dirty="0" smtClean="0"/>
              <a:t> k </a:t>
            </a:r>
            <a:r>
              <a:rPr lang="en-GB" dirty="0" err="1" smtClean="0"/>
              <a:t>procvič</a:t>
            </a:r>
            <a:r>
              <a:rPr lang="cs-CZ" dirty="0" err="1" smtClean="0"/>
              <a:t>ení</a:t>
            </a:r>
            <a:r>
              <a:rPr lang="en-GB" dirty="0" smtClean="0"/>
              <a:t> </a:t>
            </a:r>
            <a:r>
              <a:rPr lang="en-GB" dirty="0" err="1" smtClean="0"/>
              <a:t>maturitního</a:t>
            </a:r>
            <a:r>
              <a:rPr lang="en-GB" dirty="0" smtClean="0"/>
              <a:t> </a:t>
            </a:r>
            <a:r>
              <a:rPr lang="en-GB" dirty="0" err="1" smtClean="0"/>
              <a:t>tématu</a:t>
            </a:r>
            <a:r>
              <a:rPr lang="cs-CZ" dirty="0"/>
              <a:t> </a:t>
            </a:r>
            <a:r>
              <a:rPr lang="cs-CZ" dirty="0" smtClean="0"/>
              <a:t>KULTURA</a:t>
            </a:r>
            <a:r>
              <a:rPr lang="en-GB" dirty="0" smtClean="0"/>
              <a:t>. </a:t>
            </a:r>
            <a:endParaRPr lang="cs-CZ" dirty="0" smtClean="0"/>
          </a:p>
          <a:p>
            <a:pPr algn="just"/>
            <a:r>
              <a:rPr lang="en-GB" dirty="0" err="1" smtClean="0"/>
              <a:t>Žáci</a:t>
            </a:r>
            <a:r>
              <a:rPr lang="en-GB" dirty="0" smtClean="0"/>
              <a:t> se v </a:t>
            </a:r>
            <a:r>
              <a:rPr lang="en-GB" dirty="0" err="1" smtClean="0"/>
              <a:t>prezentaci</a:t>
            </a:r>
            <a:r>
              <a:rPr lang="en-GB" dirty="0" smtClean="0"/>
              <a:t> </a:t>
            </a:r>
            <a:r>
              <a:rPr lang="en-GB" dirty="0" err="1" smtClean="0"/>
              <a:t>seznámí</a:t>
            </a:r>
            <a:r>
              <a:rPr lang="en-GB" dirty="0" smtClean="0"/>
              <a:t> se </a:t>
            </a:r>
            <a:r>
              <a:rPr lang="en-GB" dirty="0" err="1" smtClean="0"/>
              <a:t>slovní</a:t>
            </a:r>
            <a:r>
              <a:rPr lang="en-GB" dirty="0" smtClean="0"/>
              <a:t> </a:t>
            </a:r>
            <a:r>
              <a:rPr lang="en-GB" dirty="0" err="1" smtClean="0"/>
              <a:t>zásobou</a:t>
            </a:r>
            <a:r>
              <a:rPr lang="cs-CZ" dirty="0" smtClean="0"/>
              <a:t> k danému tématu, kterou pak následně použijí ve vlastním projevu.</a:t>
            </a:r>
            <a:r>
              <a:rPr lang="en-GB" dirty="0" smtClean="0"/>
              <a:t> </a:t>
            </a:r>
            <a:endParaRPr lang="cs-CZ" dirty="0" smtClean="0"/>
          </a:p>
          <a:p>
            <a:r>
              <a:rPr lang="en-GB" dirty="0" err="1"/>
              <a:t>Součástí</a:t>
            </a:r>
            <a:r>
              <a:rPr lang="en-GB" dirty="0"/>
              <a:t> </a:t>
            </a:r>
            <a:r>
              <a:rPr lang="en-GB" dirty="0" err="1"/>
              <a:t>prezentace</a:t>
            </a:r>
            <a:r>
              <a:rPr lang="en-GB" dirty="0"/>
              <a:t> </a:t>
            </a:r>
            <a:r>
              <a:rPr lang="en-GB" dirty="0" err="1"/>
              <a:t>jsou</a:t>
            </a:r>
            <a:r>
              <a:rPr lang="en-GB" dirty="0"/>
              <a:t> </a:t>
            </a:r>
            <a:r>
              <a:rPr lang="en-GB" dirty="0" err="1"/>
              <a:t>obrázky</a:t>
            </a:r>
            <a:r>
              <a:rPr lang="en-GB" dirty="0"/>
              <a:t> k </a:t>
            </a:r>
            <a:r>
              <a:rPr lang="en-GB" dirty="0" err="1"/>
              <a:t>popisu</a:t>
            </a:r>
            <a:r>
              <a:rPr lang="en-GB" dirty="0"/>
              <a:t> a </a:t>
            </a:r>
            <a:r>
              <a:rPr lang="en-GB" dirty="0" err="1" smtClean="0"/>
              <a:t>porovnávání</a:t>
            </a:r>
            <a:r>
              <a:rPr lang="cs-CZ" dirty="0" smtClean="0"/>
              <a:t>, </a:t>
            </a:r>
            <a:r>
              <a:rPr lang="en-GB" dirty="0" err="1"/>
              <a:t>otázky</a:t>
            </a:r>
            <a:r>
              <a:rPr lang="en-GB" dirty="0"/>
              <a:t> pro </a:t>
            </a:r>
            <a:r>
              <a:rPr lang="en-GB" dirty="0" err="1"/>
              <a:t>práci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dvojicích</a:t>
            </a:r>
            <a:r>
              <a:rPr lang="en-GB" dirty="0"/>
              <a:t> </a:t>
            </a:r>
            <a:r>
              <a:rPr lang="en-GB" dirty="0" err="1"/>
              <a:t>nebo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 smtClean="0"/>
              <a:t>skupinách</a:t>
            </a:r>
            <a:r>
              <a:rPr lang="cs-CZ" dirty="0"/>
              <a:t> </a:t>
            </a:r>
            <a:r>
              <a:rPr lang="cs-CZ" dirty="0" smtClean="0"/>
              <a:t>a modelová situace pro interakci.</a:t>
            </a:r>
          </a:p>
          <a:p>
            <a:pPr algn="just">
              <a:buNone/>
            </a:pPr>
            <a:endParaRPr lang="cs-CZ" dirty="0" smtClean="0"/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smtClean="0"/>
              <a:t>kompetence k učení, kompetence komunikativní,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9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cs-CZ" dirty="0" err="1"/>
              <a:t>Q</a:t>
            </a:r>
            <a:r>
              <a:rPr lang="cs-CZ" dirty="0" err="1" smtClean="0"/>
              <a:t>uestions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Does culture play an important role in your life?</a:t>
            </a:r>
          </a:p>
          <a:p>
            <a:r>
              <a:rPr lang="en-US" dirty="0" smtClean="0"/>
              <a:t>What cultural facilities are there in your town?</a:t>
            </a:r>
          </a:p>
          <a:p>
            <a:r>
              <a:rPr lang="en-US" dirty="0" smtClean="0"/>
              <a:t>How often do you go to the theatre?</a:t>
            </a:r>
          </a:p>
          <a:p>
            <a:r>
              <a:rPr lang="en-US" dirty="0" smtClean="0"/>
              <a:t>Do you prefer </a:t>
            </a:r>
            <a:r>
              <a:rPr lang="cs-CZ" dirty="0" err="1" smtClean="0"/>
              <a:t>going</a:t>
            </a:r>
            <a:r>
              <a:rPr lang="cs-CZ" dirty="0" smtClean="0"/>
              <a:t> to </a:t>
            </a:r>
            <a:r>
              <a:rPr lang="en-US" dirty="0" smtClean="0"/>
              <a:t>the cinema or </a:t>
            </a:r>
            <a:r>
              <a:rPr lang="cs-CZ" dirty="0" err="1" smtClean="0"/>
              <a:t>watching</a:t>
            </a:r>
            <a:r>
              <a:rPr lang="cs-CZ" dirty="0" smtClean="0"/>
              <a:t> </a:t>
            </a:r>
            <a:r>
              <a:rPr lang="cs-CZ" dirty="0" err="1" smtClean="0"/>
              <a:t>films</a:t>
            </a:r>
            <a:r>
              <a:rPr lang="cs-CZ" dirty="0" smtClean="0"/>
              <a:t> </a:t>
            </a:r>
            <a:r>
              <a:rPr lang="en-US" dirty="0" smtClean="0"/>
              <a:t>on TV?</a:t>
            </a:r>
          </a:p>
          <a:p>
            <a:r>
              <a:rPr lang="en-US" dirty="0" smtClean="0"/>
              <a:t>Do you read film reviews?</a:t>
            </a:r>
          </a:p>
          <a:p>
            <a:r>
              <a:rPr lang="en-US" dirty="0" smtClean="0"/>
              <a:t>What kind of literature do you read?</a:t>
            </a:r>
          </a:p>
          <a:p>
            <a:r>
              <a:rPr lang="en-US" dirty="0" smtClean="0"/>
              <a:t>Do you go to art galleries and museums?</a:t>
            </a:r>
          </a:p>
          <a:p>
            <a:r>
              <a:rPr lang="en-US" dirty="0" smtClean="0"/>
              <a:t>What kind of visual art do you like?</a:t>
            </a:r>
          </a:p>
          <a:p>
            <a:r>
              <a:rPr lang="en-US" dirty="0" smtClean="0"/>
              <a:t>What kind of music do you listen to?</a:t>
            </a:r>
          </a:p>
          <a:p>
            <a:r>
              <a:rPr lang="en-US" dirty="0" smtClean="0"/>
              <a:t>Have you ever visited any concert or music festival?</a:t>
            </a:r>
          </a:p>
          <a:p>
            <a:r>
              <a:rPr lang="en-US" dirty="0" smtClean="0"/>
              <a:t>Who are your </a:t>
            </a:r>
            <a:r>
              <a:rPr lang="en-US" dirty="0" err="1" smtClean="0"/>
              <a:t>favourite</a:t>
            </a:r>
            <a:r>
              <a:rPr lang="en-US" dirty="0" smtClean="0"/>
              <a:t> painters, sculptors, composers?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1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97840358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691680" y="363007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 smtClean="0"/>
              <a:t>theatre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22204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35587100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691680" y="363007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 smtClean="0"/>
              <a:t>theatre</a:t>
            </a:r>
            <a:endParaRPr lang="en-GB" sz="3600" b="1" dirty="0"/>
          </a:p>
        </p:txBody>
      </p:sp>
      <p:sp>
        <p:nvSpPr>
          <p:cNvPr id="3" name="Obdélníkový popisek 2"/>
          <p:cNvSpPr/>
          <p:nvPr/>
        </p:nvSpPr>
        <p:spPr>
          <a:xfrm>
            <a:off x="5868144" y="1052736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is</a:t>
            </a:r>
            <a:r>
              <a:rPr lang="cs-CZ" sz="2400" dirty="0" smtClean="0"/>
              <a:t> </a:t>
            </a:r>
            <a:r>
              <a:rPr lang="cs-CZ" sz="2400" dirty="0" err="1" smtClean="0"/>
              <a:t>your</a:t>
            </a:r>
            <a:r>
              <a:rPr lang="cs-CZ" sz="2400" dirty="0" smtClean="0"/>
              <a:t> </a:t>
            </a:r>
            <a:r>
              <a:rPr lang="cs-CZ" sz="2400" dirty="0" err="1" smtClean="0"/>
              <a:t>favourite</a:t>
            </a:r>
            <a:r>
              <a:rPr lang="cs-CZ" sz="2400" dirty="0" smtClean="0"/>
              <a:t> </a:t>
            </a:r>
            <a:r>
              <a:rPr lang="cs-CZ" sz="2400" dirty="0" err="1" smtClean="0"/>
              <a:t>theatrical</a:t>
            </a:r>
            <a:r>
              <a:rPr lang="cs-CZ" sz="2400" dirty="0" smtClean="0"/>
              <a:t> </a:t>
            </a:r>
            <a:r>
              <a:rPr lang="cs-CZ" sz="2400" dirty="0" err="1" smtClean="0"/>
              <a:t>genre</a:t>
            </a:r>
            <a:r>
              <a:rPr lang="cs-CZ" sz="2400" dirty="0" smtClean="0"/>
              <a:t>?</a:t>
            </a:r>
            <a:endParaRPr lang="en-GB" sz="2400" dirty="0"/>
          </a:p>
        </p:txBody>
      </p:sp>
      <p:sp>
        <p:nvSpPr>
          <p:cNvPr id="8" name="Obdélníkový popisek 7"/>
          <p:cNvSpPr/>
          <p:nvPr/>
        </p:nvSpPr>
        <p:spPr>
          <a:xfrm>
            <a:off x="6020544" y="2348879"/>
            <a:ext cx="3096344" cy="1604355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When</a:t>
            </a:r>
            <a:r>
              <a:rPr lang="cs-CZ" sz="2400" dirty="0" smtClean="0"/>
              <a:t> </a:t>
            </a:r>
            <a:r>
              <a:rPr lang="cs-CZ" sz="2400" dirty="0" err="1" smtClean="0"/>
              <a:t>was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last </a:t>
            </a:r>
            <a:r>
              <a:rPr lang="cs-CZ" sz="2400" dirty="0" err="1" smtClean="0"/>
              <a:t>time</a:t>
            </a:r>
            <a:r>
              <a:rPr lang="cs-CZ" sz="2400" dirty="0" smtClean="0"/>
              <a:t>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went</a:t>
            </a:r>
            <a:r>
              <a:rPr lang="cs-CZ" sz="2400" dirty="0" smtClean="0"/>
              <a:t> to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theatre</a:t>
            </a:r>
            <a:r>
              <a:rPr lang="cs-CZ" sz="2400" dirty="0" smtClean="0"/>
              <a:t>? </a:t>
            </a:r>
            <a:r>
              <a:rPr lang="cs-CZ" sz="2400" dirty="0" err="1" smtClean="0"/>
              <a:t>Speak</a:t>
            </a:r>
            <a:r>
              <a:rPr lang="cs-CZ" sz="2400" dirty="0" smtClean="0"/>
              <a:t> </a:t>
            </a:r>
            <a:r>
              <a:rPr lang="cs-CZ" sz="2400" dirty="0" err="1" smtClean="0"/>
              <a:t>about</a:t>
            </a:r>
            <a:r>
              <a:rPr lang="cs-CZ" sz="2400" dirty="0" smtClean="0"/>
              <a:t> </a:t>
            </a:r>
            <a:r>
              <a:rPr lang="cs-CZ" sz="2400" dirty="0" err="1" smtClean="0"/>
              <a:t>it</a:t>
            </a:r>
            <a:r>
              <a:rPr lang="cs-CZ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1696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91395668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961576" y="3501008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/>
              <a:t>c</a:t>
            </a:r>
            <a:r>
              <a:rPr lang="cs-CZ" sz="3600" b="1" dirty="0" err="1" smtClean="0"/>
              <a:t>inema</a:t>
            </a:r>
            <a:r>
              <a:rPr lang="cs-CZ" sz="3600" b="1" dirty="0" smtClean="0"/>
              <a:t>/</a:t>
            </a:r>
          </a:p>
          <a:p>
            <a:r>
              <a:rPr lang="cs-CZ" sz="3600" b="1" dirty="0" err="1" smtClean="0"/>
              <a:t>films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42718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08626648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1961576" y="3501008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/>
              <a:t>c</a:t>
            </a:r>
            <a:r>
              <a:rPr lang="cs-CZ" sz="3600" b="1" dirty="0" err="1" smtClean="0"/>
              <a:t>inema</a:t>
            </a:r>
            <a:r>
              <a:rPr lang="cs-CZ" sz="3600" b="1" dirty="0" smtClean="0"/>
              <a:t>/</a:t>
            </a:r>
          </a:p>
          <a:p>
            <a:r>
              <a:rPr lang="cs-CZ" sz="3600" b="1" dirty="0" err="1" smtClean="0"/>
              <a:t>films</a:t>
            </a:r>
            <a:endParaRPr lang="en-GB" sz="3600" b="1" dirty="0"/>
          </a:p>
        </p:txBody>
      </p:sp>
      <p:sp>
        <p:nvSpPr>
          <p:cNvPr id="8" name="Obdélníkový popisek 7"/>
          <p:cNvSpPr/>
          <p:nvPr/>
        </p:nvSpPr>
        <p:spPr>
          <a:xfrm>
            <a:off x="5868144" y="1052736"/>
            <a:ext cx="3096344" cy="1008112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kind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films</a:t>
            </a:r>
            <a:r>
              <a:rPr lang="cs-CZ" sz="2400" dirty="0" smtClean="0"/>
              <a:t> do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like</a:t>
            </a:r>
            <a:r>
              <a:rPr lang="cs-CZ" sz="2400" dirty="0" smtClean="0"/>
              <a:t>?</a:t>
            </a:r>
            <a:endParaRPr lang="en-GB" sz="2400" dirty="0"/>
          </a:p>
        </p:txBody>
      </p:sp>
      <p:sp>
        <p:nvSpPr>
          <p:cNvPr id="11" name="Obdélníkový popisek 10"/>
          <p:cNvSpPr/>
          <p:nvPr/>
        </p:nvSpPr>
        <p:spPr>
          <a:xfrm>
            <a:off x="6047656" y="4221088"/>
            <a:ext cx="3096344" cy="1604355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was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last film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saw</a:t>
            </a:r>
            <a:r>
              <a:rPr lang="cs-CZ" sz="2400" dirty="0" smtClean="0"/>
              <a:t> in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cinema</a:t>
            </a:r>
            <a:r>
              <a:rPr lang="cs-CZ" sz="2400" dirty="0" smtClean="0"/>
              <a:t>? </a:t>
            </a:r>
            <a:r>
              <a:rPr lang="cs-CZ" sz="2400" dirty="0" err="1" smtClean="0"/>
              <a:t>Speak</a:t>
            </a:r>
            <a:r>
              <a:rPr lang="cs-CZ" sz="2400" dirty="0" smtClean="0"/>
              <a:t> </a:t>
            </a:r>
            <a:r>
              <a:rPr lang="cs-CZ" sz="2400" dirty="0" err="1" smtClean="0"/>
              <a:t>about</a:t>
            </a:r>
            <a:r>
              <a:rPr lang="cs-CZ" sz="2400" dirty="0" smtClean="0"/>
              <a:t> </a:t>
            </a:r>
            <a:r>
              <a:rPr lang="cs-CZ" sz="2400" dirty="0" err="1" smtClean="0"/>
              <a:t>it</a:t>
            </a:r>
            <a:r>
              <a:rPr lang="cs-CZ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7358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66115597"/>
              </p:ext>
            </p:extLst>
          </p:nvPr>
        </p:nvGraphicFramePr>
        <p:xfrm>
          <a:off x="539552" y="1268760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8641080" y="3861048"/>
            <a:ext cx="45719" cy="246355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971600" y="363301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err="1" smtClean="0"/>
              <a:t>literature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3124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945</Words>
  <Application>Microsoft Office PowerPoint</Application>
  <PresentationFormat>Předvádění na obrazovce (4:3)</PresentationFormat>
  <Paragraphs>337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24</vt:i4>
      </vt:variant>
    </vt:vector>
  </HeadingPairs>
  <TitlesOfParts>
    <vt:vector size="27" baseType="lpstr">
      <vt:lpstr>Tok</vt:lpstr>
      <vt:lpstr>3_Tok</vt:lpstr>
      <vt:lpstr>4_Tok</vt:lpstr>
      <vt:lpstr>CULTURE</vt:lpstr>
      <vt:lpstr>Prezentace aplikace PowerPoint</vt:lpstr>
      <vt:lpstr>Anotace</vt:lpstr>
      <vt:lpstr>Questions</vt:lpstr>
      <vt:lpstr>Vocabulary </vt:lpstr>
      <vt:lpstr>Vocabulary </vt:lpstr>
      <vt:lpstr>Vocabulary </vt:lpstr>
      <vt:lpstr>Vocabulary </vt:lpstr>
      <vt:lpstr>Vocabulary </vt:lpstr>
      <vt:lpstr>Vocabulary </vt:lpstr>
      <vt:lpstr>Vocabulary </vt:lpstr>
      <vt:lpstr>Vocabulary </vt:lpstr>
      <vt:lpstr>Music Label the pictures</vt:lpstr>
      <vt:lpstr>Music Label the pictures</vt:lpstr>
      <vt:lpstr>Vocabulary </vt:lpstr>
      <vt:lpstr>Vocabulary </vt:lpstr>
      <vt:lpstr>Vocabulary </vt:lpstr>
      <vt:lpstr>Vocabulary </vt:lpstr>
      <vt:lpstr>Match the words with the meanings</vt:lpstr>
      <vt:lpstr>Match the words with the meanings</vt:lpstr>
      <vt:lpstr>Describe and compare the pictures</vt:lpstr>
      <vt:lpstr>Speaking</vt:lpstr>
      <vt:lpstr>Role play Work in pairs</vt:lpstr>
      <vt:lpstr>Seznam citací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</dc:title>
  <dc:creator>Jana</dc:creator>
  <cp:lastModifiedBy>LENOVO USER</cp:lastModifiedBy>
  <cp:revision>39</cp:revision>
  <dcterms:created xsi:type="dcterms:W3CDTF">2012-08-12T11:31:47Z</dcterms:created>
  <dcterms:modified xsi:type="dcterms:W3CDTF">2014-01-21T10:28:40Z</dcterms:modified>
</cp:coreProperties>
</file>