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sldIdLst>
    <p:sldId id="257" r:id="rId4"/>
    <p:sldId id="259" r:id="rId5"/>
    <p:sldId id="284" r:id="rId6"/>
    <p:sldId id="258" r:id="rId7"/>
    <p:sldId id="277" r:id="rId8"/>
    <p:sldId id="265" r:id="rId9"/>
    <p:sldId id="278" r:id="rId10"/>
    <p:sldId id="266" r:id="rId11"/>
    <p:sldId id="279" r:id="rId12"/>
    <p:sldId id="264" r:id="rId13"/>
    <p:sldId id="268" r:id="rId14"/>
    <p:sldId id="275" r:id="rId15"/>
    <p:sldId id="280" r:id="rId16"/>
    <p:sldId id="281" r:id="rId17"/>
    <p:sldId id="269" r:id="rId18"/>
    <p:sldId id="270" r:id="rId19"/>
    <p:sldId id="283" r:id="rId20"/>
    <p:sldId id="271" r:id="rId21"/>
    <p:sldId id="272" r:id="rId22"/>
    <p:sldId id="285" r:id="rId23"/>
    <p:sldId id="262" r:id="rId24"/>
    <p:sldId id="263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1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smtClean="0"/>
            <a:t>1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smtClean="0"/>
            <a:t>2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smtClean="0"/>
            <a:t>3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smtClean="0"/>
            <a:t>4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smtClean="0"/>
            <a:t>5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r>
            <a:rPr lang="cs-CZ" dirty="0" smtClean="0"/>
            <a:t>6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r>
            <a:rPr lang="cs-CZ" dirty="0" smtClean="0"/>
            <a:t>7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smtClean="0"/>
            <a:t>8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8" custScaleX="105501" custScaleY="11915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8" custScaleX="119392" custScaleY="13423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8" custScaleX="102181" custScaleY="136052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BBA4CF48-2490-4062-8074-5466515B9B77}" type="presOf" srcId="{042DD34F-5FFD-4D5A-BD62-143A9D593AA3}" destId="{241F9FF3-FCC2-489E-87E7-7F3FAB90E796}" srcOrd="0" destOrd="0" presId="urn:microsoft.com/office/officeart/2005/8/layout/pList1#1"/>
    <dgm:cxn modelId="{09AD186F-EA66-4785-A4C0-27B1F5E68D4D}" type="presOf" srcId="{CC002EF5-316C-4144-A9C7-0AED5E421B03}" destId="{B46EB364-B53C-41FF-B2F1-B422D5A41462}" srcOrd="0" destOrd="0" presId="urn:microsoft.com/office/officeart/2005/8/layout/pList1#1"/>
    <dgm:cxn modelId="{7A21B1B9-439F-4FCE-887A-CBA2C5B01736}" type="presOf" srcId="{EB57625C-FF33-45DA-AC9F-3EF0F03BBB22}" destId="{76CA4862-7A6F-4483-A9F7-33E0415DDD3F}" srcOrd="0" destOrd="0" presId="urn:microsoft.com/office/officeart/2005/8/layout/pList1#1"/>
    <dgm:cxn modelId="{908A5F7A-219E-483C-8AF1-6D5C1302A9F7}" type="presOf" srcId="{F408B4B1-DFF7-42A0-A5FB-8B28C357AECD}" destId="{253A2F2A-FDA0-4EEB-800E-7ED7C5E9F053}" srcOrd="0" destOrd="0" presId="urn:microsoft.com/office/officeart/2005/8/layout/pList1#1"/>
    <dgm:cxn modelId="{97959A4F-F4E9-479D-AA14-0BE0E5B2BC9D}" type="presOf" srcId="{CB6BBBE7-8D51-4332-9FA7-E31BF76C20D9}" destId="{435F1B1E-4031-4BD9-B689-FECDF63348A3}" srcOrd="0" destOrd="0" presId="urn:microsoft.com/office/officeart/2005/8/layout/pList1#1"/>
    <dgm:cxn modelId="{EADDAAD7-7015-4630-978D-C4E433ADE217}" type="presOf" srcId="{5CB4A1FA-C257-4B4E-8317-6B30728A0887}" destId="{A77CBBA7-4186-40D4-9769-384102BEA7DB}" srcOrd="0" destOrd="0" presId="urn:microsoft.com/office/officeart/2005/8/layout/pList1#1"/>
    <dgm:cxn modelId="{E0314F1F-C091-438B-B648-B8C41566D38E}" type="presOf" srcId="{CBE9F5CE-CA0F-4257-84B2-D403C90DC594}" destId="{E6A096C2-608A-48E8-AF5F-E37D27A6713B}" srcOrd="0" destOrd="0" presId="urn:microsoft.com/office/officeart/2005/8/layout/pList1#1"/>
    <dgm:cxn modelId="{6F40CA46-F935-4FBC-84FF-D45C5F875A67}" type="presOf" srcId="{FF1430E6-4814-45E2-AF64-9D50D862D228}" destId="{B639033C-2B15-48EE-BD84-65989B6FD954}" srcOrd="0" destOrd="0" presId="urn:microsoft.com/office/officeart/2005/8/layout/pList1#1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735152C5-91F3-41CF-9AE9-17ABB7C98113}" type="presOf" srcId="{E600BC15-0D11-4CA2-A70F-E8537BF402A6}" destId="{5204EF92-1068-43C0-B855-950E3D351AA2}" srcOrd="0" destOrd="0" presId="urn:microsoft.com/office/officeart/2005/8/layout/pList1#1"/>
    <dgm:cxn modelId="{E260B6AE-3B75-4595-98FB-5EBF409124EB}" type="presOf" srcId="{9764C498-158F-4D31-B7FA-EA6E1C53EDA7}" destId="{D09D94AB-B5AB-4097-A730-0665FF3FD3F1}" srcOrd="0" destOrd="0" presId="urn:microsoft.com/office/officeart/2005/8/layout/pList1#1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247ACF01-106E-434C-A480-63169DCAA8CA}" type="presOf" srcId="{A6B6FB1F-BB03-4C43-91D0-970FCD602504}" destId="{F0EC670D-5250-4EBE-816A-5F168B9DF5C0}" srcOrd="0" destOrd="0" presId="urn:microsoft.com/office/officeart/2005/8/layout/pList1#1"/>
    <dgm:cxn modelId="{66859DC1-732E-4656-9C80-E0DB2911AEA9}" type="presOf" srcId="{F51D79B5-4BD0-4B47-A1B1-199F6BF024AC}" destId="{DFDD538D-E297-4F07-B526-8737FC2BEFB8}" srcOrd="0" destOrd="0" presId="urn:microsoft.com/office/officeart/2005/8/layout/pList1#1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FA0105F1-42B5-4C25-BC04-E6966F7DB3A3}" type="presOf" srcId="{0A729EF2-4752-435A-9A6F-E3A142AC4678}" destId="{E79CEBAE-26D9-45AE-B2DC-E869ADA28A48}" srcOrd="0" destOrd="0" presId="urn:microsoft.com/office/officeart/2005/8/layout/pList1#1"/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7BD6D271-CA79-41E4-BFCA-33663F7757A4}" type="presOf" srcId="{EA62211E-EF94-43A2-8710-307921A8E923}" destId="{5B289EE0-6050-4FC3-8D2D-88918998D278}" srcOrd="0" destOrd="0" presId="urn:microsoft.com/office/officeart/2005/8/layout/pList1#1"/>
    <dgm:cxn modelId="{1B1E5018-C88A-471F-8D35-CE0A90CE2F64}" type="presOf" srcId="{A9A93118-488E-461B-A2ED-1EC6A03344DB}" destId="{FEF15D6A-809D-4A09-8F04-3C203938F4FA}" srcOrd="0" destOrd="0" presId="urn:microsoft.com/office/officeart/2005/8/layout/pList1#1"/>
    <dgm:cxn modelId="{63ED9624-E8B3-4D40-8828-C3D6AD25C364}" type="presOf" srcId="{1E2AAC9C-150F-436A-B09B-F025ADF6E621}" destId="{41C75866-D868-4700-B153-E3816596995E}" srcOrd="0" destOrd="0" presId="urn:microsoft.com/office/officeart/2005/8/layout/pList1#1"/>
    <dgm:cxn modelId="{091E689B-A6BE-47A3-96BC-B49AFEC3893A}" type="presParOf" srcId="{241F9FF3-FCC2-489E-87E7-7F3FAB90E796}" destId="{CE19CD59-8A3D-4098-A724-B6544E9347DD}" srcOrd="0" destOrd="0" presId="urn:microsoft.com/office/officeart/2005/8/layout/pList1#1"/>
    <dgm:cxn modelId="{6B429BE8-10FE-4757-AA00-1D1281E77C29}" type="presParOf" srcId="{CE19CD59-8A3D-4098-A724-B6544E9347DD}" destId="{917B9D29-88A2-42FC-A3DE-BEB678C44C94}" srcOrd="0" destOrd="0" presId="urn:microsoft.com/office/officeart/2005/8/layout/pList1#1"/>
    <dgm:cxn modelId="{DB71D4A5-34D3-40BB-880F-9E914815F2F3}" type="presParOf" srcId="{CE19CD59-8A3D-4098-A724-B6544E9347DD}" destId="{A77CBBA7-4186-40D4-9769-384102BEA7DB}" srcOrd="1" destOrd="0" presId="urn:microsoft.com/office/officeart/2005/8/layout/pList1#1"/>
    <dgm:cxn modelId="{541B8FF5-E00F-4257-A1BC-C4CD77BF6F49}" type="presParOf" srcId="{241F9FF3-FCC2-489E-87E7-7F3FAB90E796}" destId="{DFDD538D-E297-4F07-B526-8737FC2BEFB8}" srcOrd="1" destOrd="0" presId="urn:microsoft.com/office/officeart/2005/8/layout/pList1#1"/>
    <dgm:cxn modelId="{0FAE0359-20C2-4D3C-BA0F-290817859BC0}" type="presParOf" srcId="{241F9FF3-FCC2-489E-87E7-7F3FAB90E796}" destId="{C15442C5-C5C2-48FD-9C7B-FBEE8FE6DAC1}" srcOrd="2" destOrd="0" presId="urn:microsoft.com/office/officeart/2005/8/layout/pList1#1"/>
    <dgm:cxn modelId="{D3B22577-FACF-47E4-BDDA-993A5943EFAB}" type="presParOf" srcId="{C15442C5-C5C2-48FD-9C7B-FBEE8FE6DAC1}" destId="{BDBA2185-6F2F-4E8F-8992-963035B18315}" srcOrd="0" destOrd="0" presId="urn:microsoft.com/office/officeart/2005/8/layout/pList1#1"/>
    <dgm:cxn modelId="{C656C110-7724-4CE8-B81F-787ECB53C4AF}" type="presParOf" srcId="{C15442C5-C5C2-48FD-9C7B-FBEE8FE6DAC1}" destId="{E6A096C2-608A-48E8-AF5F-E37D27A6713B}" srcOrd="1" destOrd="0" presId="urn:microsoft.com/office/officeart/2005/8/layout/pList1#1"/>
    <dgm:cxn modelId="{C185BCD2-1DE6-4884-BCD0-4BE50F0693BC}" type="presParOf" srcId="{241F9FF3-FCC2-489E-87E7-7F3FAB90E796}" destId="{B46EB364-B53C-41FF-B2F1-B422D5A41462}" srcOrd="3" destOrd="0" presId="urn:microsoft.com/office/officeart/2005/8/layout/pList1#1"/>
    <dgm:cxn modelId="{B263594D-F5EB-40FA-8D13-8A23A41CFA6E}" type="presParOf" srcId="{241F9FF3-FCC2-489E-87E7-7F3FAB90E796}" destId="{78D493F8-140D-4E62-B0B1-C330E54BE82C}" srcOrd="4" destOrd="0" presId="urn:microsoft.com/office/officeart/2005/8/layout/pList1#1"/>
    <dgm:cxn modelId="{8F0D7C4C-0283-460C-B5B2-C9369D9FD393}" type="presParOf" srcId="{78D493F8-140D-4E62-B0B1-C330E54BE82C}" destId="{93C47CEE-E9D3-476A-B15C-D432F434FBF2}" srcOrd="0" destOrd="0" presId="urn:microsoft.com/office/officeart/2005/8/layout/pList1#1"/>
    <dgm:cxn modelId="{A6004203-030E-4593-95AF-EB118A2C3C04}" type="presParOf" srcId="{78D493F8-140D-4E62-B0B1-C330E54BE82C}" destId="{435F1B1E-4031-4BD9-B689-FECDF63348A3}" srcOrd="1" destOrd="0" presId="urn:microsoft.com/office/officeart/2005/8/layout/pList1#1"/>
    <dgm:cxn modelId="{786523E1-BBE8-41FC-B655-2171037AA9C7}" type="presParOf" srcId="{241F9FF3-FCC2-489E-87E7-7F3FAB90E796}" destId="{76CA4862-7A6F-4483-A9F7-33E0415DDD3F}" srcOrd="5" destOrd="0" presId="urn:microsoft.com/office/officeart/2005/8/layout/pList1#1"/>
    <dgm:cxn modelId="{99D9F696-B90D-475F-9FF7-B4CAB86091FD}" type="presParOf" srcId="{241F9FF3-FCC2-489E-87E7-7F3FAB90E796}" destId="{2932282A-1341-4178-8556-8B7A25D0F780}" srcOrd="6" destOrd="0" presId="urn:microsoft.com/office/officeart/2005/8/layout/pList1#1"/>
    <dgm:cxn modelId="{81FB9A5E-34E8-417A-9D45-EAC6C048C1B3}" type="presParOf" srcId="{2932282A-1341-4178-8556-8B7A25D0F780}" destId="{51AE0075-3392-4FA5-BC34-DAC5FFBA5F39}" srcOrd="0" destOrd="0" presId="urn:microsoft.com/office/officeart/2005/8/layout/pList1#1"/>
    <dgm:cxn modelId="{F4C14985-C655-4A53-83FB-862404693E9F}" type="presParOf" srcId="{2932282A-1341-4178-8556-8B7A25D0F780}" destId="{41C75866-D868-4700-B153-E3816596995E}" srcOrd="1" destOrd="0" presId="urn:microsoft.com/office/officeart/2005/8/layout/pList1#1"/>
    <dgm:cxn modelId="{6A30C2AB-7F77-40CC-957B-A12FF2772121}" type="presParOf" srcId="{241F9FF3-FCC2-489E-87E7-7F3FAB90E796}" destId="{E79CEBAE-26D9-45AE-B2DC-E869ADA28A48}" srcOrd="7" destOrd="0" presId="urn:microsoft.com/office/officeart/2005/8/layout/pList1#1"/>
    <dgm:cxn modelId="{0AE39F44-ADB3-4463-82DE-CDB922843F4C}" type="presParOf" srcId="{241F9FF3-FCC2-489E-87E7-7F3FAB90E796}" destId="{16B181C6-41F2-4B7E-97EF-EEA09152BC08}" srcOrd="8" destOrd="0" presId="urn:microsoft.com/office/officeart/2005/8/layout/pList1#1"/>
    <dgm:cxn modelId="{8A00F0AA-EA4E-4748-80FC-A4D15BDBA9B3}" type="presParOf" srcId="{16B181C6-41F2-4B7E-97EF-EEA09152BC08}" destId="{A65C774D-F68C-4054-840C-6D142C1F9495}" srcOrd="0" destOrd="0" presId="urn:microsoft.com/office/officeart/2005/8/layout/pList1#1"/>
    <dgm:cxn modelId="{4D00CC76-7C4E-4CDA-B6F1-28CADC76F8DB}" type="presParOf" srcId="{16B181C6-41F2-4B7E-97EF-EEA09152BC08}" destId="{5B289EE0-6050-4FC3-8D2D-88918998D278}" srcOrd="1" destOrd="0" presId="urn:microsoft.com/office/officeart/2005/8/layout/pList1#1"/>
    <dgm:cxn modelId="{E2834153-8B51-4AFF-9F5F-14D896F1501E}" type="presParOf" srcId="{241F9FF3-FCC2-489E-87E7-7F3FAB90E796}" destId="{B639033C-2B15-48EE-BD84-65989B6FD954}" srcOrd="9" destOrd="0" presId="urn:microsoft.com/office/officeart/2005/8/layout/pList1#1"/>
    <dgm:cxn modelId="{14B38F4A-1107-474D-A488-2321BE83C654}" type="presParOf" srcId="{241F9FF3-FCC2-489E-87E7-7F3FAB90E796}" destId="{31F2BEF4-9EC2-4FEE-B5CC-BC434CEE259E}" srcOrd="10" destOrd="0" presId="urn:microsoft.com/office/officeart/2005/8/layout/pList1#1"/>
    <dgm:cxn modelId="{50997049-0B70-4A81-B448-EB5F2E036DCB}" type="presParOf" srcId="{31F2BEF4-9EC2-4FEE-B5CC-BC434CEE259E}" destId="{ECB1F4A6-6041-4D02-8C71-2F54FEEA72D1}" srcOrd="0" destOrd="0" presId="urn:microsoft.com/office/officeart/2005/8/layout/pList1#1"/>
    <dgm:cxn modelId="{8AB5D7C6-783E-40C6-96C7-11043A208C7A}" type="presParOf" srcId="{31F2BEF4-9EC2-4FEE-B5CC-BC434CEE259E}" destId="{5204EF92-1068-43C0-B855-950E3D351AA2}" srcOrd="1" destOrd="0" presId="urn:microsoft.com/office/officeart/2005/8/layout/pList1#1"/>
    <dgm:cxn modelId="{5D2DA81A-389D-47DC-A8D5-8C852409985D}" type="presParOf" srcId="{241F9FF3-FCC2-489E-87E7-7F3FAB90E796}" destId="{253A2F2A-FDA0-4EEB-800E-7ED7C5E9F053}" srcOrd="11" destOrd="0" presId="urn:microsoft.com/office/officeart/2005/8/layout/pList1#1"/>
    <dgm:cxn modelId="{A22B1B6F-619B-4AAF-89D7-6E0FC695793F}" type="presParOf" srcId="{241F9FF3-FCC2-489E-87E7-7F3FAB90E796}" destId="{772DE9DE-8873-4388-B87F-A8DE63BC4AA9}" srcOrd="12" destOrd="0" presId="urn:microsoft.com/office/officeart/2005/8/layout/pList1#1"/>
    <dgm:cxn modelId="{9875B1EC-68EB-4E2B-953D-A0BDE134184F}" type="presParOf" srcId="{772DE9DE-8873-4388-B87F-A8DE63BC4AA9}" destId="{A2709422-E457-436F-B233-E21ED9017033}" srcOrd="0" destOrd="0" presId="urn:microsoft.com/office/officeart/2005/8/layout/pList1#1"/>
    <dgm:cxn modelId="{7A39478A-8DB2-4EBD-8698-A2F7FBD0B2B3}" type="presParOf" srcId="{772DE9DE-8873-4388-B87F-A8DE63BC4AA9}" destId="{FEF15D6A-809D-4A09-8F04-3C203938F4FA}" srcOrd="1" destOrd="0" presId="urn:microsoft.com/office/officeart/2005/8/layout/pList1#1"/>
    <dgm:cxn modelId="{24DA1965-FBDD-4034-A392-058D29131344}" type="presParOf" srcId="{241F9FF3-FCC2-489E-87E7-7F3FAB90E796}" destId="{D09D94AB-B5AB-4097-A730-0665FF3FD3F1}" srcOrd="13" destOrd="0" presId="urn:microsoft.com/office/officeart/2005/8/layout/pList1#1"/>
    <dgm:cxn modelId="{EC5A3CB3-ABD5-42D0-9161-F1D76DCBC37B}" type="presParOf" srcId="{241F9FF3-FCC2-489E-87E7-7F3FAB90E796}" destId="{E5B5B009-832B-424D-B5AF-FAC42D167BF7}" srcOrd="14" destOrd="0" presId="urn:microsoft.com/office/officeart/2005/8/layout/pList1#1"/>
    <dgm:cxn modelId="{8EA821B0-B38A-4F8B-ADCD-5ACF9B29C3BA}" type="presParOf" srcId="{E5B5B009-832B-424D-B5AF-FAC42D167BF7}" destId="{8A56B1F4-67CE-4EDC-A0BA-D48EFE326534}" srcOrd="0" destOrd="0" presId="urn:microsoft.com/office/officeart/2005/8/layout/pList1#1"/>
    <dgm:cxn modelId="{0545133F-B7CD-4D27-B276-30F10FE939B4}" type="presParOf" srcId="{E5B5B009-832B-424D-B5AF-FAC42D167BF7}" destId="{F0EC670D-5250-4EBE-816A-5F168B9DF5C0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F6896C-27F2-4BB4-816B-3EB19808144E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37B1CE-BEE2-432A-B2AC-A4F7A56F91B0}">
      <dgm:prSet phldrT="[Text]"/>
      <dgm:spPr/>
      <dgm:t>
        <a:bodyPr/>
        <a:lstStyle/>
        <a:p>
          <a:r>
            <a:rPr lang="cs-CZ" dirty="0" err="1" smtClean="0"/>
            <a:t>at</a:t>
          </a:r>
          <a:r>
            <a:rPr lang="cs-CZ" dirty="0" smtClean="0"/>
            <a:t> a hotel</a:t>
          </a:r>
          <a:endParaRPr lang="en-GB" dirty="0"/>
        </a:p>
      </dgm:t>
    </dgm:pt>
    <dgm:pt modelId="{3EF32A0E-22D2-4589-986A-377F4676FB84}" type="parTrans" cxnId="{050C8D82-0DC9-434C-BE3F-1B2090B47EDE}">
      <dgm:prSet/>
      <dgm:spPr/>
      <dgm:t>
        <a:bodyPr/>
        <a:lstStyle/>
        <a:p>
          <a:endParaRPr lang="en-GB"/>
        </a:p>
      </dgm:t>
    </dgm:pt>
    <dgm:pt modelId="{9BA113EE-57C6-4AF4-BB05-A863BF14A249}" type="sibTrans" cxnId="{050C8D82-0DC9-434C-BE3F-1B2090B47EDE}">
      <dgm:prSet/>
      <dgm:spPr/>
      <dgm:t>
        <a:bodyPr/>
        <a:lstStyle/>
        <a:p>
          <a:endParaRPr lang="en-GB"/>
        </a:p>
      </dgm:t>
    </dgm:pt>
    <dgm:pt modelId="{2213D392-C6A7-484D-8114-4D5197CA2FC4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put</a:t>
          </a:r>
          <a:r>
            <a:rPr lang="cs-CZ" dirty="0" smtClean="0"/>
            <a:t> up</a:t>
          </a:r>
          <a:endParaRPr lang="en-GB" dirty="0"/>
        </a:p>
      </dgm:t>
    </dgm:pt>
    <dgm:pt modelId="{990952EC-FB66-4FCF-8DDC-A0AD848A04C8}" type="parTrans" cxnId="{B7D27117-494A-41A0-BA26-1B22B8C312F9}">
      <dgm:prSet/>
      <dgm:spPr/>
      <dgm:t>
        <a:bodyPr/>
        <a:lstStyle/>
        <a:p>
          <a:endParaRPr lang="en-GB"/>
        </a:p>
      </dgm:t>
    </dgm:pt>
    <dgm:pt modelId="{1AB36634-7E17-4728-8D94-3CDF03DBD916}" type="sibTrans" cxnId="{B7D27117-494A-41A0-BA26-1B22B8C312F9}">
      <dgm:prSet/>
      <dgm:spPr/>
      <dgm:t>
        <a:bodyPr/>
        <a:lstStyle/>
        <a:p>
          <a:endParaRPr lang="en-GB"/>
        </a:p>
      </dgm:t>
    </dgm:pt>
    <dgm:pt modelId="{0579200A-5C90-485C-9EC8-00FDEDBDB1F9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check</a:t>
          </a:r>
          <a:r>
            <a:rPr lang="cs-CZ" dirty="0" smtClean="0"/>
            <a:t> in/</a:t>
          </a:r>
          <a:r>
            <a:rPr lang="cs-CZ" dirty="0" err="1" smtClean="0"/>
            <a:t>out</a:t>
          </a:r>
          <a:endParaRPr lang="en-GB" dirty="0"/>
        </a:p>
      </dgm:t>
    </dgm:pt>
    <dgm:pt modelId="{68D1847E-9667-4278-A436-4CD2B200185C}" type="parTrans" cxnId="{CF86C9B4-562E-4C5C-A33D-659122AF4765}">
      <dgm:prSet/>
      <dgm:spPr/>
      <dgm:t>
        <a:bodyPr/>
        <a:lstStyle/>
        <a:p>
          <a:endParaRPr lang="en-GB"/>
        </a:p>
      </dgm:t>
    </dgm:pt>
    <dgm:pt modelId="{93B6CAE6-9F03-4CAF-B4BE-E3C0C43F706B}" type="sibTrans" cxnId="{CF86C9B4-562E-4C5C-A33D-659122AF4765}">
      <dgm:prSet/>
      <dgm:spPr/>
      <dgm:t>
        <a:bodyPr/>
        <a:lstStyle/>
        <a:p>
          <a:endParaRPr lang="en-GB"/>
        </a:p>
      </dgm:t>
    </dgm:pt>
    <dgm:pt modelId="{FC565C2C-F403-488E-8A82-4D2EC9D4F7DE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stay</a:t>
          </a:r>
          <a:endParaRPr lang="en-GB" dirty="0"/>
        </a:p>
      </dgm:t>
    </dgm:pt>
    <dgm:pt modelId="{A8911E48-A4C3-4CFC-A7BB-B488BACAE698}" type="parTrans" cxnId="{C15F6D45-79B7-46A3-908F-DD18BDB61F26}">
      <dgm:prSet/>
      <dgm:spPr/>
      <dgm:t>
        <a:bodyPr/>
        <a:lstStyle/>
        <a:p>
          <a:endParaRPr lang="en-GB"/>
        </a:p>
      </dgm:t>
    </dgm:pt>
    <dgm:pt modelId="{3BB617DB-5938-48D7-A59C-4C22C22EDEED}" type="sibTrans" cxnId="{C15F6D45-79B7-46A3-908F-DD18BDB61F26}">
      <dgm:prSet/>
      <dgm:spPr/>
      <dgm:t>
        <a:bodyPr/>
        <a:lstStyle/>
        <a:p>
          <a:endParaRPr lang="en-GB"/>
        </a:p>
      </dgm:t>
    </dgm:pt>
    <dgm:pt modelId="{49B97A36-4EF6-4EBF-B067-ADE8656A8284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book</a:t>
          </a:r>
          <a:r>
            <a:rPr lang="cs-CZ" dirty="0" smtClean="0"/>
            <a:t>/to make a </a:t>
          </a:r>
          <a:r>
            <a:rPr lang="cs-CZ" dirty="0" err="1" smtClean="0"/>
            <a:t>booking</a:t>
          </a:r>
          <a:endParaRPr lang="en-GB" dirty="0"/>
        </a:p>
      </dgm:t>
    </dgm:pt>
    <dgm:pt modelId="{4AE2509B-51DE-40B4-BA8B-05F9B39523BD}" type="parTrans" cxnId="{C27B597B-2903-4CEB-B2CB-7E05E8D50204}">
      <dgm:prSet/>
      <dgm:spPr/>
      <dgm:t>
        <a:bodyPr/>
        <a:lstStyle/>
        <a:p>
          <a:endParaRPr lang="en-GB"/>
        </a:p>
      </dgm:t>
    </dgm:pt>
    <dgm:pt modelId="{5296E92B-A48D-43AE-AA4F-3BEA91F846AB}" type="sibTrans" cxnId="{C27B597B-2903-4CEB-B2CB-7E05E8D50204}">
      <dgm:prSet/>
      <dgm:spPr/>
      <dgm:t>
        <a:bodyPr/>
        <a:lstStyle/>
        <a:p>
          <a:endParaRPr lang="en-GB"/>
        </a:p>
      </dgm:t>
    </dgm:pt>
    <dgm:pt modelId="{0E6DE988-7761-4F70-A12D-988DA39F082C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settle</a:t>
          </a:r>
          <a:r>
            <a:rPr lang="cs-CZ" dirty="0" smtClean="0"/>
            <a:t> </a:t>
          </a:r>
          <a:r>
            <a:rPr lang="cs-CZ" dirty="0" err="1" smtClean="0"/>
            <a:t>the</a:t>
          </a:r>
          <a:r>
            <a:rPr lang="cs-CZ" dirty="0" smtClean="0"/>
            <a:t> </a:t>
          </a:r>
          <a:r>
            <a:rPr lang="cs-CZ" dirty="0" err="1" smtClean="0"/>
            <a:t>account</a:t>
          </a:r>
          <a:r>
            <a:rPr lang="cs-CZ" dirty="0" smtClean="0"/>
            <a:t>/</a:t>
          </a:r>
          <a:r>
            <a:rPr lang="cs-CZ" dirty="0" err="1" smtClean="0"/>
            <a:t>bill</a:t>
          </a:r>
          <a:endParaRPr lang="en-GB" dirty="0"/>
        </a:p>
      </dgm:t>
    </dgm:pt>
    <dgm:pt modelId="{77DEBDBA-A832-411B-889A-1CB32E17C1D8}" type="parTrans" cxnId="{59249F07-D37F-4BB2-AD6E-B18ACEE5A180}">
      <dgm:prSet/>
      <dgm:spPr/>
      <dgm:t>
        <a:bodyPr/>
        <a:lstStyle/>
        <a:p>
          <a:endParaRPr lang="en-GB"/>
        </a:p>
      </dgm:t>
    </dgm:pt>
    <dgm:pt modelId="{2F17346F-210E-4C78-86B5-744101C1166D}" type="sibTrans" cxnId="{59249F07-D37F-4BB2-AD6E-B18ACEE5A180}">
      <dgm:prSet/>
      <dgm:spPr/>
      <dgm:t>
        <a:bodyPr/>
        <a:lstStyle/>
        <a:p>
          <a:endParaRPr lang="en-GB"/>
        </a:p>
      </dgm:t>
    </dgm:pt>
    <dgm:pt modelId="{BD19C78D-5E3B-4152-9D2A-9B278D18081C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ask</a:t>
          </a:r>
          <a:r>
            <a:rPr lang="cs-CZ" dirty="0" smtClean="0"/>
            <a:t> </a:t>
          </a:r>
          <a:r>
            <a:rPr lang="cs-CZ" dirty="0" err="1" smtClean="0"/>
            <a:t>for</a:t>
          </a:r>
          <a:r>
            <a:rPr lang="cs-CZ" dirty="0" smtClean="0"/>
            <a:t> </a:t>
          </a:r>
          <a:r>
            <a:rPr lang="cs-CZ" dirty="0" err="1" smtClean="0"/>
            <a:t>an</a:t>
          </a:r>
          <a:r>
            <a:rPr lang="cs-CZ" dirty="0" smtClean="0"/>
            <a:t> extra </a:t>
          </a:r>
          <a:r>
            <a:rPr lang="cs-CZ" dirty="0" err="1" smtClean="0"/>
            <a:t>bed</a:t>
          </a:r>
          <a:endParaRPr lang="en-GB" dirty="0"/>
        </a:p>
      </dgm:t>
    </dgm:pt>
    <dgm:pt modelId="{CD524607-28DC-49B8-A4CC-7FA171CC5CC2}" type="parTrans" cxnId="{0E26C88B-1778-4C8B-A594-F610429AC498}">
      <dgm:prSet/>
      <dgm:spPr/>
    </dgm:pt>
    <dgm:pt modelId="{53C0C435-9DC8-486D-8007-3F06016989B1}" type="sibTrans" cxnId="{0E26C88B-1778-4C8B-A594-F610429AC498}">
      <dgm:prSet/>
      <dgm:spPr/>
    </dgm:pt>
    <dgm:pt modelId="{DC38DE5F-E93D-4444-A74D-D82F921874ED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have</a:t>
          </a:r>
          <a:r>
            <a:rPr lang="cs-CZ" dirty="0" smtClean="0"/>
            <a:t> full </a:t>
          </a:r>
          <a:r>
            <a:rPr lang="cs-CZ" dirty="0" err="1" smtClean="0"/>
            <a:t>board</a:t>
          </a:r>
          <a:r>
            <a:rPr lang="cs-CZ" dirty="0" smtClean="0"/>
            <a:t>/</a:t>
          </a:r>
          <a:r>
            <a:rPr lang="cs-CZ" dirty="0" err="1" smtClean="0"/>
            <a:t>half</a:t>
          </a:r>
          <a:r>
            <a:rPr lang="cs-CZ" dirty="0" smtClean="0"/>
            <a:t> </a:t>
          </a:r>
          <a:r>
            <a:rPr lang="cs-CZ" dirty="0" err="1" smtClean="0"/>
            <a:t>board</a:t>
          </a:r>
          <a:r>
            <a:rPr lang="cs-CZ" dirty="0" smtClean="0"/>
            <a:t> </a:t>
          </a:r>
          <a:endParaRPr lang="en-GB" dirty="0"/>
        </a:p>
      </dgm:t>
    </dgm:pt>
    <dgm:pt modelId="{12A0A6DB-CDC9-4966-9E43-48C1A0C03B14}" type="parTrans" cxnId="{A3D33DAD-DDD3-4A8F-A85E-A3D4A3D0BFF5}">
      <dgm:prSet/>
      <dgm:spPr/>
    </dgm:pt>
    <dgm:pt modelId="{DDDBE5E3-9314-4248-BB79-34042F6B8C12}" type="sibTrans" cxnId="{A3D33DAD-DDD3-4A8F-A85E-A3D4A3D0BFF5}">
      <dgm:prSet/>
      <dgm:spPr/>
    </dgm:pt>
    <dgm:pt modelId="{431CF6D3-44D9-4901-B2D9-D1D0581881BC}">
      <dgm:prSet phldrT="[Text]"/>
      <dgm:spPr/>
      <dgm:t>
        <a:bodyPr/>
        <a:lstStyle/>
        <a:p>
          <a:r>
            <a:rPr lang="cs-CZ" dirty="0" smtClean="0"/>
            <a:t>to call </a:t>
          </a:r>
          <a:r>
            <a:rPr lang="cs-CZ" dirty="0" err="1" smtClean="0"/>
            <a:t>room</a:t>
          </a:r>
          <a:r>
            <a:rPr lang="cs-CZ" dirty="0" smtClean="0"/>
            <a:t> </a:t>
          </a:r>
          <a:r>
            <a:rPr lang="cs-CZ" dirty="0" err="1" smtClean="0"/>
            <a:t>service</a:t>
          </a:r>
          <a:endParaRPr lang="en-GB" dirty="0"/>
        </a:p>
      </dgm:t>
    </dgm:pt>
    <dgm:pt modelId="{9D78E217-C9AF-48CB-8C7F-CDFFA8F39123}" type="parTrans" cxnId="{65D3F5CE-1276-41C3-9B9B-D482F52EE326}">
      <dgm:prSet/>
      <dgm:spPr/>
    </dgm:pt>
    <dgm:pt modelId="{2D8B2FE6-8FEA-486A-BEAF-40D473C83B23}" type="sibTrans" cxnId="{65D3F5CE-1276-41C3-9B9B-D482F52EE326}">
      <dgm:prSet/>
      <dgm:spPr/>
    </dgm:pt>
    <dgm:pt modelId="{E85224AA-4EE5-47E5-85E0-F7A496908EFB}" type="pres">
      <dgm:prSet presAssocID="{56F6896C-27F2-4BB4-816B-3EB19808144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6F2397A-C35A-4667-AF6A-62AEE3834F5A}" type="pres">
      <dgm:prSet presAssocID="{56F6896C-27F2-4BB4-816B-3EB19808144E}" presName="radial" presStyleCnt="0">
        <dgm:presLayoutVars>
          <dgm:animLvl val="ctr"/>
        </dgm:presLayoutVars>
      </dgm:prSet>
      <dgm:spPr/>
    </dgm:pt>
    <dgm:pt modelId="{318961C2-FD4D-42F0-96C7-498708634121}" type="pres">
      <dgm:prSet presAssocID="{D637B1CE-BEE2-432A-B2AC-A4F7A56F91B0}" presName="centerShape" presStyleLbl="vennNode1" presStyleIdx="0" presStyleCnt="9"/>
      <dgm:spPr/>
      <dgm:t>
        <a:bodyPr/>
        <a:lstStyle/>
        <a:p>
          <a:endParaRPr lang="en-GB"/>
        </a:p>
      </dgm:t>
    </dgm:pt>
    <dgm:pt modelId="{2A430A6C-58CD-4430-B0BC-D4707EB23E80}" type="pres">
      <dgm:prSet presAssocID="{FC565C2C-F403-488E-8A82-4D2EC9D4F7DE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4742FA-3A03-4792-8BD9-48215CABD23B}" type="pres">
      <dgm:prSet presAssocID="{BD19C78D-5E3B-4152-9D2A-9B278D18081C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734A27-C56A-4CCA-AC61-D51AB63886E6}" type="pres">
      <dgm:prSet presAssocID="{DC38DE5F-E93D-4444-A74D-D82F921874ED}" presName="node" presStyleLbl="vennNode1" presStyleIdx="3" presStyleCnt="9" custRadScaleRad="101826" custRadScaleInc="-4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04434A-98AE-46E6-BC7B-BD88BC8268C7}" type="pres">
      <dgm:prSet presAssocID="{431CF6D3-44D9-4901-B2D9-D1D0581881BC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7307D3-7CC3-4D47-885E-08318577CE45}" type="pres">
      <dgm:prSet presAssocID="{2213D392-C6A7-484D-8114-4D5197CA2FC4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0AFAE9-63E5-4DA9-8C10-691C652F5476}" type="pres">
      <dgm:prSet presAssocID="{0579200A-5C90-485C-9EC8-00FDEDBDB1F9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4FB01F-CA01-4EE7-B7D3-30626C78616E}" type="pres">
      <dgm:prSet presAssocID="{49B97A36-4EF6-4EBF-B067-ADE8656A8284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91A783-4B6D-49C6-8E51-1210BB1EEA41}" type="pres">
      <dgm:prSet presAssocID="{0E6DE988-7761-4F70-A12D-988DA39F082C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F86C9B4-562E-4C5C-A33D-659122AF4765}" srcId="{D637B1CE-BEE2-432A-B2AC-A4F7A56F91B0}" destId="{0579200A-5C90-485C-9EC8-00FDEDBDB1F9}" srcOrd="5" destOrd="0" parTransId="{68D1847E-9667-4278-A436-4CD2B200185C}" sibTransId="{93B6CAE6-9F03-4CAF-B4BE-E3C0C43F706B}"/>
    <dgm:cxn modelId="{F51B3707-C658-4C9F-BFE2-4ED1B0CB47C7}" type="presOf" srcId="{DC38DE5F-E93D-4444-A74D-D82F921874ED}" destId="{E2734A27-C56A-4CCA-AC61-D51AB63886E6}" srcOrd="0" destOrd="0" presId="urn:microsoft.com/office/officeart/2005/8/layout/radial3"/>
    <dgm:cxn modelId="{05196518-CB7E-4B41-8619-60B2D3CE4A98}" type="presOf" srcId="{FC565C2C-F403-488E-8A82-4D2EC9D4F7DE}" destId="{2A430A6C-58CD-4430-B0BC-D4707EB23E80}" srcOrd="0" destOrd="0" presId="urn:microsoft.com/office/officeart/2005/8/layout/radial3"/>
    <dgm:cxn modelId="{C5137AFE-1364-4D10-BB9F-63EBB4A3A214}" type="presOf" srcId="{431CF6D3-44D9-4901-B2D9-D1D0581881BC}" destId="{FE04434A-98AE-46E6-BC7B-BD88BC8268C7}" srcOrd="0" destOrd="0" presId="urn:microsoft.com/office/officeart/2005/8/layout/radial3"/>
    <dgm:cxn modelId="{F56AE584-6752-471E-B2FE-54077A6CBC31}" type="presOf" srcId="{56F6896C-27F2-4BB4-816B-3EB19808144E}" destId="{E85224AA-4EE5-47E5-85E0-F7A496908EFB}" srcOrd="0" destOrd="0" presId="urn:microsoft.com/office/officeart/2005/8/layout/radial3"/>
    <dgm:cxn modelId="{FE499051-583C-42E9-B466-7667C14A81EF}" type="presOf" srcId="{49B97A36-4EF6-4EBF-B067-ADE8656A8284}" destId="{034FB01F-CA01-4EE7-B7D3-30626C78616E}" srcOrd="0" destOrd="0" presId="urn:microsoft.com/office/officeart/2005/8/layout/radial3"/>
    <dgm:cxn modelId="{C15F6D45-79B7-46A3-908F-DD18BDB61F26}" srcId="{D637B1CE-BEE2-432A-B2AC-A4F7A56F91B0}" destId="{FC565C2C-F403-488E-8A82-4D2EC9D4F7DE}" srcOrd="0" destOrd="0" parTransId="{A8911E48-A4C3-4CFC-A7BB-B488BACAE698}" sibTransId="{3BB617DB-5938-48D7-A59C-4C22C22EDEED}"/>
    <dgm:cxn modelId="{0E26C88B-1778-4C8B-A594-F610429AC498}" srcId="{D637B1CE-BEE2-432A-B2AC-A4F7A56F91B0}" destId="{BD19C78D-5E3B-4152-9D2A-9B278D18081C}" srcOrd="1" destOrd="0" parTransId="{CD524607-28DC-49B8-A4CC-7FA171CC5CC2}" sibTransId="{53C0C435-9DC8-486D-8007-3F06016989B1}"/>
    <dgm:cxn modelId="{8E500E62-9CB6-4E70-AA40-E46289A76E88}" type="presOf" srcId="{D637B1CE-BEE2-432A-B2AC-A4F7A56F91B0}" destId="{318961C2-FD4D-42F0-96C7-498708634121}" srcOrd="0" destOrd="0" presId="urn:microsoft.com/office/officeart/2005/8/layout/radial3"/>
    <dgm:cxn modelId="{A3D33DAD-DDD3-4A8F-A85E-A3D4A3D0BFF5}" srcId="{D637B1CE-BEE2-432A-B2AC-A4F7A56F91B0}" destId="{DC38DE5F-E93D-4444-A74D-D82F921874ED}" srcOrd="2" destOrd="0" parTransId="{12A0A6DB-CDC9-4966-9E43-48C1A0C03B14}" sibTransId="{DDDBE5E3-9314-4248-BB79-34042F6B8C12}"/>
    <dgm:cxn modelId="{5C959AB9-DEFA-47F9-A7DC-09968144C37F}" type="presOf" srcId="{2213D392-C6A7-484D-8114-4D5197CA2FC4}" destId="{A27307D3-7CC3-4D47-885E-08318577CE45}" srcOrd="0" destOrd="0" presId="urn:microsoft.com/office/officeart/2005/8/layout/radial3"/>
    <dgm:cxn modelId="{1B2C02F8-17CA-4988-BAA2-CDF53CCC467B}" type="presOf" srcId="{0E6DE988-7761-4F70-A12D-988DA39F082C}" destId="{6291A783-4B6D-49C6-8E51-1210BB1EEA41}" srcOrd="0" destOrd="0" presId="urn:microsoft.com/office/officeart/2005/8/layout/radial3"/>
    <dgm:cxn modelId="{C27B597B-2903-4CEB-B2CB-7E05E8D50204}" srcId="{D637B1CE-BEE2-432A-B2AC-A4F7A56F91B0}" destId="{49B97A36-4EF6-4EBF-B067-ADE8656A8284}" srcOrd="6" destOrd="0" parTransId="{4AE2509B-51DE-40B4-BA8B-05F9B39523BD}" sibTransId="{5296E92B-A48D-43AE-AA4F-3BEA91F846AB}"/>
    <dgm:cxn modelId="{59249F07-D37F-4BB2-AD6E-B18ACEE5A180}" srcId="{D637B1CE-BEE2-432A-B2AC-A4F7A56F91B0}" destId="{0E6DE988-7761-4F70-A12D-988DA39F082C}" srcOrd="7" destOrd="0" parTransId="{77DEBDBA-A832-411B-889A-1CB32E17C1D8}" sibTransId="{2F17346F-210E-4C78-86B5-744101C1166D}"/>
    <dgm:cxn modelId="{B7D27117-494A-41A0-BA26-1B22B8C312F9}" srcId="{D637B1CE-BEE2-432A-B2AC-A4F7A56F91B0}" destId="{2213D392-C6A7-484D-8114-4D5197CA2FC4}" srcOrd="4" destOrd="0" parTransId="{990952EC-FB66-4FCF-8DDC-A0AD848A04C8}" sibTransId="{1AB36634-7E17-4728-8D94-3CDF03DBD916}"/>
    <dgm:cxn modelId="{050C8D82-0DC9-434C-BE3F-1B2090B47EDE}" srcId="{56F6896C-27F2-4BB4-816B-3EB19808144E}" destId="{D637B1CE-BEE2-432A-B2AC-A4F7A56F91B0}" srcOrd="0" destOrd="0" parTransId="{3EF32A0E-22D2-4589-986A-377F4676FB84}" sibTransId="{9BA113EE-57C6-4AF4-BB05-A863BF14A249}"/>
    <dgm:cxn modelId="{7ED79FE0-91BC-499D-9668-38BADD298C56}" type="presOf" srcId="{0579200A-5C90-485C-9EC8-00FDEDBDB1F9}" destId="{EF0AFAE9-63E5-4DA9-8C10-691C652F5476}" srcOrd="0" destOrd="0" presId="urn:microsoft.com/office/officeart/2005/8/layout/radial3"/>
    <dgm:cxn modelId="{E5DE2A70-049E-4C17-8944-B890445B218B}" type="presOf" srcId="{BD19C78D-5E3B-4152-9D2A-9B278D18081C}" destId="{DD4742FA-3A03-4792-8BD9-48215CABD23B}" srcOrd="0" destOrd="0" presId="urn:microsoft.com/office/officeart/2005/8/layout/radial3"/>
    <dgm:cxn modelId="{65D3F5CE-1276-41C3-9B9B-D482F52EE326}" srcId="{D637B1CE-BEE2-432A-B2AC-A4F7A56F91B0}" destId="{431CF6D3-44D9-4901-B2D9-D1D0581881BC}" srcOrd="3" destOrd="0" parTransId="{9D78E217-C9AF-48CB-8C7F-CDFFA8F39123}" sibTransId="{2D8B2FE6-8FEA-486A-BEAF-40D473C83B23}"/>
    <dgm:cxn modelId="{7D67F240-89DA-40A6-9B07-6035400AD5C0}" type="presParOf" srcId="{E85224AA-4EE5-47E5-85E0-F7A496908EFB}" destId="{36F2397A-C35A-4667-AF6A-62AEE3834F5A}" srcOrd="0" destOrd="0" presId="urn:microsoft.com/office/officeart/2005/8/layout/radial3"/>
    <dgm:cxn modelId="{5921A0EE-2E5E-4A17-BE04-A1BCFF57CC3C}" type="presParOf" srcId="{36F2397A-C35A-4667-AF6A-62AEE3834F5A}" destId="{318961C2-FD4D-42F0-96C7-498708634121}" srcOrd="0" destOrd="0" presId="urn:microsoft.com/office/officeart/2005/8/layout/radial3"/>
    <dgm:cxn modelId="{45A5AEFB-34DC-44F8-820B-B7EC1010E345}" type="presParOf" srcId="{36F2397A-C35A-4667-AF6A-62AEE3834F5A}" destId="{2A430A6C-58CD-4430-B0BC-D4707EB23E80}" srcOrd="1" destOrd="0" presId="urn:microsoft.com/office/officeart/2005/8/layout/radial3"/>
    <dgm:cxn modelId="{42770A0F-DDE9-4E41-BD23-C0E5C160EA21}" type="presParOf" srcId="{36F2397A-C35A-4667-AF6A-62AEE3834F5A}" destId="{DD4742FA-3A03-4792-8BD9-48215CABD23B}" srcOrd="2" destOrd="0" presId="urn:microsoft.com/office/officeart/2005/8/layout/radial3"/>
    <dgm:cxn modelId="{2EDE6508-9E2A-4C26-9717-B242D0C5F238}" type="presParOf" srcId="{36F2397A-C35A-4667-AF6A-62AEE3834F5A}" destId="{E2734A27-C56A-4CCA-AC61-D51AB63886E6}" srcOrd="3" destOrd="0" presId="urn:microsoft.com/office/officeart/2005/8/layout/radial3"/>
    <dgm:cxn modelId="{DE4071A3-2214-4C0F-930A-EED25E1F577E}" type="presParOf" srcId="{36F2397A-C35A-4667-AF6A-62AEE3834F5A}" destId="{FE04434A-98AE-46E6-BC7B-BD88BC8268C7}" srcOrd="4" destOrd="0" presId="urn:microsoft.com/office/officeart/2005/8/layout/radial3"/>
    <dgm:cxn modelId="{39BF1AE6-73F7-4E19-AEA7-67DDB3A10181}" type="presParOf" srcId="{36F2397A-C35A-4667-AF6A-62AEE3834F5A}" destId="{A27307D3-7CC3-4D47-885E-08318577CE45}" srcOrd="5" destOrd="0" presId="urn:microsoft.com/office/officeart/2005/8/layout/radial3"/>
    <dgm:cxn modelId="{EFBE55C7-07E2-4315-8406-D1B2E4D158ED}" type="presParOf" srcId="{36F2397A-C35A-4667-AF6A-62AEE3834F5A}" destId="{EF0AFAE9-63E5-4DA9-8C10-691C652F5476}" srcOrd="6" destOrd="0" presId="urn:microsoft.com/office/officeart/2005/8/layout/radial3"/>
    <dgm:cxn modelId="{A57EEC0D-102B-449E-9604-D28FD4044B6F}" type="presParOf" srcId="{36F2397A-C35A-4667-AF6A-62AEE3834F5A}" destId="{034FB01F-CA01-4EE7-B7D3-30626C78616E}" srcOrd="7" destOrd="0" presId="urn:microsoft.com/office/officeart/2005/8/layout/radial3"/>
    <dgm:cxn modelId="{4B668EE3-DBEB-4318-90CC-FAE583379AF3}" type="presParOf" srcId="{36F2397A-C35A-4667-AF6A-62AEE3834F5A}" destId="{6291A783-4B6D-49C6-8E51-1210BB1EEA41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2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err="1" smtClean="0"/>
            <a:t>banking</a:t>
          </a:r>
          <a:r>
            <a:rPr lang="cs-CZ" dirty="0" smtClean="0"/>
            <a:t> s.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err="1" smtClean="0"/>
            <a:t>postal</a:t>
          </a:r>
          <a:r>
            <a:rPr lang="cs-CZ" dirty="0" smtClean="0"/>
            <a:t> s.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smtClean="0"/>
            <a:t>restaurant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err="1" smtClean="0"/>
            <a:t>the</a:t>
          </a:r>
          <a:r>
            <a:rPr lang="cs-CZ" dirty="0" smtClean="0"/>
            <a:t>  Internet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err="1" smtClean="0"/>
            <a:t>telecommunication</a:t>
          </a:r>
          <a:r>
            <a:rPr lang="cs-CZ" dirty="0" smtClean="0"/>
            <a:t> s.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r>
            <a:rPr lang="cs-CZ" dirty="0" smtClean="0"/>
            <a:t>police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r>
            <a:rPr lang="cs-CZ" dirty="0" err="1" smtClean="0"/>
            <a:t>library</a:t>
          </a:r>
          <a:r>
            <a:rPr lang="cs-CZ" dirty="0" smtClean="0"/>
            <a:t> (public </a:t>
          </a:r>
          <a:r>
            <a:rPr lang="cs-CZ" dirty="0" err="1" smtClean="0"/>
            <a:t>information</a:t>
          </a:r>
          <a:r>
            <a:rPr lang="cs-CZ" dirty="0" smtClean="0"/>
            <a:t>)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smtClean="0"/>
            <a:t>transport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8" custScaleX="105501" custScaleY="11915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8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8" custScaleX="119392" custScaleY="13423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8" custScaleY="4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8" custScaleX="92217" custScaleY="111991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8" custScaleX="127659" custScaleY="1278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038314CC-4DCD-427E-9FD3-B3588C155704}" type="presOf" srcId="{1E2AAC9C-150F-436A-B09B-F025ADF6E621}" destId="{41C75866-D868-4700-B153-E3816596995E}" srcOrd="0" destOrd="0" presId="urn:microsoft.com/office/officeart/2005/8/layout/pList1#2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31AC8B34-366F-4983-B7B7-280630A1AA9D}" type="presOf" srcId="{5CB4A1FA-C257-4B4E-8317-6B30728A0887}" destId="{A77CBBA7-4186-40D4-9769-384102BEA7DB}" srcOrd="0" destOrd="0" presId="urn:microsoft.com/office/officeart/2005/8/layout/pList1#2"/>
    <dgm:cxn modelId="{1A261628-E054-4480-8077-B5DA399E3E81}" type="presOf" srcId="{CB6BBBE7-8D51-4332-9FA7-E31BF76C20D9}" destId="{435F1B1E-4031-4BD9-B689-FECDF63348A3}" srcOrd="0" destOrd="0" presId="urn:microsoft.com/office/officeart/2005/8/layout/pList1#2"/>
    <dgm:cxn modelId="{F13E3456-15E7-4C06-A74C-D0B22EBF994E}" type="presOf" srcId="{F51D79B5-4BD0-4B47-A1B1-199F6BF024AC}" destId="{DFDD538D-E297-4F07-B526-8737FC2BEFB8}" srcOrd="0" destOrd="0" presId="urn:microsoft.com/office/officeart/2005/8/layout/pList1#2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CB768BAC-F80F-499B-A9A8-0FFC188DAB75}" type="presOf" srcId="{E600BC15-0D11-4CA2-A70F-E8537BF402A6}" destId="{5204EF92-1068-43C0-B855-950E3D351AA2}" srcOrd="0" destOrd="0" presId="urn:microsoft.com/office/officeart/2005/8/layout/pList1#2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40207660-B4E4-4733-974D-BA61E9737234}" type="presOf" srcId="{FF1430E6-4814-45E2-AF64-9D50D862D228}" destId="{B639033C-2B15-48EE-BD84-65989B6FD954}" srcOrd="0" destOrd="0" presId="urn:microsoft.com/office/officeart/2005/8/layout/pList1#2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2BEB8EDE-2FFF-4A0C-8B6C-2E3FCCF63884}" type="presOf" srcId="{F408B4B1-DFF7-42A0-A5FB-8B28C357AECD}" destId="{253A2F2A-FDA0-4EEB-800E-7ED7C5E9F053}" srcOrd="0" destOrd="0" presId="urn:microsoft.com/office/officeart/2005/8/layout/pList1#2"/>
    <dgm:cxn modelId="{F75B1878-CB25-4D73-8F31-82BDA09FD13D}" type="presOf" srcId="{0A729EF2-4752-435A-9A6F-E3A142AC4678}" destId="{E79CEBAE-26D9-45AE-B2DC-E869ADA28A48}" srcOrd="0" destOrd="0" presId="urn:microsoft.com/office/officeart/2005/8/layout/pList1#2"/>
    <dgm:cxn modelId="{0014DB6B-EB11-4728-90AB-204CE3540868}" type="presOf" srcId="{EB57625C-FF33-45DA-AC9F-3EF0F03BBB22}" destId="{76CA4862-7A6F-4483-A9F7-33E0415DDD3F}" srcOrd="0" destOrd="0" presId="urn:microsoft.com/office/officeart/2005/8/layout/pList1#2"/>
    <dgm:cxn modelId="{6A81C1E1-68C7-420A-8B25-506330A648F6}" type="presOf" srcId="{EA62211E-EF94-43A2-8710-307921A8E923}" destId="{5B289EE0-6050-4FC3-8D2D-88918998D278}" srcOrd="0" destOrd="0" presId="urn:microsoft.com/office/officeart/2005/8/layout/pList1#2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DB09F2A4-E7F8-42A7-BB62-E431D6602613}" type="presOf" srcId="{A6B6FB1F-BB03-4C43-91D0-970FCD602504}" destId="{F0EC670D-5250-4EBE-816A-5F168B9DF5C0}" srcOrd="0" destOrd="0" presId="urn:microsoft.com/office/officeart/2005/8/layout/pList1#2"/>
    <dgm:cxn modelId="{EDF601EF-625C-4ED6-84BB-38BCE02414CB}" type="presOf" srcId="{042DD34F-5FFD-4D5A-BD62-143A9D593AA3}" destId="{241F9FF3-FCC2-489E-87E7-7F3FAB90E796}" srcOrd="0" destOrd="0" presId="urn:microsoft.com/office/officeart/2005/8/layout/pList1#2"/>
    <dgm:cxn modelId="{7EFCD6EE-8F5C-4594-AE58-0059F8EFDBDD}" type="presOf" srcId="{9764C498-158F-4D31-B7FA-EA6E1C53EDA7}" destId="{D09D94AB-B5AB-4097-A730-0665FF3FD3F1}" srcOrd="0" destOrd="0" presId="urn:microsoft.com/office/officeart/2005/8/layout/pList1#2"/>
    <dgm:cxn modelId="{D95F58BC-8B4C-488F-B90E-D65936D55ABB}" type="presOf" srcId="{A9A93118-488E-461B-A2ED-1EC6A03344DB}" destId="{FEF15D6A-809D-4A09-8F04-3C203938F4FA}" srcOrd="0" destOrd="0" presId="urn:microsoft.com/office/officeart/2005/8/layout/pList1#2"/>
    <dgm:cxn modelId="{DBBACA19-F2F7-4926-A3F7-47891A21EBC8}" type="presOf" srcId="{CBE9F5CE-CA0F-4257-84B2-D403C90DC594}" destId="{E6A096C2-608A-48E8-AF5F-E37D27A6713B}" srcOrd="0" destOrd="0" presId="urn:microsoft.com/office/officeart/2005/8/layout/pList1#2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6E660259-12DC-4B96-866D-5DFE5159DC95}" type="presOf" srcId="{CC002EF5-316C-4144-A9C7-0AED5E421B03}" destId="{B46EB364-B53C-41FF-B2F1-B422D5A41462}" srcOrd="0" destOrd="0" presId="urn:microsoft.com/office/officeart/2005/8/layout/pList1#2"/>
    <dgm:cxn modelId="{E8A0FDD0-7394-4343-A0B2-5A5959C05203}" type="presParOf" srcId="{241F9FF3-FCC2-489E-87E7-7F3FAB90E796}" destId="{CE19CD59-8A3D-4098-A724-B6544E9347DD}" srcOrd="0" destOrd="0" presId="urn:microsoft.com/office/officeart/2005/8/layout/pList1#2"/>
    <dgm:cxn modelId="{7C901AD5-A809-4129-A0F8-11A691333078}" type="presParOf" srcId="{CE19CD59-8A3D-4098-A724-B6544E9347DD}" destId="{917B9D29-88A2-42FC-A3DE-BEB678C44C94}" srcOrd="0" destOrd="0" presId="urn:microsoft.com/office/officeart/2005/8/layout/pList1#2"/>
    <dgm:cxn modelId="{54438894-066F-434B-85DF-0DF4688BA612}" type="presParOf" srcId="{CE19CD59-8A3D-4098-A724-B6544E9347DD}" destId="{A77CBBA7-4186-40D4-9769-384102BEA7DB}" srcOrd="1" destOrd="0" presId="urn:microsoft.com/office/officeart/2005/8/layout/pList1#2"/>
    <dgm:cxn modelId="{E0AACEF7-ED27-4A45-B710-BE539D3507BB}" type="presParOf" srcId="{241F9FF3-FCC2-489E-87E7-7F3FAB90E796}" destId="{DFDD538D-E297-4F07-B526-8737FC2BEFB8}" srcOrd="1" destOrd="0" presId="urn:microsoft.com/office/officeart/2005/8/layout/pList1#2"/>
    <dgm:cxn modelId="{CD813771-F270-42AB-AB4A-7F4223C20D87}" type="presParOf" srcId="{241F9FF3-FCC2-489E-87E7-7F3FAB90E796}" destId="{C15442C5-C5C2-48FD-9C7B-FBEE8FE6DAC1}" srcOrd="2" destOrd="0" presId="urn:microsoft.com/office/officeart/2005/8/layout/pList1#2"/>
    <dgm:cxn modelId="{C62D25AD-7BD5-4790-9F86-B0D53F954567}" type="presParOf" srcId="{C15442C5-C5C2-48FD-9C7B-FBEE8FE6DAC1}" destId="{BDBA2185-6F2F-4E8F-8992-963035B18315}" srcOrd="0" destOrd="0" presId="urn:microsoft.com/office/officeart/2005/8/layout/pList1#2"/>
    <dgm:cxn modelId="{97D38535-D1FC-41E6-A573-AA9FB14C4B33}" type="presParOf" srcId="{C15442C5-C5C2-48FD-9C7B-FBEE8FE6DAC1}" destId="{E6A096C2-608A-48E8-AF5F-E37D27A6713B}" srcOrd="1" destOrd="0" presId="urn:microsoft.com/office/officeart/2005/8/layout/pList1#2"/>
    <dgm:cxn modelId="{B18A5DFD-4121-4D66-AE83-F4E513F64BC6}" type="presParOf" srcId="{241F9FF3-FCC2-489E-87E7-7F3FAB90E796}" destId="{B46EB364-B53C-41FF-B2F1-B422D5A41462}" srcOrd="3" destOrd="0" presId="urn:microsoft.com/office/officeart/2005/8/layout/pList1#2"/>
    <dgm:cxn modelId="{63127104-C038-454D-9448-5C5C19AC21C2}" type="presParOf" srcId="{241F9FF3-FCC2-489E-87E7-7F3FAB90E796}" destId="{78D493F8-140D-4E62-B0B1-C330E54BE82C}" srcOrd="4" destOrd="0" presId="urn:microsoft.com/office/officeart/2005/8/layout/pList1#2"/>
    <dgm:cxn modelId="{96B24A53-BFC7-43E6-910B-44A8CB5D84C8}" type="presParOf" srcId="{78D493F8-140D-4E62-B0B1-C330E54BE82C}" destId="{93C47CEE-E9D3-476A-B15C-D432F434FBF2}" srcOrd="0" destOrd="0" presId="urn:microsoft.com/office/officeart/2005/8/layout/pList1#2"/>
    <dgm:cxn modelId="{C346084B-4348-4746-B803-6EF5711D5569}" type="presParOf" srcId="{78D493F8-140D-4E62-B0B1-C330E54BE82C}" destId="{435F1B1E-4031-4BD9-B689-FECDF63348A3}" srcOrd="1" destOrd="0" presId="urn:microsoft.com/office/officeart/2005/8/layout/pList1#2"/>
    <dgm:cxn modelId="{0341971A-0E2C-4F2E-99B4-17B633D580D4}" type="presParOf" srcId="{241F9FF3-FCC2-489E-87E7-7F3FAB90E796}" destId="{76CA4862-7A6F-4483-A9F7-33E0415DDD3F}" srcOrd="5" destOrd="0" presId="urn:microsoft.com/office/officeart/2005/8/layout/pList1#2"/>
    <dgm:cxn modelId="{B599AACA-0F6B-4A58-8EAA-455C4E1992FD}" type="presParOf" srcId="{241F9FF3-FCC2-489E-87E7-7F3FAB90E796}" destId="{2932282A-1341-4178-8556-8B7A25D0F780}" srcOrd="6" destOrd="0" presId="urn:microsoft.com/office/officeart/2005/8/layout/pList1#2"/>
    <dgm:cxn modelId="{B02D8573-6007-4611-BF1C-08DEC947FC25}" type="presParOf" srcId="{2932282A-1341-4178-8556-8B7A25D0F780}" destId="{51AE0075-3392-4FA5-BC34-DAC5FFBA5F39}" srcOrd="0" destOrd="0" presId="urn:microsoft.com/office/officeart/2005/8/layout/pList1#2"/>
    <dgm:cxn modelId="{29D24D31-836D-42CF-A47B-DE42BD344A48}" type="presParOf" srcId="{2932282A-1341-4178-8556-8B7A25D0F780}" destId="{41C75866-D868-4700-B153-E3816596995E}" srcOrd="1" destOrd="0" presId="urn:microsoft.com/office/officeart/2005/8/layout/pList1#2"/>
    <dgm:cxn modelId="{593325A4-5314-4B75-A9B6-05DBC1902B9C}" type="presParOf" srcId="{241F9FF3-FCC2-489E-87E7-7F3FAB90E796}" destId="{E79CEBAE-26D9-45AE-B2DC-E869ADA28A48}" srcOrd="7" destOrd="0" presId="urn:microsoft.com/office/officeart/2005/8/layout/pList1#2"/>
    <dgm:cxn modelId="{46630A97-E11A-4F14-A8E9-DF865CE84C7F}" type="presParOf" srcId="{241F9FF3-FCC2-489E-87E7-7F3FAB90E796}" destId="{16B181C6-41F2-4B7E-97EF-EEA09152BC08}" srcOrd="8" destOrd="0" presId="urn:microsoft.com/office/officeart/2005/8/layout/pList1#2"/>
    <dgm:cxn modelId="{0A7E17EB-C615-45D9-8927-F78181684EBC}" type="presParOf" srcId="{16B181C6-41F2-4B7E-97EF-EEA09152BC08}" destId="{A65C774D-F68C-4054-840C-6D142C1F9495}" srcOrd="0" destOrd="0" presId="urn:microsoft.com/office/officeart/2005/8/layout/pList1#2"/>
    <dgm:cxn modelId="{9579D2FA-9447-4CF9-93A1-13AB41BD9BA5}" type="presParOf" srcId="{16B181C6-41F2-4B7E-97EF-EEA09152BC08}" destId="{5B289EE0-6050-4FC3-8D2D-88918998D278}" srcOrd="1" destOrd="0" presId="urn:microsoft.com/office/officeart/2005/8/layout/pList1#2"/>
    <dgm:cxn modelId="{C8ACDD19-2EBD-47FC-A1B8-782D1E0CE2D5}" type="presParOf" srcId="{241F9FF3-FCC2-489E-87E7-7F3FAB90E796}" destId="{B639033C-2B15-48EE-BD84-65989B6FD954}" srcOrd="9" destOrd="0" presId="urn:microsoft.com/office/officeart/2005/8/layout/pList1#2"/>
    <dgm:cxn modelId="{FD0E098B-C761-46F6-B182-5147DA992EFD}" type="presParOf" srcId="{241F9FF3-FCC2-489E-87E7-7F3FAB90E796}" destId="{31F2BEF4-9EC2-4FEE-B5CC-BC434CEE259E}" srcOrd="10" destOrd="0" presId="urn:microsoft.com/office/officeart/2005/8/layout/pList1#2"/>
    <dgm:cxn modelId="{71E48C5E-26BC-4B92-903B-0BC7E848AEC4}" type="presParOf" srcId="{31F2BEF4-9EC2-4FEE-B5CC-BC434CEE259E}" destId="{ECB1F4A6-6041-4D02-8C71-2F54FEEA72D1}" srcOrd="0" destOrd="0" presId="urn:microsoft.com/office/officeart/2005/8/layout/pList1#2"/>
    <dgm:cxn modelId="{AE3ECC2F-9343-40AD-BD1B-AC12658240D6}" type="presParOf" srcId="{31F2BEF4-9EC2-4FEE-B5CC-BC434CEE259E}" destId="{5204EF92-1068-43C0-B855-950E3D351AA2}" srcOrd="1" destOrd="0" presId="urn:microsoft.com/office/officeart/2005/8/layout/pList1#2"/>
    <dgm:cxn modelId="{1EFE834F-BC87-42A4-9225-6593658E2BC3}" type="presParOf" srcId="{241F9FF3-FCC2-489E-87E7-7F3FAB90E796}" destId="{253A2F2A-FDA0-4EEB-800E-7ED7C5E9F053}" srcOrd="11" destOrd="0" presId="urn:microsoft.com/office/officeart/2005/8/layout/pList1#2"/>
    <dgm:cxn modelId="{BD896DA0-89D8-4948-8A3E-120B345F7CE4}" type="presParOf" srcId="{241F9FF3-FCC2-489E-87E7-7F3FAB90E796}" destId="{772DE9DE-8873-4388-B87F-A8DE63BC4AA9}" srcOrd="12" destOrd="0" presId="urn:microsoft.com/office/officeart/2005/8/layout/pList1#2"/>
    <dgm:cxn modelId="{9FDA4F1A-7AE5-4763-A418-CE31DDE40595}" type="presParOf" srcId="{772DE9DE-8873-4388-B87F-A8DE63BC4AA9}" destId="{A2709422-E457-436F-B233-E21ED9017033}" srcOrd="0" destOrd="0" presId="urn:microsoft.com/office/officeart/2005/8/layout/pList1#2"/>
    <dgm:cxn modelId="{FEA92F85-F7A8-4ABB-93E0-6DEA2611BA2F}" type="presParOf" srcId="{772DE9DE-8873-4388-B87F-A8DE63BC4AA9}" destId="{FEF15D6A-809D-4A09-8F04-3C203938F4FA}" srcOrd="1" destOrd="0" presId="urn:microsoft.com/office/officeart/2005/8/layout/pList1#2"/>
    <dgm:cxn modelId="{E131D10D-B97E-4282-85A8-E409BA24C86D}" type="presParOf" srcId="{241F9FF3-FCC2-489E-87E7-7F3FAB90E796}" destId="{D09D94AB-B5AB-4097-A730-0665FF3FD3F1}" srcOrd="13" destOrd="0" presId="urn:microsoft.com/office/officeart/2005/8/layout/pList1#2"/>
    <dgm:cxn modelId="{DF1B0D7A-103B-4F7F-96EC-A751ABD60AD6}" type="presParOf" srcId="{241F9FF3-FCC2-489E-87E7-7F3FAB90E796}" destId="{E5B5B009-832B-424D-B5AF-FAC42D167BF7}" srcOrd="14" destOrd="0" presId="urn:microsoft.com/office/officeart/2005/8/layout/pList1#2"/>
    <dgm:cxn modelId="{E7A6616D-9992-43E4-BC41-3041A1DA7698}" type="presParOf" srcId="{E5B5B009-832B-424D-B5AF-FAC42D167BF7}" destId="{8A56B1F4-67CE-4EDC-A0BA-D48EFE326534}" srcOrd="0" destOrd="0" presId="urn:microsoft.com/office/officeart/2005/8/layout/pList1#2"/>
    <dgm:cxn modelId="{A2C613E2-5101-4ED1-A7A6-BB62ADD27A66}" type="presParOf" srcId="{E5B5B009-832B-424D-B5AF-FAC42D167BF7}" destId="{F0EC670D-5250-4EBE-816A-5F168B9DF5C0}" srcOrd="1" destOrd="0" presId="urn:microsoft.com/office/officeart/2005/8/layout/pList1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3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smtClean="0"/>
            <a:t>9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smtClean="0"/>
            <a:t>10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smtClean="0"/>
            <a:t>11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smtClean="0"/>
            <a:t>12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smtClean="0"/>
            <a:t>13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r>
            <a:rPr lang="cs-CZ" dirty="0" smtClean="0"/>
            <a:t>14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r>
            <a:rPr lang="cs-CZ" dirty="0" smtClean="0"/>
            <a:t>15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smtClean="0"/>
            <a:t>16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8" custScaleX="104800" custScaleY="11932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8" custScaleX="113270" custScaleY="10764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8" custScaleX="105938" custScaleY="12274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8" custScaleX="111890" custScaleY="14203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E4BD18-9C04-4DEA-9F79-0AFE70C8A844}" type="presOf" srcId="{0A729EF2-4752-435A-9A6F-E3A142AC4678}" destId="{E79CEBAE-26D9-45AE-B2DC-E869ADA28A48}" srcOrd="0" destOrd="0" presId="urn:microsoft.com/office/officeart/2005/8/layout/pList1#3"/>
    <dgm:cxn modelId="{22C3898F-2664-4886-9EAD-F9127CA33997}" type="presOf" srcId="{A6B6FB1F-BB03-4C43-91D0-970FCD602504}" destId="{F0EC670D-5250-4EBE-816A-5F168B9DF5C0}" srcOrd="0" destOrd="0" presId="urn:microsoft.com/office/officeart/2005/8/layout/pList1#3"/>
    <dgm:cxn modelId="{2E0A4736-5359-4DDB-869B-C70A2BCAC0B0}" type="presOf" srcId="{CB6BBBE7-8D51-4332-9FA7-E31BF76C20D9}" destId="{435F1B1E-4031-4BD9-B689-FECDF63348A3}" srcOrd="0" destOrd="0" presId="urn:microsoft.com/office/officeart/2005/8/layout/pList1#3"/>
    <dgm:cxn modelId="{8522C1C1-33C3-4A71-88CB-03C27A32EB47}" type="presOf" srcId="{042DD34F-5FFD-4D5A-BD62-143A9D593AA3}" destId="{241F9FF3-FCC2-489E-87E7-7F3FAB90E796}" srcOrd="0" destOrd="0" presId="urn:microsoft.com/office/officeart/2005/8/layout/pList1#3"/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8210A6C4-8059-49C7-B38E-033B7A589627}" type="presOf" srcId="{A9A93118-488E-461B-A2ED-1EC6A03344DB}" destId="{FEF15D6A-809D-4A09-8F04-3C203938F4FA}" srcOrd="0" destOrd="0" presId="urn:microsoft.com/office/officeart/2005/8/layout/pList1#3"/>
    <dgm:cxn modelId="{C30D6FE7-7D36-4716-A7B7-01DADBB20E14}" type="presOf" srcId="{FF1430E6-4814-45E2-AF64-9D50D862D228}" destId="{B639033C-2B15-48EE-BD84-65989B6FD954}" srcOrd="0" destOrd="0" presId="urn:microsoft.com/office/officeart/2005/8/layout/pList1#3"/>
    <dgm:cxn modelId="{DB1E1839-6336-4B90-9775-FC1F0DE99D0A}" type="presOf" srcId="{F51D79B5-4BD0-4B47-A1B1-199F6BF024AC}" destId="{DFDD538D-E297-4F07-B526-8737FC2BEFB8}" srcOrd="0" destOrd="0" presId="urn:microsoft.com/office/officeart/2005/8/layout/pList1#3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3FAEF305-B012-4A1C-B0B0-D71214D19AB4}" type="presOf" srcId="{E600BC15-0D11-4CA2-A70F-E8537BF402A6}" destId="{5204EF92-1068-43C0-B855-950E3D351AA2}" srcOrd="0" destOrd="0" presId="urn:microsoft.com/office/officeart/2005/8/layout/pList1#3"/>
    <dgm:cxn modelId="{865434E7-8191-4761-97FA-3B69EE9FAF98}" type="presOf" srcId="{CC002EF5-316C-4144-A9C7-0AED5E421B03}" destId="{B46EB364-B53C-41FF-B2F1-B422D5A41462}" srcOrd="0" destOrd="0" presId="urn:microsoft.com/office/officeart/2005/8/layout/pList1#3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81C95B5A-9174-4DD4-A0B1-2EE79B9BDB36}" type="presOf" srcId="{EB57625C-FF33-45DA-AC9F-3EF0F03BBB22}" destId="{76CA4862-7A6F-4483-A9F7-33E0415DDD3F}" srcOrd="0" destOrd="0" presId="urn:microsoft.com/office/officeart/2005/8/layout/pList1#3"/>
    <dgm:cxn modelId="{ED6C4607-9449-40BA-A14A-5DC6AE133271}" type="presOf" srcId="{EA62211E-EF94-43A2-8710-307921A8E923}" destId="{5B289EE0-6050-4FC3-8D2D-88918998D278}" srcOrd="0" destOrd="0" presId="urn:microsoft.com/office/officeart/2005/8/layout/pList1#3"/>
    <dgm:cxn modelId="{DFF65B67-713B-4239-8640-767045FB2379}" type="presOf" srcId="{CBE9F5CE-CA0F-4257-84B2-D403C90DC594}" destId="{E6A096C2-608A-48E8-AF5F-E37D27A6713B}" srcOrd="0" destOrd="0" presId="urn:microsoft.com/office/officeart/2005/8/layout/pList1#3"/>
    <dgm:cxn modelId="{3FD12657-D207-461D-84CF-01E9A94C0182}" type="presOf" srcId="{1E2AAC9C-150F-436A-B09B-F025ADF6E621}" destId="{41C75866-D868-4700-B153-E3816596995E}" srcOrd="0" destOrd="0" presId="urn:microsoft.com/office/officeart/2005/8/layout/pList1#3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30BF63E0-F317-4127-A2B4-B7DEB3DD1CB9}" type="presOf" srcId="{5CB4A1FA-C257-4B4E-8317-6B30728A0887}" destId="{A77CBBA7-4186-40D4-9769-384102BEA7DB}" srcOrd="0" destOrd="0" presId="urn:microsoft.com/office/officeart/2005/8/layout/pList1#3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05D988D7-6122-436F-BE62-6D66DE2E5219}" type="presOf" srcId="{F408B4B1-DFF7-42A0-A5FB-8B28C357AECD}" destId="{253A2F2A-FDA0-4EEB-800E-7ED7C5E9F053}" srcOrd="0" destOrd="0" presId="urn:microsoft.com/office/officeart/2005/8/layout/pList1#3"/>
    <dgm:cxn modelId="{ACAEA550-BE95-498D-9B5D-5E85C629DB4A}" type="presOf" srcId="{9764C498-158F-4D31-B7FA-EA6E1C53EDA7}" destId="{D09D94AB-B5AB-4097-A730-0665FF3FD3F1}" srcOrd="0" destOrd="0" presId="urn:microsoft.com/office/officeart/2005/8/layout/pList1#3"/>
    <dgm:cxn modelId="{A99F83B6-C3D1-4725-99A4-AD27B5C192B8}" type="presParOf" srcId="{241F9FF3-FCC2-489E-87E7-7F3FAB90E796}" destId="{CE19CD59-8A3D-4098-A724-B6544E9347DD}" srcOrd="0" destOrd="0" presId="urn:microsoft.com/office/officeart/2005/8/layout/pList1#3"/>
    <dgm:cxn modelId="{AFBEA2C4-8C2D-4FC8-8BFE-AA368599455E}" type="presParOf" srcId="{CE19CD59-8A3D-4098-A724-B6544E9347DD}" destId="{917B9D29-88A2-42FC-A3DE-BEB678C44C94}" srcOrd="0" destOrd="0" presId="urn:microsoft.com/office/officeart/2005/8/layout/pList1#3"/>
    <dgm:cxn modelId="{BFDCD35B-5B4B-4AF8-801A-C61B5D6F8F94}" type="presParOf" srcId="{CE19CD59-8A3D-4098-A724-B6544E9347DD}" destId="{A77CBBA7-4186-40D4-9769-384102BEA7DB}" srcOrd="1" destOrd="0" presId="urn:microsoft.com/office/officeart/2005/8/layout/pList1#3"/>
    <dgm:cxn modelId="{34C7FC8C-29A0-4105-BE56-F17E7702393F}" type="presParOf" srcId="{241F9FF3-FCC2-489E-87E7-7F3FAB90E796}" destId="{DFDD538D-E297-4F07-B526-8737FC2BEFB8}" srcOrd="1" destOrd="0" presId="urn:microsoft.com/office/officeart/2005/8/layout/pList1#3"/>
    <dgm:cxn modelId="{9D9A7BA9-70A3-4E6B-899B-6F3E5D685FCB}" type="presParOf" srcId="{241F9FF3-FCC2-489E-87E7-7F3FAB90E796}" destId="{C15442C5-C5C2-48FD-9C7B-FBEE8FE6DAC1}" srcOrd="2" destOrd="0" presId="urn:microsoft.com/office/officeart/2005/8/layout/pList1#3"/>
    <dgm:cxn modelId="{20FF00D4-DB1E-45AF-B657-36AA0CB5C52B}" type="presParOf" srcId="{C15442C5-C5C2-48FD-9C7B-FBEE8FE6DAC1}" destId="{BDBA2185-6F2F-4E8F-8992-963035B18315}" srcOrd="0" destOrd="0" presId="urn:microsoft.com/office/officeart/2005/8/layout/pList1#3"/>
    <dgm:cxn modelId="{75612C72-FB19-4BBE-85FA-EA65F7D7F2A3}" type="presParOf" srcId="{C15442C5-C5C2-48FD-9C7B-FBEE8FE6DAC1}" destId="{E6A096C2-608A-48E8-AF5F-E37D27A6713B}" srcOrd="1" destOrd="0" presId="urn:microsoft.com/office/officeart/2005/8/layout/pList1#3"/>
    <dgm:cxn modelId="{5C116766-F7D0-483F-B514-FB20F69B865E}" type="presParOf" srcId="{241F9FF3-FCC2-489E-87E7-7F3FAB90E796}" destId="{B46EB364-B53C-41FF-B2F1-B422D5A41462}" srcOrd="3" destOrd="0" presId="urn:microsoft.com/office/officeart/2005/8/layout/pList1#3"/>
    <dgm:cxn modelId="{14C8996F-38D6-4C10-BA0E-987B0E2CFEAD}" type="presParOf" srcId="{241F9FF3-FCC2-489E-87E7-7F3FAB90E796}" destId="{78D493F8-140D-4E62-B0B1-C330E54BE82C}" srcOrd="4" destOrd="0" presId="urn:microsoft.com/office/officeart/2005/8/layout/pList1#3"/>
    <dgm:cxn modelId="{274A0F30-B2AD-40D3-A22A-D34799C61045}" type="presParOf" srcId="{78D493F8-140D-4E62-B0B1-C330E54BE82C}" destId="{93C47CEE-E9D3-476A-B15C-D432F434FBF2}" srcOrd="0" destOrd="0" presId="urn:microsoft.com/office/officeart/2005/8/layout/pList1#3"/>
    <dgm:cxn modelId="{D363D3CB-A080-49E3-9BC0-1C7099D48540}" type="presParOf" srcId="{78D493F8-140D-4E62-B0B1-C330E54BE82C}" destId="{435F1B1E-4031-4BD9-B689-FECDF63348A3}" srcOrd="1" destOrd="0" presId="urn:microsoft.com/office/officeart/2005/8/layout/pList1#3"/>
    <dgm:cxn modelId="{143F0A1D-6123-4B28-9DAC-3E9EBB93F892}" type="presParOf" srcId="{241F9FF3-FCC2-489E-87E7-7F3FAB90E796}" destId="{76CA4862-7A6F-4483-A9F7-33E0415DDD3F}" srcOrd="5" destOrd="0" presId="urn:microsoft.com/office/officeart/2005/8/layout/pList1#3"/>
    <dgm:cxn modelId="{EF0D01EF-D1C1-4F61-AC67-EBFB90FB3830}" type="presParOf" srcId="{241F9FF3-FCC2-489E-87E7-7F3FAB90E796}" destId="{2932282A-1341-4178-8556-8B7A25D0F780}" srcOrd="6" destOrd="0" presId="urn:microsoft.com/office/officeart/2005/8/layout/pList1#3"/>
    <dgm:cxn modelId="{7DF3FFAA-44D0-4163-B40F-CC43111E4863}" type="presParOf" srcId="{2932282A-1341-4178-8556-8B7A25D0F780}" destId="{51AE0075-3392-4FA5-BC34-DAC5FFBA5F39}" srcOrd="0" destOrd="0" presId="urn:microsoft.com/office/officeart/2005/8/layout/pList1#3"/>
    <dgm:cxn modelId="{5D472354-DDBE-41DA-A99B-13B5408E2517}" type="presParOf" srcId="{2932282A-1341-4178-8556-8B7A25D0F780}" destId="{41C75866-D868-4700-B153-E3816596995E}" srcOrd="1" destOrd="0" presId="urn:microsoft.com/office/officeart/2005/8/layout/pList1#3"/>
    <dgm:cxn modelId="{862CF943-8952-4589-BC0F-8ED10B83F833}" type="presParOf" srcId="{241F9FF3-FCC2-489E-87E7-7F3FAB90E796}" destId="{E79CEBAE-26D9-45AE-B2DC-E869ADA28A48}" srcOrd="7" destOrd="0" presId="urn:microsoft.com/office/officeart/2005/8/layout/pList1#3"/>
    <dgm:cxn modelId="{32B33605-9959-4E5D-AA08-AB8E72618DB7}" type="presParOf" srcId="{241F9FF3-FCC2-489E-87E7-7F3FAB90E796}" destId="{16B181C6-41F2-4B7E-97EF-EEA09152BC08}" srcOrd="8" destOrd="0" presId="urn:microsoft.com/office/officeart/2005/8/layout/pList1#3"/>
    <dgm:cxn modelId="{891ED619-C0C8-46FE-AE9B-E669A86EB071}" type="presParOf" srcId="{16B181C6-41F2-4B7E-97EF-EEA09152BC08}" destId="{A65C774D-F68C-4054-840C-6D142C1F9495}" srcOrd="0" destOrd="0" presId="urn:microsoft.com/office/officeart/2005/8/layout/pList1#3"/>
    <dgm:cxn modelId="{7C343731-AC4F-4816-AC79-D7E584128A2D}" type="presParOf" srcId="{16B181C6-41F2-4B7E-97EF-EEA09152BC08}" destId="{5B289EE0-6050-4FC3-8D2D-88918998D278}" srcOrd="1" destOrd="0" presId="urn:microsoft.com/office/officeart/2005/8/layout/pList1#3"/>
    <dgm:cxn modelId="{F29DAC2A-083E-4901-AEE3-0DF54BF74BE2}" type="presParOf" srcId="{241F9FF3-FCC2-489E-87E7-7F3FAB90E796}" destId="{B639033C-2B15-48EE-BD84-65989B6FD954}" srcOrd="9" destOrd="0" presId="urn:microsoft.com/office/officeart/2005/8/layout/pList1#3"/>
    <dgm:cxn modelId="{7119A120-92F3-476C-ABAD-F438C844E4C1}" type="presParOf" srcId="{241F9FF3-FCC2-489E-87E7-7F3FAB90E796}" destId="{31F2BEF4-9EC2-4FEE-B5CC-BC434CEE259E}" srcOrd="10" destOrd="0" presId="urn:microsoft.com/office/officeart/2005/8/layout/pList1#3"/>
    <dgm:cxn modelId="{B96FF4BE-9427-4F51-A7CF-A1AD48827C8B}" type="presParOf" srcId="{31F2BEF4-9EC2-4FEE-B5CC-BC434CEE259E}" destId="{ECB1F4A6-6041-4D02-8C71-2F54FEEA72D1}" srcOrd="0" destOrd="0" presId="urn:microsoft.com/office/officeart/2005/8/layout/pList1#3"/>
    <dgm:cxn modelId="{F5F45A9F-0942-4FF9-AE54-80D377AD91EF}" type="presParOf" srcId="{31F2BEF4-9EC2-4FEE-B5CC-BC434CEE259E}" destId="{5204EF92-1068-43C0-B855-950E3D351AA2}" srcOrd="1" destOrd="0" presId="urn:microsoft.com/office/officeart/2005/8/layout/pList1#3"/>
    <dgm:cxn modelId="{893A1604-30CB-4D98-A996-FEAB34100D94}" type="presParOf" srcId="{241F9FF3-FCC2-489E-87E7-7F3FAB90E796}" destId="{253A2F2A-FDA0-4EEB-800E-7ED7C5E9F053}" srcOrd="11" destOrd="0" presId="urn:microsoft.com/office/officeart/2005/8/layout/pList1#3"/>
    <dgm:cxn modelId="{3D1D884F-55E1-4D88-8CAD-C63C3428BE0C}" type="presParOf" srcId="{241F9FF3-FCC2-489E-87E7-7F3FAB90E796}" destId="{772DE9DE-8873-4388-B87F-A8DE63BC4AA9}" srcOrd="12" destOrd="0" presId="urn:microsoft.com/office/officeart/2005/8/layout/pList1#3"/>
    <dgm:cxn modelId="{A2404DFA-DA22-47F4-869C-C079FB297D36}" type="presParOf" srcId="{772DE9DE-8873-4388-B87F-A8DE63BC4AA9}" destId="{A2709422-E457-436F-B233-E21ED9017033}" srcOrd="0" destOrd="0" presId="urn:microsoft.com/office/officeart/2005/8/layout/pList1#3"/>
    <dgm:cxn modelId="{3B10779F-4DC4-4BF1-941F-7594C197B61E}" type="presParOf" srcId="{772DE9DE-8873-4388-B87F-A8DE63BC4AA9}" destId="{FEF15D6A-809D-4A09-8F04-3C203938F4FA}" srcOrd="1" destOrd="0" presId="urn:microsoft.com/office/officeart/2005/8/layout/pList1#3"/>
    <dgm:cxn modelId="{70C4BD0B-7061-4218-8D34-07745ED90B4A}" type="presParOf" srcId="{241F9FF3-FCC2-489E-87E7-7F3FAB90E796}" destId="{D09D94AB-B5AB-4097-A730-0665FF3FD3F1}" srcOrd="13" destOrd="0" presId="urn:microsoft.com/office/officeart/2005/8/layout/pList1#3"/>
    <dgm:cxn modelId="{2E852726-96E3-4560-AA76-8A7A298D9DC3}" type="presParOf" srcId="{241F9FF3-FCC2-489E-87E7-7F3FAB90E796}" destId="{E5B5B009-832B-424D-B5AF-FAC42D167BF7}" srcOrd="14" destOrd="0" presId="urn:microsoft.com/office/officeart/2005/8/layout/pList1#3"/>
    <dgm:cxn modelId="{0C1FC644-71EB-43FA-837B-1A06BF4DDA45}" type="presParOf" srcId="{E5B5B009-832B-424D-B5AF-FAC42D167BF7}" destId="{8A56B1F4-67CE-4EDC-A0BA-D48EFE326534}" srcOrd="0" destOrd="0" presId="urn:microsoft.com/office/officeart/2005/8/layout/pList1#3"/>
    <dgm:cxn modelId="{764BC6C6-DA96-48EE-8427-56B40B23A021}" type="presParOf" srcId="{E5B5B009-832B-424D-B5AF-FAC42D167BF7}" destId="{F0EC670D-5250-4EBE-816A-5F168B9DF5C0}" srcOrd="1" destOrd="0" presId="urn:microsoft.com/office/officeart/2005/8/layout/pList1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4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err="1" smtClean="0"/>
            <a:t>fire</a:t>
          </a:r>
          <a:r>
            <a:rPr lang="cs-CZ" dirty="0" smtClean="0"/>
            <a:t> s.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err="1" smtClean="0"/>
            <a:t>health</a:t>
          </a:r>
          <a:r>
            <a:rPr lang="cs-CZ" dirty="0" smtClean="0"/>
            <a:t> s.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err="1" smtClean="0"/>
            <a:t>plumber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err="1" smtClean="0"/>
            <a:t>hairdresser´s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err="1" smtClean="0"/>
            <a:t>shoe</a:t>
          </a:r>
          <a:r>
            <a:rPr lang="cs-CZ" dirty="0" smtClean="0"/>
            <a:t> </a:t>
          </a:r>
          <a:r>
            <a:rPr lang="cs-CZ" dirty="0" err="1" smtClean="0"/>
            <a:t>repairer´s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endParaRPr lang="cs-CZ" dirty="0" smtClean="0"/>
        </a:p>
        <a:p>
          <a:r>
            <a:rPr lang="cs-CZ" dirty="0" err="1" smtClean="0"/>
            <a:t>garage</a:t>
          </a:r>
          <a:r>
            <a:rPr lang="cs-CZ" dirty="0" smtClean="0"/>
            <a:t>/car </a:t>
          </a:r>
          <a:r>
            <a:rPr lang="cs-CZ" dirty="0" err="1" smtClean="0"/>
            <a:t>repairer</a:t>
          </a:r>
          <a:r>
            <a:rPr lang="cs-CZ" dirty="0" smtClean="0"/>
            <a:t> </a:t>
          </a:r>
          <a:r>
            <a:rPr lang="cs-CZ" dirty="0" err="1" smtClean="0"/>
            <a:t>service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r>
            <a:rPr lang="cs-CZ" dirty="0" smtClean="0"/>
            <a:t>dry-</a:t>
          </a:r>
          <a:r>
            <a:rPr lang="cs-CZ" dirty="0" err="1" smtClean="0"/>
            <a:t>cleaner´s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err="1" smtClean="0"/>
            <a:t>dressmaker</a:t>
          </a:r>
          <a:r>
            <a:rPr lang="cs-CZ" dirty="0" smtClean="0"/>
            <a:t>\</a:t>
          </a:r>
          <a:r>
            <a:rPr lang="cs-CZ" dirty="0" err="1" smtClean="0"/>
            <a:t>tailor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8" custScaleX="104800" custScaleY="11932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8" custScaleX="113270" custScaleY="10764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8" custScaleX="105938" custScaleY="12274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8" custScaleX="111890" custScaleY="142037" custLinFactNeighborX="178" custLinFactNeighborY="-646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8" custScaleX="144930" custScaleY="1697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8" custScaleY="13197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B07A15F-C6A9-495F-9956-CB9D8C3C0A01}" type="presOf" srcId="{FF1430E6-4814-45E2-AF64-9D50D862D228}" destId="{B639033C-2B15-48EE-BD84-65989B6FD954}" srcOrd="0" destOrd="0" presId="urn:microsoft.com/office/officeart/2005/8/layout/pList1#4"/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D2778655-D937-4CC0-A620-9E1FFC011225}" type="presOf" srcId="{042DD34F-5FFD-4D5A-BD62-143A9D593AA3}" destId="{241F9FF3-FCC2-489E-87E7-7F3FAB90E796}" srcOrd="0" destOrd="0" presId="urn:microsoft.com/office/officeart/2005/8/layout/pList1#4"/>
    <dgm:cxn modelId="{1CC35441-B028-4C4B-B63F-E68D47DB4EAE}" type="presOf" srcId="{0A729EF2-4752-435A-9A6F-E3A142AC4678}" destId="{E79CEBAE-26D9-45AE-B2DC-E869ADA28A48}" srcOrd="0" destOrd="0" presId="urn:microsoft.com/office/officeart/2005/8/layout/pList1#4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B81EE79A-B902-45A3-9584-8AE8D7F24F0D}" type="presOf" srcId="{CC002EF5-316C-4144-A9C7-0AED5E421B03}" destId="{B46EB364-B53C-41FF-B2F1-B422D5A41462}" srcOrd="0" destOrd="0" presId="urn:microsoft.com/office/officeart/2005/8/layout/pList1#4"/>
    <dgm:cxn modelId="{65C9C119-16D4-452B-8920-553E9DAF25A1}" type="presOf" srcId="{1E2AAC9C-150F-436A-B09B-F025ADF6E621}" destId="{41C75866-D868-4700-B153-E3816596995E}" srcOrd="0" destOrd="0" presId="urn:microsoft.com/office/officeart/2005/8/layout/pList1#4"/>
    <dgm:cxn modelId="{D6C052B4-0274-49E4-BF77-7BB3F5783206}" type="presOf" srcId="{E600BC15-0D11-4CA2-A70F-E8537BF402A6}" destId="{5204EF92-1068-43C0-B855-950E3D351AA2}" srcOrd="0" destOrd="0" presId="urn:microsoft.com/office/officeart/2005/8/layout/pList1#4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B4E4FABF-4CD8-4ABE-8D5E-50C56EDD57EB}" type="presOf" srcId="{A6B6FB1F-BB03-4C43-91D0-970FCD602504}" destId="{F0EC670D-5250-4EBE-816A-5F168B9DF5C0}" srcOrd="0" destOrd="0" presId="urn:microsoft.com/office/officeart/2005/8/layout/pList1#4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0A7DAB49-125E-4ED0-A919-B8185FE83345}" type="presOf" srcId="{9764C498-158F-4D31-B7FA-EA6E1C53EDA7}" destId="{D09D94AB-B5AB-4097-A730-0665FF3FD3F1}" srcOrd="0" destOrd="0" presId="urn:microsoft.com/office/officeart/2005/8/layout/pList1#4"/>
    <dgm:cxn modelId="{1B898CC3-9F43-4D17-AD86-82DD3035444E}" type="presOf" srcId="{F51D79B5-4BD0-4B47-A1B1-199F6BF024AC}" destId="{DFDD538D-E297-4F07-B526-8737FC2BEFB8}" srcOrd="0" destOrd="0" presId="urn:microsoft.com/office/officeart/2005/8/layout/pList1#4"/>
    <dgm:cxn modelId="{21D98B6C-558A-4B56-8553-B9203EAF9F29}" type="presOf" srcId="{EB57625C-FF33-45DA-AC9F-3EF0F03BBB22}" destId="{76CA4862-7A6F-4483-A9F7-33E0415DDD3F}" srcOrd="0" destOrd="0" presId="urn:microsoft.com/office/officeart/2005/8/layout/pList1#4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455079CA-BF8A-45DD-96BD-507D573C3DC5}" type="presOf" srcId="{F408B4B1-DFF7-42A0-A5FB-8B28C357AECD}" destId="{253A2F2A-FDA0-4EEB-800E-7ED7C5E9F053}" srcOrd="0" destOrd="0" presId="urn:microsoft.com/office/officeart/2005/8/layout/pList1#4"/>
    <dgm:cxn modelId="{6C3DEF46-E632-4E4B-AB09-1BE8F1E6DD8A}" type="presOf" srcId="{CBE9F5CE-CA0F-4257-84B2-D403C90DC594}" destId="{E6A096C2-608A-48E8-AF5F-E37D27A6713B}" srcOrd="0" destOrd="0" presId="urn:microsoft.com/office/officeart/2005/8/layout/pList1#4"/>
    <dgm:cxn modelId="{36416C1F-F48C-48B4-82E1-EFA72E3DA078}" type="presOf" srcId="{EA62211E-EF94-43A2-8710-307921A8E923}" destId="{5B289EE0-6050-4FC3-8D2D-88918998D278}" srcOrd="0" destOrd="0" presId="urn:microsoft.com/office/officeart/2005/8/layout/pList1#4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97B3A5A4-6895-4132-BCE0-253392A6629D}" type="presOf" srcId="{5CB4A1FA-C257-4B4E-8317-6B30728A0887}" destId="{A77CBBA7-4186-40D4-9769-384102BEA7DB}" srcOrd="0" destOrd="0" presId="urn:microsoft.com/office/officeart/2005/8/layout/pList1#4"/>
    <dgm:cxn modelId="{A331AFD7-0F9E-41CD-99A5-3D04CE18DDF5}" type="presOf" srcId="{A9A93118-488E-461B-A2ED-1EC6A03344DB}" destId="{FEF15D6A-809D-4A09-8F04-3C203938F4FA}" srcOrd="0" destOrd="0" presId="urn:microsoft.com/office/officeart/2005/8/layout/pList1#4"/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6A38DC6A-2CF8-4094-B722-C635FD30542D}" type="presOf" srcId="{CB6BBBE7-8D51-4332-9FA7-E31BF76C20D9}" destId="{435F1B1E-4031-4BD9-B689-FECDF63348A3}" srcOrd="0" destOrd="0" presId="urn:microsoft.com/office/officeart/2005/8/layout/pList1#4"/>
    <dgm:cxn modelId="{906E2DDB-A209-4DFE-918A-BCD8C1B9E272}" type="presParOf" srcId="{241F9FF3-FCC2-489E-87E7-7F3FAB90E796}" destId="{CE19CD59-8A3D-4098-A724-B6544E9347DD}" srcOrd="0" destOrd="0" presId="urn:microsoft.com/office/officeart/2005/8/layout/pList1#4"/>
    <dgm:cxn modelId="{C638CE6F-E5D7-4F1C-A456-FC4561EA8652}" type="presParOf" srcId="{CE19CD59-8A3D-4098-A724-B6544E9347DD}" destId="{917B9D29-88A2-42FC-A3DE-BEB678C44C94}" srcOrd="0" destOrd="0" presId="urn:microsoft.com/office/officeart/2005/8/layout/pList1#4"/>
    <dgm:cxn modelId="{78B82877-81E5-49DA-BA07-A9846DA2E0D6}" type="presParOf" srcId="{CE19CD59-8A3D-4098-A724-B6544E9347DD}" destId="{A77CBBA7-4186-40D4-9769-384102BEA7DB}" srcOrd="1" destOrd="0" presId="urn:microsoft.com/office/officeart/2005/8/layout/pList1#4"/>
    <dgm:cxn modelId="{CC247BB0-5BE9-4C9A-BB00-AC24C10E5BCC}" type="presParOf" srcId="{241F9FF3-FCC2-489E-87E7-7F3FAB90E796}" destId="{DFDD538D-E297-4F07-B526-8737FC2BEFB8}" srcOrd="1" destOrd="0" presId="urn:microsoft.com/office/officeart/2005/8/layout/pList1#4"/>
    <dgm:cxn modelId="{F08B9904-5089-4CEC-B569-92CD07C3093A}" type="presParOf" srcId="{241F9FF3-FCC2-489E-87E7-7F3FAB90E796}" destId="{C15442C5-C5C2-48FD-9C7B-FBEE8FE6DAC1}" srcOrd="2" destOrd="0" presId="urn:microsoft.com/office/officeart/2005/8/layout/pList1#4"/>
    <dgm:cxn modelId="{EB04D0DE-F7AB-4051-AB99-9A93C9101515}" type="presParOf" srcId="{C15442C5-C5C2-48FD-9C7B-FBEE8FE6DAC1}" destId="{BDBA2185-6F2F-4E8F-8992-963035B18315}" srcOrd="0" destOrd="0" presId="urn:microsoft.com/office/officeart/2005/8/layout/pList1#4"/>
    <dgm:cxn modelId="{F9DC4914-25AF-423D-BF61-168B6258138B}" type="presParOf" srcId="{C15442C5-C5C2-48FD-9C7B-FBEE8FE6DAC1}" destId="{E6A096C2-608A-48E8-AF5F-E37D27A6713B}" srcOrd="1" destOrd="0" presId="urn:microsoft.com/office/officeart/2005/8/layout/pList1#4"/>
    <dgm:cxn modelId="{9D14C27E-3B52-46EC-BAB0-C43C383513A3}" type="presParOf" srcId="{241F9FF3-FCC2-489E-87E7-7F3FAB90E796}" destId="{B46EB364-B53C-41FF-B2F1-B422D5A41462}" srcOrd="3" destOrd="0" presId="urn:microsoft.com/office/officeart/2005/8/layout/pList1#4"/>
    <dgm:cxn modelId="{ECD0308A-A83F-4E15-B1A7-A32B75D1B01D}" type="presParOf" srcId="{241F9FF3-FCC2-489E-87E7-7F3FAB90E796}" destId="{78D493F8-140D-4E62-B0B1-C330E54BE82C}" srcOrd="4" destOrd="0" presId="urn:microsoft.com/office/officeart/2005/8/layout/pList1#4"/>
    <dgm:cxn modelId="{8877D0CE-42D3-4E49-A67A-422ED5BA9D45}" type="presParOf" srcId="{78D493F8-140D-4E62-B0B1-C330E54BE82C}" destId="{93C47CEE-E9D3-476A-B15C-D432F434FBF2}" srcOrd="0" destOrd="0" presId="urn:microsoft.com/office/officeart/2005/8/layout/pList1#4"/>
    <dgm:cxn modelId="{85AFCF2B-4232-4D7C-B5A9-9F6A6A5C86F0}" type="presParOf" srcId="{78D493F8-140D-4E62-B0B1-C330E54BE82C}" destId="{435F1B1E-4031-4BD9-B689-FECDF63348A3}" srcOrd="1" destOrd="0" presId="urn:microsoft.com/office/officeart/2005/8/layout/pList1#4"/>
    <dgm:cxn modelId="{58A6BACA-DAB9-43CD-8AF3-A29243CE6ED4}" type="presParOf" srcId="{241F9FF3-FCC2-489E-87E7-7F3FAB90E796}" destId="{76CA4862-7A6F-4483-A9F7-33E0415DDD3F}" srcOrd="5" destOrd="0" presId="urn:microsoft.com/office/officeart/2005/8/layout/pList1#4"/>
    <dgm:cxn modelId="{72505EEC-6F28-48F1-9DA6-738422191AEE}" type="presParOf" srcId="{241F9FF3-FCC2-489E-87E7-7F3FAB90E796}" destId="{2932282A-1341-4178-8556-8B7A25D0F780}" srcOrd="6" destOrd="0" presId="urn:microsoft.com/office/officeart/2005/8/layout/pList1#4"/>
    <dgm:cxn modelId="{86F3BBFF-3D3F-48BA-AB72-04366ECFF500}" type="presParOf" srcId="{2932282A-1341-4178-8556-8B7A25D0F780}" destId="{51AE0075-3392-4FA5-BC34-DAC5FFBA5F39}" srcOrd="0" destOrd="0" presId="urn:microsoft.com/office/officeart/2005/8/layout/pList1#4"/>
    <dgm:cxn modelId="{9F759369-2F2C-46ED-AD4A-BA31013F13A1}" type="presParOf" srcId="{2932282A-1341-4178-8556-8B7A25D0F780}" destId="{41C75866-D868-4700-B153-E3816596995E}" srcOrd="1" destOrd="0" presId="urn:microsoft.com/office/officeart/2005/8/layout/pList1#4"/>
    <dgm:cxn modelId="{C3CBAFE8-0D16-4373-B18B-D0F2317CA8CF}" type="presParOf" srcId="{241F9FF3-FCC2-489E-87E7-7F3FAB90E796}" destId="{E79CEBAE-26D9-45AE-B2DC-E869ADA28A48}" srcOrd="7" destOrd="0" presId="urn:microsoft.com/office/officeart/2005/8/layout/pList1#4"/>
    <dgm:cxn modelId="{C2B63CB2-436B-4A36-A439-724582702E04}" type="presParOf" srcId="{241F9FF3-FCC2-489E-87E7-7F3FAB90E796}" destId="{16B181C6-41F2-4B7E-97EF-EEA09152BC08}" srcOrd="8" destOrd="0" presId="urn:microsoft.com/office/officeart/2005/8/layout/pList1#4"/>
    <dgm:cxn modelId="{181F87AC-77F5-4BCE-A6B7-A102405F02D7}" type="presParOf" srcId="{16B181C6-41F2-4B7E-97EF-EEA09152BC08}" destId="{A65C774D-F68C-4054-840C-6D142C1F9495}" srcOrd="0" destOrd="0" presId="urn:microsoft.com/office/officeart/2005/8/layout/pList1#4"/>
    <dgm:cxn modelId="{37E9CC8E-4D5F-43FA-BB81-B909850D1FEF}" type="presParOf" srcId="{16B181C6-41F2-4B7E-97EF-EEA09152BC08}" destId="{5B289EE0-6050-4FC3-8D2D-88918998D278}" srcOrd="1" destOrd="0" presId="urn:microsoft.com/office/officeart/2005/8/layout/pList1#4"/>
    <dgm:cxn modelId="{D4A72ADF-FD3B-4E9C-95B5-E1C88956AAF0}" type="presParOf" srcId="{241F9FF3-FCC2-489E-87E7-7F3FAB90E796}" destId="{B639033C-2B15-48EE-BD84-65989B6FD954}" srcOrd="9" destOrd="0" presId="urn:microsoft.com/office/officeart/2005/8/layout/pList1#4"/>
    <dgm:cxn modelId="{B0E4435A-FD07-425B-87FC-6914A28D97A3}" type="presParOf" srcId="{241F9FF3-FCC2-489E-87E7-7F3FAB90E796}" destId="{31F2BEF4-9EC2-4FEE-B5CC-BC434CEE259E}" srcOrd="10" destOrd="0" presId="urn:microsoft.com/office/officeart/2005/8/layout/pList1#4"/>
    <dgm:cxn modelId="{B0E65368-107F-49F6-92F8-D685ED8B5A1A}" type="presParOf" srcId="{31F2BEF4-9EC2-4FEE-B5CC-BC434CEE259E}" destId="{ECB1F4A6-6041-4D02-8C71-2F54FEEA72D1}" srcOrd="0" destOrd="0" presId="urn:microsoft.com/office/officeart/2005/8/layout/pList1#4"/>
    <dgm:cxn modelId="{227DC4C0-041C-482B-BA7C-A5DE4CED7E4F}" type="presParOf" srcId="{31F2BEF4-9EC2-4FEE-B5CC-BC434CEE259E}" destId="{5204EF92-1068-43C0-B855-950E3D351AA2}" srcOrd="1" destOrd="0" presId="urn:microsoft.com/office/officeart/2005/8/layout/pList1#4"/>
    <dgm:cxn modelId="{EDAAD1F8-E607-4F33-8793-C1AC17AD25F8}" type="presParOf" srcId="{241F9FF3-FCC2-489E-87E7-7F3FAB90E796}" destId="{253A2F2A-FDA0-4EEB-800E-7ED7C5E9F053}" srcOrd="11" destOrd="0" presId="urn:microsoft.com/office/officeart/2005/8/layout/pList1#4"/>
    <dgm:cxn modelId="{6C97E412-F25A-4B17-BE90-50CA0373A4CA}" type="presParOf" srcId="{241F9FF3-FCC2-489E-87E7-7F3FAB90E796}" destId="{772DE9DE-8873-4388-B87F-A8DE63BC4AA9}" srcOrd="12" destOrd="0" presId="urn:microsoft.com/office/officeart/2005/8/layout/pList1#4"/>
    <dgm:cxn modelId="{09DC1642-84B3-45E4-9D21-6966556F3C53}" type="presParOf" srcId="{772DE9DE-8873-4388-B87F-A8DE63BC4AA9}" destId="{A2709422-E457-436F-B233-E21ED9017033}" srcOrd="0" destOrd="0" presId="urn:microsoft.com/office/officeart/2005/8/layout/pList1#4"/>
    <dgm:cxn modelId="{392A34D3-571C-489C-90DA-135DA59B3354}" type="presParOf" srcId="{772DE9DE-8873-4388-B87F-A8DE63BC4AA9}" destId="{FEF15D6A-809D-4A09-8F04-3C203938F4FA}" srcOrd="1" destOrd="0" presId="urn:microsoft.com/office/officeart/2005/8/layout/pList1#4"/>
    <dgm:cxn modelId="{D890EB1E-27AF-4E11-B68E-9244503A8D15}" type="presParOf" srcId="{241F9FF3-FCC2-489E-87E7-7F3FAB90E796}" destId="{D09D94AB-B5AB-4097-A730-0665FF3FD3F1}" srcOrd="13" destOrd="0" presId="urn:microsoft.com/office/officeart/2005/8/layout/pList1#4"/>
    <dgm:cxn modelId="{171FBDB3-8042-4888-BF27-81FD43645C96}" type="presParOf" srcId="{241F9FF3-FCC2-489E-87E7-7F3FAB90E796}" destId="{E5B5B009-832B-424D-B5AF-FAC42D167BF7}" srcOrd="14" destOrd="0" presId="urn:microsoft.com/office/officeart/2005/8/layout/pList1#4"/>
    <dgm:cxn modelId="{D7D13F8E-9C0A-4547-B143-F7C1D10CF94B}" type="presParOf" srcId="{E5B5B009-832B-424D-B5AF-FAC42D167BF7}" destId="{8A56B1F4-67CE-4EDC-A0BA-D48EFE326534}" srcOrd="0" destOrd="0" presId="urn:microsoft.com/office/officeart/2005/8/layout/pList1#4"/>
    <dgm:cxn modelId="{67BDEEC4-C6CE-478F-A654-964EE603862D}" type="presParOf" srcId="{E5B5B009-832B-424D-B5AF-FAC42D167BF7}" destId="{F0EC670D-5250-4EBE-816A-5F168B9DF5C0}" srcOrd="1" destOrd="0" presId="urn:microsoft.com/office/officeart/2005/8/layout/pList1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5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smtClean="0"/>
            <a:t>17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smtClean="0"/>
            <a:t>18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smtClean="0"/>
            <a:t>19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smtClean="0"/>
            <a:t>20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smtClean="0"/>
            <a:t>21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r>
            <a:rPr lang="cs-CZ" dirty="0" smtClean="0"/>
            <a:t>22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r>
            <a:rPr lang="cs-CZ" dirty="0" smtClean="0"/>
            <a:t>23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smtClean="0"/>
            <a:t>24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547DE0F5-1329-4359-A848-66F81918A14E}">
      <dgm:prSet phldrT="[Text]"/>
      <dgm:spPr/>
      <dgm:t>
        <a:bodyPr/>
        <a:lstStyle/>
        <a:p>
          <a:r>
            <a:rPr lang="cs-CZ" dirty="0" smtClean="0"/>
            <a:t>26</a:t>
          </a:r>
          <a:endParaRPr lang="en-GB" dirty="0"/>
        </a:p>
      </dgm:t>
    </dgm:pt>
    <dgm:pt modelId="{D8416144-4249-4668-AAD1-6722CD221C3A}" type="parTrans" cxnId="{4F8C3F0F-EEE7-4342-9968-4EE3A6E62F96}">
      <dgm:prSet/>
      <dgm:spPr/>
      <dgm:t>
        <a:bodyPr/>
        <a:lstStyle/>
        <a:p>
          <a:endParaRPr lang="en-GB"/>
        </a:p>
      </dgm:t>
    </dgm:pt>
    <dgm:pt modelId="{E842F4F0-F1F1-4A4D-A7AF-A61554F1DEF7}" type="sibTrans" cxnId="{4F8C3F0F-EEE7-4342-9968-4EE3A6E62F96}">
      <dgm:prSet/>
      <dgm:spPr/>
      <dgm:t>
        <a:bodyPr/>
        <a:lstStyle/>
        <a:p>
          <a:endParaRPr lang="en-GB"/>
        </a:p>
      </dgm:t>
    </dgm:pt>
    <dgm:pt modelId="{1AB44A8E-C98D-4D55-97E0-3DD5E28D4534}">
      <dgm:prSet phldrT="[Text]"/>
      <dgm:spPr/>
      <dgm:t>
        <a:bodyPr/>
        <a:lstStyle/>
        <a:p>
          <a:r>
            <a:rPr lang="cs-CZ" dirty="0" smtClean="0"/>
            <a:t>25</a:t>
          </a:r>
          <a:endParaRPr lang="en-GB" dirty="0"/>
        </a:p>
      </dgm:t>
    </dgm:pt>
    <dgm:pt modelId="{8BCA9BB7-E355-4DD7-9742-F279B6320850}" type="parTrans" cxnId="{A1B86B23-4D41-4EFD-97E0-03F80B5447F9}">
      <dgm:prSet/>
      <dgm:spPr/>
      <dgm:t>
        <a:bodyPr/>
        <a:lstStyle/>
        <a:p>
          <a:endParaRPr lang="en-GB"/>
        </a:p>
      </dgm:t>
    </dgm:pt>
    <dgm:pt modelId="{5DB2BB0A-8273-4235-982E-C3C723CF097A}" type="sibTrans" cxnId="{A1B86B23-4D41-4EFD-97E0-03F80B5447F9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1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1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10" custScaleX="104800" custScaleY="11932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4000" b="-14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10" custScaleX="113270" custScaleY="10764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6000" b="-26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10" custScaleX="105938" custScaleY="12274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10" custScaleX="111890" custScaleY="142037" custLinFactNeighborX="10088" custLinFactNeighborY="-1769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10" custScaleX="115683" custScaleY="177312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10" custScaleX="121213" custScaleY="10074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8D7E9D-911C-4992-A80F-853AC71215E6}" type="pres">
      <dgm:prSet presAssocID="{F9C2C774-C6AD-4903-97FD-C56BE3913CA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05B5FABF-B3D0-4179-BC7B-F8FC41A218F3}" type="pres">
      <dgm:prSet presAssocID="{1AB44A8E-C98D-4D55-97E0-3DD5E28D4534}" presName="compNode" presStyleCnt="0"/>
      <dgm:spPr/>
    </dgm:pt>
    <dgm:pt modelId="{4113B9DB-778D-423B-859B-CB39F1611AFD}" type="pres">
      <dgm:prSet presAssocID="{1AB44A8E-C98D-4D55-97E0-3DD5E28D4534}" presName="pictRect" presStyleLbl="node1" presStyleIdx="8" presStyleCnt="10" custScaleX="120126" custScaleY="143377" custLinFactNeighborX="-11254" custLinFactNeighborY="-972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DC32DD2-02CA-47EC-B147-F90D59C1C676}" type="pres">
      <dgm:prSet presAssocID="{1AB44A8E-C98D-4D55-97E0-3DD5E28D4534}" presName="textRect" presStyleLbl="revTx" presStyleIdx="8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CA3EA4-328B-4395-B43A-FCB3BE92FCA1}" type="pres">
      <dgm:prSet presAssocID="{5DB2BB0A-8273-4235-982E-C3C723CF097A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E92AF63-7321-4624-9C6D-BE577E1CAB8E}" type="pres">
      <dgm:prSet presAssocID="{547DE0F5-1329-4359-A848-66F81918A14E}" presName="compNode" presStyleCnt="0"/>
      <dgm:spPr/>
    </dgm:pt>
    <dgm:pt modelId="{CB12C188-77A6-4D85-8DE1-523C30F0DDA5}" type="pres">
      <dgm:prSet presAssocID="{547DE0F5-1329-4359-A848-66F81918A14E}" presName="pictRect" presStyleLbl="node1" presStyleIdx="9" presStyleCnt="10" custLinFactNeighborX="-9966" custLinFactNeighborY="2316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B785B328-129B-4107-9ABA-1870505E9613}" type="pres">
      <dgm:prSet presAssocID="{547DE0F5-1329-4359-A848-66F81918A14E}" presName="textRect" presStyleLbl="revTx" presStyleIdx="9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310919CF-3D68-4537-BF16-98C42F76EC53}" type="presOf" srcId="{A9A93118-488E-461B-A2ED-1EC6A03344DB}" destId="{FEF15D6A-809D-4A09-8F04-3C203938F4FA}" srcOrd="0" destOrd="0" presId="urn:microsoft.com/office/officeart/2005/8/layout/pList1#5"/>
    <dgm:cxn modelId="{4F8C3F0F-EEE7-4342-9968-4EE3A6E62F96}" srcId="{042DD34F-5FFD-4D5A-BD62-143A9D593AA3}" destId="{547DE0F5-1329-4359-A848-66F81918A14E}" srcOrd="9" destOrd="0" parTransId="{D8416144-4249-4668-AAD1-6722CD221C3A}" sibTransId="{E842F4F0-F1F1-4A4D-A7AF-A61554F1DEF7}"/>
    <dgm:cxn modelId="{E70C4F19-F159-43AF-9CA8-1670D7C6F235}" type="presOf" srcId="{9764C498-158F-4D31-B7FA-EA6E1C53EDA7}" destId="{D09D94AB-B5AB-4097-A730-0665FF3FD3F1}" srcOrd="0" destOrd="0" presId="urn:microsoft.com/office/officeart/2005/8/layout/pList1#5"/>
    <dgm:cxn modelId="{A9EAA29A-54F0-476B-B3CC-C49F62FCA94A}" type="presOf" srcId="{CC002EF5-316C-4144-A9C7-0AED5E421B03}" destId="{B46EB364-B53C-41FF-B2F1-B422D5A41462}" srcOrd="0" destOrd="0" presId="urn:microsoft.com/office/officeart/2005/8/layout/pList1#5"/>
    <dgm:cxn modelId="{2C694A78-911F-44F7-9218-380346CADEC3}" type="presOf" srcId="{EA62211E-EF94-43A2-8710-307921A8E923}" destId="{5B289EE0-6050-4FC3-8D2D-88918998D278}" srcOrd="0" destOrd="0" presId="urn:microsoft.com/office/officeart/2005/8/layout/pList1#5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EE62DC45-E1B2-45DB-8AB9-72633DA8C3A2}" type="presOf" srcId="{042DD34F-5FFD-4D5A-BD62-143A9D593AA3}" destId="{241F9FF3-FCC2-489E-87E7-7F3FAB90E796}" srcOrd="0" destOrd="0" presId="urn:microsoft.com/office/officeart/2005/8/layout/pList1#5"/>
    <dgm:cxn modelId="{3F146D50-17B1-4698-8B24-055A6747A841}" type="presOf" srcId="{CBE9F5CE-CA0F-4257-84B2-D403C90DC594}" destId="{E6A096C2-608A-48E8-AF5F-E37D27A6713B}" srcOrd="0" destOrd="0" presId="urn:microsoft.com/office/officeart/2005/8/layout/pList1#5"/>
    <dgm:cxn modelId="{A1B86B23-4D41-4EFD-97E0-03F80B5447F9}" srcId="{042DD34F-5FFD-4D5A-BD62-143A9D593AA3}" destId="{1AB44A8E-C98D-4D55-97E0-3DD5E28D4534}" srcOrd="8" destOrd="0" parTransId="{8BCA9BB7-E355-4DD7-9742-F279B6320850}" sibTransId="{5DB2BB0A-8273-4235-982E-C3C723CF097A}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271F3BCF-A1A0-433E-BB75-BAD2C7867B7D}" type="presOf" srcId="{FF1430E6-4814-45E2-AF64-9D50D862D228}" destId="{B639033C-2B15-48EE-BD84-65989B6FD954}" srcOrd="0" destOrd="0" presId="urn:microsoft.com/office/officeart/2005/8/layout/pList1#5"/>
    <dgm:cxn modelId="{3DA8AC69-890F-4953-B7D3-9070BE397690}" type="presOf" srcId="{547DE0F5-1329-4359-A848-66F81918A14E}" destId="{B785B328-129B-4107-9ABA-1870505E9613}" srcOrd="0" destOrd="0" presId="urn:microsoft.com/office/officeart/2005/8/layout/pList1#5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4BBE30F6-70B6-426E-9671-0DBEFDDAA946}" type="presOf" srcId="{0A729EF2-4752-435A-9A6F-E3A142AC4678}" destId="{E79CEBAE-26D9-45AE-B2DC-E869ADA28A48}" srcOrd="0" destOrd="0" presId="urn:microsoft.com/office/officeart/2005/8/layout/pList1#5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D43CE900-4F39-49AE-9554-974B53D27EF3}" type="presOf" srcId="{F408B4B1-DFF7-42A0-A5FB-8B28C357AECD}" destId="{253A2F2A-FDA0-4EEB-800E-7ED7C5E9F053}" srcOrd="0" destOrd="0" presId="urn:microsoft.com/office/officeart/2005/8/layout/pList1#5"/>
    <dgm:cxn modelId="{DEDC564F-51DA-4BA4-8EF3-B14D79F3D099}" type="presOf" srcId="{CB6BBBE7-8D51-4332-9FA7-E31BF76C20D9}" destId="{435F1B1E-4031-4BD9-B689-FECDF63348A3}" srcOrd="0" destOrd="0" presId="urn:microsoft.com/office/officeart/2005/8/layout/pList1#5"/>
    <dgm:cxn modelId="{ABA16373-4377-4B81-AA91-1B2AD9DF30E3}" type="presOf" srcId="{EB57625C-FF33-45DA-AC9F-3EF0F03BBB22}" destId="{76CA4862-7A6F-4483-A9F7-33E0415DDD3F}" srcOrd="0" destOrd="0" presId="urn:microsoft.com/office/officeart/2005/8/layout/pList1#5"/>
    <dgm:cxn modelId="{5EEC99A7-8FB5-4956-965E-F8F52E7004B4}" type="presOf" srcId="{1AB44A8E-C98D-4D55-97E0-3DD5E28D4534}" destId="{ADC32DD2-02CA-47EC-B147-F90D59C1C676}" srcOrd="0" destOrd="0" presId="urn:microsoft.com/office/officeart/2005/8/layout/pList1#5"/>
    <dgm:cxn modelId="{D241E4A6-1F3F-4643-AA0C-E2C6DD74CFC6}" type="presOf" srcId="{1E2AAC9C-150F-436A-B09B-F025ADF6E621}" destId="{41C75866-D868-4700-B153-E3816596995E}" srcOrd="0" destOrd="0" presId="urn:microsoft.com/office/officeart/2005/8/layout/pList1#5"/>
    <dgm:cxn modelId="{8DA23DDE-0706-4867-8049-3DA7721D1486}" type="presOf" srcId="{A6B6FB1F-BB03-4C43-91D0-970FCD602504}" destId="{F0EC670D-5250-4EBE-816A-5F168B9DF5C0}" srcOrd="0" destOrd="0" presId="urn:microsoft.com/office/officeart/2005/8/layout/pList1#5"/>
    <dgm:cxn modelId="{27F971D5-65AC-4D3A-BB7F-2574728E08F8}" type="presOf" srcId="{5CB4A1FA-C257-4B4E-8317-6B30728A0887}" destId="{A77CBBA7-4186-40D4-9769-384102BEA7DB}" srcOrd="0" destOrd="0" presId="urn:microsoft.com/office/officeart/2005/8/layout/pList1#5"/>
    <dgm:cxn modelId="{C348FFEE-8CD6-4D92-AE3F-A1C1E829536C}" type="presOf" srcId="{E600BC15-0D11-4CA2-A70F-E8537BF402A6}" destId="{5204EF92-1068-43C0-B855-950E3D351AA2}" srcOrd="0" destOrd="0" presId="urn:microsoft.com/office/officeart/2005/8/layout/pList1#5"/>
    <dgm:cxn modelId="{B612429C-A3CA-412A-91A9-425036B8F614}" type="presOf" srcId="{F9C2C774-C6AD-4903-97FD-C56BE3913CA8}" destId="{128D7E9D-911C-4992-A80F-853AC71215E6}" srcOrd="0" destOrd="0" presId="urn:microsoft.com/office/officeart/2005/8/layout/pList1#5"/>
    <dgm:cxn modelId="{0B718B01-B093-4445-BA5C-1181EA189B8C}" type="presOf" srcId="{F51D79B5-4BD0-4B47-A1B1-199F6BF024AC}" destId="{DFDD538D-E297-4F07-B526-8737FC2BEFB8}" srcOrd="0" destOrd="0" presId="urn:microsoft.com/office/officeart/2005/8/layout/pList1#5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00AB4900-1496-4ABD-969D-1628BEF461CB}" type="presOf" srcId="{5DB2BB0A-8273-4235-982E-C3C723CF097A}" destId="{CECA3EA4-328B-4395-B43A-FCB3BE92FCA1}" srcOrd="0" destOrd="0" presId="urn:microsoft.com/office/officeart/2005/8/layout/pList1#5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E30EBE14-24BF-4DB2-BF79-5BCD5CA92821}" type="presParOf" srcId="{241F9FF3-FCC2-489E-87E7-7F3FAB90E796}" destId="{CE19CD59-8A3D-4098-A724-B6544E9347DD}" srcOrd="0" destOrd="0" presId="urn:microsoft.com/office/officeart/2005/8/layout/pList1#5"/>
    <dgm:cxn modelId="{6515D195-050D-4CF2-8991-E5824C0B7554}" type="presParOf" srcId="{CE19CD59-8A3D-4098-A724-B6544E9347DD}" destId="{917B9D29-88A2-42FC-A3DE-BEB678C44C94}" srcOrd="0" destOrd="0" presId="urn:microsoft.com/office/officeart/2005/8/layout/pList1#5"/>
    <dgm:cxn modelId="{4E225EF7-689B-4D84-90C3-DB6BE1DB3727}" type="presParOf" srcId="{CE19CD59-8A3D-4098-A724-B6544E9347DD}" destId="{A77CBBA7-4186-40D4-9769-384102BEA7DB}" srcOrd="1" destOrd="0" presId="urn:microsoft.com/office/officeart/2005/8/layout/pList1#5"/>
    <dgm:cxn modelId="{410C724D-064E-4C35-A23F-BAF308E13C9A}" type="presParOf" srcId="{241F9FF3-FCC2-489E-87E7-7F3FAB90E796}" destId="{DFDD538D-E297-4F07-B526-8737FC2BEFB8}" srcOrd="1" destOrd="0" presId="urn:microsoft.com/office/officeart/2005/8/layout/pList1#5"/>
    <dgm:cxn modelId="{F1ADAD84-FD35-4CDF-833F-1188D6510553}" type="presParOf" srcId="{241F9FF3-FCC2-489E-87E7-7F3FAB90E796}" destId="{C15442C5-C5C2-48FD-9C7B-FBEE8FE6DAC1}" srcOrd="2" destOrd="0" presId="urn:microsoft.com/office/officeart/2005/8/layout/pList1#5"/>
    <dgm:cxn modelId="{54BC2246-CAB8-4E74-A223-A5FD04A7571F}" type="presParOf" srcId="{C15442C5-C5C2-48FD-9C7B-FBEE8FE6DAC1}" destId="{BDBA2185-6F2F-4E8F-8992-963035B18315}" srcOrd="0" destOrd="0" presId="urn:microsoft.com/office/officeart/2005/8/layout/pList1#5"/>
    <dgm:cxn modelId="{1C473C0E-63D1-47CC-8C14-69A6421535D0}" type="presParOf" srcId="{C15442C5-C5C2-48FD-9C7B-FBEE8FE6DAC1}" destId="{E6A096C2-608A-48E8-AF5F-E37D27A6713B}" srcOrd="1" destOrd="0" presId="urn:microsoft.com/office/officeart/2005/8/layout/pList1#5"/>
    <dgm:cxn modelId="{7B860071-A124-4A22-941E-9C555B47CFFB}" type="presParOf" srcId="{241F9FF3-FCC2-489E-87E7-7F3FAB90E796}" destId="{B46EB364-B53C-41FF-B2F1-B422D5A41462}" srcOrd="3" destOrd="0" presId="urn:microsoft.com/office/officeart/2005/8/layout/pList1#5"/>
    <dgm:cxn modelId="{AC4E7747-DD70-41E2-AF8D-3D889EC31702}" type="presParOf" srcId="{241F9FF3-FCC2-489E-87E7-7F3FAB90E796}" destId="{78D493F8-140D-4E62-B0B1-C330E54BE82C}" srcOrd="4" destOrd="0" presId="urn:microsoft.com/office/officeart/2005/8/layout/pList1#5"/>
    <dgm:cxn modelId="{625EB4F4-B1CF-4FEA-ACC2-B54669D96E08}" type="presParOf" srcId="{78D493F8-140D-4E62-B0B1-C330E54BE82C}" destId="{93C47CEE-E9D3-476A-B15C-D432F434FBF2}" srcOrd="0" destOrd="0" presId="urn:microsoft.com/office/officeart/2005/8/layout/pList1#5"/>
    <dgm:cxn modelId="{581F4C08-005C-4958-B3C5-252029F301CA}" type="presParOf" srcId="{78D493F8-140D-4E62-B0B1-C330E54BE82C}" destId="{435F1B1E-4031-4BD9-B689-FECDF63348A3}" srcOrd="1" destOrd="0" presId="urn:microsoft.com/office/officeart/2005/8/layout/pList1#5"/>
    <dgm:cxn modelId="{EE722479-4009-4BED-AB5A-C0F9EE517626}" type="presParOf" srcId="{241F9FF3-FCC2-489E-87E7-7F3FAB90E796}" destId="{76CA4862-7A6F-4483-A9F7-33E0415DDD3F}" srcOrd="5" destOrd="0" presId="urn:microsoft.com/office/officeart/2005/8/layout/pList1#5"/>
    <dgm:cxn modelId="{EE609A2A-A685-464D-A1EC-81ED78F38B6C}" type="presParOf" srcId="{241F9FF3-FCC2-489E-87E7-7F3FAB90E796}" destId="{2932282A-1341-4178-8556-8B7A25D0F780}" srcOrd="6" destOrd="0" presId="urn:microsoft.com/office/officeart/2005/8/layout/pList1#5"/>
    <dgm:cxn modelId="{9CE862B0-CBCC-4FA6-9242-481F0B257328}" type="presParOf" srcId="{2932282A-1341-4178-8556-8B7A25D0F780}" destId="{51AE0075-3392-4FA5-BC34-DAC5FFBA5F39}" srcOrd="0" destOrd="0" presId="urn:microsoft.com/office/officeart/2005/8/layout/pList1#5"/>
    <dgm:cxn modelId="{31E7B1E3-DDF6-4BFC-B967-3B392501E8C2}" type="presParOf" srcId="{2932282A-1341-4178-8556-8B7A25D0F780}" destId="{41C75866-D868-4700-B153-E3816596995E}" srcOrd="1" destOrd="0" presId="urn:microsoft.com/office/officeart/2005/8/layout/pList1#5"/>
    <dgm:cxn modelId="{E51EEC09-578A-4782-A768-3A6C8B543842}" type="presParOf" srcId="{241F9FF3-FCC2-489E-87E7-7F3FAB90E796}" destId="{E79CEBAE-26D9-45AE-B2DC-E869ADA28A48}" srcOrd="7" destOrd="0" presId="urn:microsoft.com/office/officeart/2005/8/layout/pList1#5"/>
    <dgm:cxn modelId="{D02A4181-9EF3-4002-8D81-58CCD6D15B68}" type="presParOf" srcId="{241F9FF3-FCC2-489E-87E7-7F3FAB90E796}" destId="{16B181C6-41F2-4B7E-97EF-EEA09152BC08}" srcOrd="8" destOrd="0" presId="urn:microsoft.com/office/officeart/2005/8/layout/pList1#5"/>
    <dgm:cxn modelId="{7E0BC66F-492D-4FB9-BE0B-E86A007CE3A4}" type="presParOf" srcId="{16B181C6-41F2-4B7E-97EF-EEA09152BC08}" destId="{A65C774D-F68C-4054-840C-6D142C1F9495}" srcOrd="0" destOrd="0" presId="urn:microsoft.com/office/officeart/2005/8/layout/pList1#5"/>
    <dgm:cxn modelId="{105E5BD0-C116-4261-BE94-651799152746}" type="presParOf" srcId="{16B181C6-41F2-4B7E-97EF-EEA09152BC08}" destId="{5B289EE0-6050-4FC3-8D2D-88918998D278}" srcOrd="1" destOrd="0" presId="urn:microsoft.com/office/officeart/2005/8/layout/pList1#5"/>
    <dgm:cxn modelId="{FF5C1D3B-3C38-4894-B9D5-2F5A069EE6F2}" type="presParOf" srcId="{241F9FF3-FCC2-489E-87E7-7F3FAB90E796}" destId="{B639033C-2B15-48EE-BD84-65989B6FD954}" srcOrd="9" destOrd="0" presId="urn:microsoft.com/office/officeart/2005/8/layout/pList1#5"/>
    <dgm:cxn modelId="{438DC648-1621-4481-98B1-1B1E2467730F}" type="presParOf" srcId="{241F9FF3-FCC2-489E-87E7-7F3FAB90E796}" destId="{31F2BEF4-9EC2-4FEE-B5CC-BC434CEE259E}" srcOrd="10" destOrd="0" presId="urn:microsoft.com/office/officeart/2005/8/layout/pList1#5"/>
    <dgm:cxn modelId="{AA581789-752A-4897-9977-EB32EA988135}" type="presParOf" srcId="{31F2BEF4-9EC2-4FEE-B5CC-BC434CEE259E}" destId="{ECB1F4A6-6041-4D02-8C71-2F54FEEA72D1}" srcOrd="0" destOrd="0" presId="urn:microsoft.com/office/officeart/2005/8/layout/pList1#5"/>
    <dgm:cxn modelId="{38421126-5B53-41FA-B8F4-C07E54AF4381}" type="presParOf" srcId="{31F2BEF4-9EC2-4FEE-B5CC-BC434CEE259E}" destId="{5204EF92-1068-43C0-B855-950E3D351AA2}" srcOrd="1" destOrd="0" presId="urn:microsoft.com/office/officeart/2005/8/layout/pList1#5"/>
    <dgm:cxn modelId="{10A49B7A-9232-457F-9C84-CB0C6B6160AB}" type="presParOf" srcId="{241F9FF3-FCC2-489E-87E7-7F3FAB90E796}" destId="{253A2F2A-FDA0-4EEB-800E-7ED7C5E9F053}" srcOrd="11" destOrd="0" presId="urn:microsoft.com/office/officeart/2005/8/layout/pList1#5"/>
    <dgm:cxn modelId="{37C09143-67F3-480E-A690-FAD53382CC52}" type="presParOf" srcId="{241F9FF3-FCC2-489E-87E7-7F3FAB90E796}" destId="{772DE9DE-8873-4388-B87F-A8DE63BC4AA9}" srcOrd="12" destOrd="0" presId="urn:microsoft.com/office/officeart/2005/8/layout/pList1#5"/>
    <dgm:cxn modelId="{103AA7C5-58EB-466B-9E1E-2C98E7A82785}" type="presParOf" srcId="{772DE9DE-8873-4388-B87F-A8DE63BC4AA9}" destId="{A2709422-E457-436F-B233-E21ED9017033}" srcOrd="0" destOrd="0" presId="urn:microsoft.com/office/officeart/2005/8/layout/pList1#5"/>
    <dgm:cxn modelId="{D83BD700-6C5C-446B-860C-64F875E92D3F}" type="presParOf" srcId="{772DE9DE-8873-4388-B87F-A8DE63BC4AA9}" destId="{FEF15D6A-809D-4A09-8F04-3C203938F4FA}" srcOrd="1" destOrd="0" presId="urn:microsoft.com/office/officeart/2005/8/layout/pList1#5"/>
    <dgm:cxn modelId="{67D5D72D-624A-4F42-B844-A8A5079288F7}" type="presParOf" srcId="{241F9FF3-FCC2-489E-87E7-7F3FAB90E796}" destId="{D09D94AB-B5AB-4097-A730-0665FF3FD3F1}" srcOrd="13" destOrd="0" presId="urn:microsoft.com/office/officeart/2005/8/layout/pList1#5"/>
    <dgm:cxn modelId="{D9CB9873-8A4F-4D7C-91F5-EC5055FAF9F1}" type="presParOf" srcId="{241F9FF3-FCC2-489E-87E7-7F3FAB90E796}" destId="{E5B5B009-832B-424D-B5AF-FAC42D167BF7}" srcOrd="14" destOrd="0" presId="urn:microsoft.com/office/officeart/2005/8/layout/pList1#5"/>
    <dgm:cxn modelId="{91FE4601-45E4-44D1-86E9-07A5D6CD2958}" type="presParOf" srcId="{E5B5B009-832B-424D-B5AF-FAC42D167BF7}" destId="{8A56B1F4-67CE-4EDC-A0BA-D48EFE326534}" srcOrd="0" destOrd="0" presId="urn:microsoft.com/office/officeart/2005/8/layout/pList1#5"/>
    <dgm:cxn modelId="{E95580BF-89E7-49AD-9C6B-8AC0080D5583}" type="presParOf" srcId="{E5B5B009-832B-424D-B5AF-FAC42D167BF7}" destId="{F0EC670D-5250-4EBE-816A-5F168B9DF5C0}" srcOrd="1" destOrd="0" presId="urn:microsoft.com/office/officeart/2005/8/layout/pList1#5"/>
    <dgm:cxn modelId="{63B266E1-FC7A-46D8-B273-6648874891DE}" type="presParOf" srcId="{241F9FF3-FCC2-489E-87E7-7F3FAB90E796}" destId="{128D7E9D-911C-4992-A80F-853AC71215E6}" srcOrd="15" destOrd="0" presId="urn:microsoft.com/office/officeart/2005/8/layout/pList1#5"/>
    <dgm:cxn modelId="{B847F5EF-5D26-4680-A104-5E7DF0FB9618}" type="presParOf" srcId="{241F9FF3-FCC2-489E-87E7-7F3FAB90E796}" destId="{05B5FABF-B3D0-4179-BC7B-F8FC41A218F3}" srcOrd="16" destOrd="0" presId="urn:microsoft.com/office/officeart/2005/8/layout/pList1#5"/>
    <dgm:cxn modelId="{E145C3CD-3D91-438C-9977-27A6A17F87AB}" type="presParOf" srcId="{05B5FABF-B3D0-4179-BC7B-F8FC41A218F3}" destId="{4113B9DB-778D-423B-859B-CB39F1611AFD}" srcOrd="0" destOrd="0" presId="urn:microsoft.com/office/officeart/2005/8/layout/pList1#5"/>
    <dgm:cxn modelId="{1D725F29-5B25-41BD-B792-F602847F0965}" type="presParOf" srcId="{05B5FABF-B3D0-4179-BC7B-F8FC41A218F3}" destId="{ADC32DD2-02CA-47EC-B147-F90D59C1C676}" srcOrd="1" destOrd="0" presId="urn:microsoft.com/office/officeart/2005/8/layout/pList1#5"/>
    <dgm:cxn modelId="{398CC272-BDA9-4BB8-983A-175724102A43}" type="presParOf" srcId="{241F9FF3-FCC2-489E-87E7-7F3FAB90E796}" destId="{CECA3EA4-328B-4395-B43A-FCB3BE92FCA1}" srcOrd="17" destOrd="0" presId="urn:microsoft.com/office/officeart/2005/8/layout/pList1#5"/>
    <dgm:cxn modelId="{47A1265E-A89F-4CD5-904C-B742788AFA14}" type="presParOf" srcId="{241F9FF3-FCC2-489E-87E7-7F3FAB90E796}" destId="{4E92AF63-7321-4624-9C6D-BE577E1CAB8E}" srcOrd="18" destOrd="0" presId="urn:microsoft.com/office/officeart/2005/8/layout/pList1#5"/>
    <dgm:cxn modelId="{CB4CDC0D-FC69-4D89-AD64-1C39AE7102D3}" type="presParOf" srcId="{4E92AF63-7321-4624-9C6D-BE577E1CAB8E}" destId="{CB12C188-77A6-4D85-8DE1-523C30F0DDA5}" srcOrd="0" destOrd="0" presId="urn:microsoft.com/office/officeart/2005/8/layout/pList1#5"/>
    <dgm:cxn modelId="{92D42CEB-9878-4974-98CF-678B06695AC2}" type="presParOf" srcId="{4E92AF63-7321-4624-9C6D-BE577E1CAB8E}" destId="{B785B328-129B-4107-9ABA-1870505E9613}" srcOrd="1" destOrd="0" presId="urn:microsoft.com/office/officeart/2005/8/layout/pList1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2DD34F-5FFD-4D5A-BD62-143A9D593AA3}" type="doc">
      <dgm:prSet loTypeId="urn:microsoft.com/office/officeart/2005/8/layout/pList1#6" loCatId="picture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5CB4A1FA-C257-4B4E-8317-6B30728A0887}">
      <dgm:prSet phldrT="[Text]"/>
      <dgm:spPr/>
      <dgm:t>
        <a:bodyPr/>
        <a:lstStyle/>
        <a:p>
          <a:r>
            <a:rPr lang="cs-CZ" dirty="0" err="1" smtClean="0"/>
            <a:t>laundry</a:t>
          </a:r>
          <a:endParaRPr lang="en-GB" dirty="0"/>
        </a:p>
      </dgm:t>
    </dgm:pt>
    <dgm:pt modelId="{99C03411-8A0A-4457-8FC1-CA5D768A6563}" type="parTrans" cxnId="{759E770C-DABA-4B83-ABFE-2A47D3F70E4B}">
      <dgm:prSet/>
      <dgm:spPr/>
      <dgm:t>
        <a:bodyPr/>
        <a:lstStyle/>
        <a:p>
          <a:endParaRPr lang="en-GB"/>
        </a:p>
      </dgm:t>
    </dgm:pt>
    <dgm:pt modelId="{F51D79B5-4BD0-4B47-A1B1-199F6BF024AC}" type="sibTrans" cxnId="{759E770C-DABA-4B83-ABFE-2A47D3F70E4B}">
      <dgm:prSet/>
      <dgm:spPr/>
      <dgm:t>
        <a:bodyPr/>
        <a:lstStyle/>
        <a:p>
          <a:endParaRPr lang="en-GB"/>
        </a:p>
      </dgm:t>
    </dgm:pt>
    <dgm:pt modelId="{CBE9F5CE-CA0F-4257-84B2-D403C90DC594}">
      <dgm:prSet phldrT="[Text]"/>
      <dgm:spPr/>
      <dgm:t>
        <a:bodyPr/>
        <a:lstStyle/>
        <a:p>
          <a:r>
            <a:rPr lang="cs-CZ" dirty="0" err="1" smtClean="0"/>
            <a:t>watchmaker´s</a:t>
          </a:r>
          <a:endParaRPr lang="en-GB" dirty="0"/>
        </a:p>
      </dgm:t>
    </dgm:pt>
    <dgm:pt modelId="{077378DB-FECF-481B-AEE9-58A351E686F7}" type="parTrans" cxnId="{C732F144-BDA5-4A24-8033-9A8232836EA1}">
      <dgm:prSet/>
      <dgm:spPr/>
      <dgm:t>
        <a:bodyPr/>
        <a:lstStyle/>
        <a:p>
          <a:endParaRPr lang="en-GB"/>
        </a:p>
      </dgm:t>
    </dgm:pt>
    <dgm:pt modelId="{CC002EF5-316C-4144-A9C7-0AED5E421B03}" type="sibTrans" cxnId="{C732F144-BDA5-4A24-8033-9A8232836EA1}">
      <dgm:prSet/>
      <dgm:spPr/>
      <dgm:t>
        <a:bodyPr/>
        <a:lstStyle/>
        <a:p>
          <a:endParaRPr lang="en-GB"/>
        </a:p>
      </dgm:t>
    </dgm:pt>
    <dgm:pt modelId="{CB6BBBE7-8D51-4332-9FA7-E31BF76C20D9}">
      <dgm:prSet phldrT="[Text]"/>
      <dgm:spPr/>
      <dgm:t>
        <a:bodyPr/>
        <a:lstStyle/>
        <a:p>
          <a:r>
            <a:rPr lang="cs-CZ" dirty="0" err="1" smtClean="0"/>
            <a:t>electrician</a:t>
          </a:r>
          <a:endParaRPr lang="en-GB" dirty="0"/>
        </a:p>
      </dgm:t>
    </dgm:pt>
    <dgm:pt modelId="{02E3DB93-60AC-4A71-BB2F-9B27E64DF9E4}" type="parTrans" cxnId="{6A289F1B-05E2-49AE-BA99-7C40D161D16B}">
      <dgm:prSet/>
      <dgm:spPr/>
      <dgm:t>
        <a:bodyPr/>
        <a:lstStyle/>
        <a:p>
          <a:endParaRPr lang="en-GB"/>
        </a:p>
      </dgm:t>
    </dgm:pt>
    <dgm:pt modelId="{EB57625C-FF33-45DA-AC9F-3EF0F03BBB22}" type="sibTrans" cxnId="{6A289F1B-05E2-49AE-BA99-7C40D161D16B}">
      <dgm:prSet/>
      <dgm:spPr/>
      <dgm:t>
        <a:bodyPr/>
        <a:lstStyle/>
        <a:p>
          <a:endParaRPr lang="en-GB"/>
        </a:p>
      </dgm:t>
    </dgm:pt>
    <dgm:pt modelId="{1E2AAC9C-150F-436A-B09B-F025ADF6E621}">
      <dgm:prSet phldrT="[Text]"/>
      <dgm:spPr/>
      <dgm:t>
        <a:bodyPr/>
        <a:lstStyle/>
        <a:p>
          <a:r>
            <a:rPr lang="cs-CZ" dirty="0" err="1" smtClean="0"/>
            <a:t>cosmetician</a:t>
          </a:r>
          <a:endParaRPr lang="en-GB" dirty="0"/>
        </a:p>
      </dgm:t>
    </dgm:pt>
    <dgm:pt modelId="{2264B67F-B308-4479-9773-FC00C9F09718}" type="parTrans" cxnId="{EF77C50E-846B-4865-9D93-BF22DC5D95FA}">
      <dgm:prSet/>
      <dgm:spPr/>
      <dgm:t>
        <a:bodyPr/>
        <a:lstStyle/>
        <a:p>
          <a:endParaRPr lang="en-GB"/>
        </a:p>
      </dgm:t>
    </dgm:pt>
    <dgm:pt modelId="{0A729EF2-4752-435A-9A6F-E3A142AC4678}" type="sibTrans" cxnId="{EF77C50E-846B-4865-9D93-BF22DC5D95FA}">
      <dgm:prSet/>
      <dgm:spPr/>
      <dgm:t>
        <a:bodyPr/>
        <a:lstStyle/>
        <a:p>
          <a:endParaRPr lang="en-GB"/>
        </a:p>
      </dgm:t>
    </dgm:pt>
    <dgm:pt modelId="{EA62211E-EF94-43A2-8710-307921A8E923}">
      <dgm:prSet phldrT="[Text]"/>
      <dgm:spPr/>
      <dgm:t>
        <a:bodyPr/>
        <a:lstStyle/>
        <a:p>
          <a:r>
            <a:rPr lang="cs-CZ" dirty="0" err="1" smtClean="0"/>
            <a:t>chimney</a:t>
          </a:r>
          <a:r>
            <a:rPr lang="cs-CZ" dirty="0" smtClean="0"/>
            <a:t> </a:t>
          </a:r>
          <a:r>
            <a:rPr lang="cs-CZ" dirty="0" err="1" smtClean="0"/>
            <a:t>sweep</a:t>
          </a:r>
          <a:r>
            <a:rPr lang="cs-CZ" dirty="0" smtClean="0"/>
            <a:t>(</a:t>
          </a:r>
          <a:r>
            <a:rPr lang="cs-CZ" dirty="0" err="1" smtClean="0"/>
            <a:t>er</a:t>
          </a:r>
          <a:r>
            <a:rPr lang="cs-CZ" dirty="0" smtClean="0"/>
            <a:t>)</a:t>
          </a:r>
          <a:endParaRPr lang="en-GB" dirty="0"/>
        </a:p>
      </dgm:t>
    </dgm:pt>
    <dgm:pt modelId="{D9DB4D0B-A476-4283-A594-0F850E6CD7EF}" type="parTrans" cxnId="{DBB7FCCD-93D2-4E7B-A404-961A6EAFB719}">
      <dgm:prSet/>
      <dgm:spPr/>
      <dgm:t>
        <a:bodyPr/>
        <a:lstStyle/>
        <a:p>
          <a:endParaRPr lang="en-GB"/>
        </a:p>
      </dgm:t>
    </dgm:pt>
    <dgm:pt modelId="{FF1430E6-4814-45E2-AF64-9D50D862D228}" type="sibTrans" cxnId="{DBB7FCCD-93D2-4E7B-A404-961A6EAFB719}">
      <dgm:prSet/>
      <dgm:spPr/>
      <dgm:t>
        <a:bodyPr/>
        <a:lstStyle/>
        <a:p>
          <a:endParaRPr lang="en-GB"/>
        </a:p>
      </dgm:t>
    </dgm:pt>
    <dgm:pt modelId="{E600BC15-0D11-4CA2-A70F-E8537BF402A6}">
      <dgm:prSet phldrT="[Text]"/>
      <dgm:spPr/>
      <dgm:t>
        <a:bodyPr/>
        <a:lstStyle/>
        <a:p>
          <a:r>
            <a:rPr lang="cs-CZ" dirty="0" err="1" smtClean="0"/>
            <a:t>tv</a:t>
          </a:r>
          <a:r>
            <a:rPr lang="cs-CZ" dirty="0" smtClean="0"/>
            <a:t> </a:t>
          </a:r>
          <a:r>
            <a:rPr lang="cs-CZ" dirty="0" err="1" smtClean="0"/>
            <a:t>repairer</a:t>
          </a:r>
          <a:endParaRPr lang="en-GB" dirty="0"/>
        </a:p>
      </dgm:t>
    </dgm:pt>
    <dgm:pt modelId="{55938AD0-E181-4E4E-9C92-04E152B2F725}" type="parTrans" cxnId="{B57D0248-6E54-4381-99F3-B83D89443FFA}">
      <dgm:prSet/>
      <dgm:spPr/>
      <dgm:t>
        <a:bodyPr/>
        <a:lstStyle/>
        <a:p>
          <a:endParaRPr lang="en-GB"/>
        </a:p>
      </dgm:t>
    </dgm:pt>
    <dgm:pt modelId="{F408B4B1-DFF7-42A0-A5FB-8B28C357AECD}" type="sibTrans" cxnId="{B57D0248-6E54-4381-99F3-B83D89443FFA}">
      <dgm:prSet/>
      <dgm:spPr/>
      <dgm:t>
        <a:bodyPr/>
        <a:lstStyle/>
        <a:p>
          <a:endParaRPr lang="en-GB"/>
        </a:p>
      </dgm:t>
    </dgm:pt>
    <dgm:pt modelId="{A9A93118-488E-461B-A2ED-1EC6A03344DB}">
      <dgm:prSet phldrT="[Text]"/>
      <dgm:spPr/>
      <dgm:t>
        <a:bodyPr/>
        <a:lstStyle/>
        <a:p>
          <a:endParaRPr lang="cs-CZ" dirty="0" smtClean="0"/>
        </a:p>
        <a:p>
          <a:endParaRPr lang="cs-CZ" dirty="0" smtClean="0"/>
        </a:p>
        <a:p>
          <a:endParaRPr lang="cs-CZ" dirty="0" smtClean="0"/>
        </a:p>
        <a:p>
          <a:r>
            <a:rPr lang="cs-CZ" dirty="0" err="1" smtClean="0"/>
            <a:t>upholsterer</a:t>
          </a:r>
          <a:endParaRPr lang="en-GB" dirty="0"/>
        </a:p>
      </dgm:t>
    </dgm:pt>
    <dgm:pt modelId="{5E16EFC1-1D43-4E5A-A402-FF8AEFC410D7}" type="parTrans" cxnId="{36DD01BB-17FE-4EF5-8C2B-4E3D8971317B}">
      <dgm:prSet/>
      <dgm:spPr/>
      <dgm:t>
        <a:bodyPr/>
        <a:lstStyle/>
        <a:p>
          <a:endParaRPr lang="en-GB"/>
        </a:p>
      </dgm:t>
    </dgm:pt>
    <dgm:pt modelId="{9764C498-158F-4D31-B7FA-EA6E1C53EDA7}" type="sibTrans" cxnId="{36DD01BB-17FE-4EF5-8C2B-4E3D8971317B}">
      <dgm:prSet/>
      <dgm:spPr/>
      <dgm:t>
        <a:bodyPr/>
        <a:lstStyle/>
        <a:p>
          <a:endParaRPr lang="en-GB"/>
        </a:p>
      </dgm:t>
    </dgm:pt>
    <dgm:pt modelId="{A6B6FB1F-BB03-4C43-91D0-970FCD602504}">
      <dgm:prSet phldrT="[Text]"/>
      <dgm:spPr/>
      <dgm:t>
        <a:bodyPr/>
        <a:lstStyle/>
        <a:p>
          <a:r>
            <a:rPr lang="cs-CZ" dirty="0" smtClean="0"/>
            <a:t>house </a:t>
          </a:r>
          <a:r>
            <a:rPr lang="cs-CZ" dirty="0" err="1" smtClean="0"/>
            <a:t>painter</a:t>
          </a:r>
          <a:endParaRPr lang="en-GB" dirty="0"/>
        </a:p>
      </dgm:t>
    </dgm:pt>
    <dgm:pt modelId="{2C3E7BA1-71E0-4DF3-8FEC-5C50E7D0CAA4}" type="parTrans" cxnId="{645B9EFF-DFC0-4277-A99F-9E2931841192}">
      <dgm:prSet/>
      <dgm:spPr/>
      <dgm:t>
        <a:bodyPr/>
        <a:lstStyle/>
        <a:p>
          <a:endParaRPr lang="en-GB"/>
        </a:p>
      </dgm:t>
    </dgm:pt>
    <dgm:pt modelId="{F9C2C774-C6AD-4903-97FD-C56BE3913CA8}" type="sibTrans" cxnId="{645B9EFF-DFC0-4277-A99F-9E2931841192}">
      <dgm:prSet/>
      <dgm:spPr/>
      <dgm:t>
        <a:bodyPr/>
        <a:lstStyle/>
        <a:p>
          <a:endParaRPr lang="en-GB"/>
        </a:p>
      </dgm:t>
    </dgm:pt>
    <dgm:pt modelId="{547DE0F5-1329-4359-A848-66F81918A14E}">
      <dgm:prSet phldrT="[Text]"/>
      <dgm:spPr/>
      <dgm:t>
        <a:bodyPr/>
        <a:lstStyle/>
        <a:p>
          <a:r>
            <a:rPr lang="cs-CZ" dirty="0" err="1" smtClean="0"/>
            <a:t>manicurist</a:t>
          </a:r>
          <a:endParaRPr lang="en-GB" dirty="0"/>
        </a:p>
      </dgm:t>
    </dgm:pt>
    <dgm:pt modelId="{D8416144-4249-4668-AAD1-6722CD221C3A}" type="parTrans" cxnId="{4F8C3F0F-EEE7-4342-9968-4EE3A6E62F96}">
      <dgm:prSet/>
      <dgm:spPr/>
      <dgm:t>
        <a:bodyPr/>
        <a:lstStyle/>
        <a:p>
          <a:endParaRPr lang="en-GB"/>
        </a:p>
      </dgm:t>
    </dgm:pt>
    <dgm:pt modelId="{E842F4F0-F1F1-4A4D-A7AF-A61554F1DEF7}" type="sibTrans" cxnId="{4F8C3F0F-EEE7-4342-9968-4EE3A6E62F96}">
      <dgm:prSet/>
      <dgm:spPr/>
      <dgm:t>
        <a:bodyPr/>
        <a:lstStyle/>
        <a:p>
          <a:endParaRPr lang="en-GB"/>
        </a:p>
      </dgm:t>
    </dgm:pt>
    <dgm:pt modelId="{1AB44A8E-C98D-4D55-97E0-3DD5E28D4534}">
      <dgm:prSet phldrT="[Text]"/>
      <dgm:spPr/>
      <dgm:t>
        <a:bodyPr/>
        <a:lstStyle/>
        <a:p>
          <a:r>
            <a:rPr lang="cs-CZ" dirty="0" err="1" smtClean="0"/>
            <a:t>glazier</a:t>
          </a:r>
          <a:endParaRPr lang="en-GB" dirty="0"/>
        </a:p>
      </dgm:t>
    </dgm:pt>
    <dgm:pt modelId="{8BCA9BB7-E355-4DD7-9742-F279B6320850}" type="parTrans" cxnId="{A1B86B23-4D41-4EFD-97E0-03F80B5447F9}">
      <dgm:prSet/>
      <dgm:spPr/>
      <dgm:t>
        <a:bodyPr/>
        <a:lstStyle/>
        <a:p>
          <a:endParaRPr lang="en-GB"/>
        </a:p>
      </dgm:t>
    </dgm:pt>
    <dgm:pt modelId="{5DB2BB0A-8273-4235-982E-C3C723CF097A}" type="sibTrans" cxnId="{A1B86B23-4D41-4EFD-97E0-03F80B5447F9}">
      <dgm:prSet/>
      <dgm:spPr/>
      <dgm:t>
        <a:bodyPr/>
        <a:lstStyle/>
        <a:p>
          <a:endParaRPr lang="en-GB"/>
        </a:p>
      </dgm:t>
    </dgm:pt>
    <dgm:pt modelId="{241F9FF3-FCC2-489E-87E7-7F3FAB90E796}" type="pres">
      <dgm:prSet presAssocID="{042DD34F-5FFD-4D5A-BD62-143A9D593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9CD59-8A3D-4098-A724-B6544E9347DD}" type="pres">
      <dgm:prSet presAssocID="{5CB4A1FA-C257-4B4E-8317-6B30728A0887}" presName="compNode" presStyleCnt="0"/>
      <dgm:spPr/>
    </dgm:pt>
    <dgm:pt modelId="{917B9D29-88A2-42FC-A3DE-BEB678C44C94}" type="pres">
      <dgm:prSet presAssocID="{5CB4A1FA-C257-4B4E-8317-6B30728A0887}" presName="pictRect" presStyleLbl="node1" presStyleIdx="0" presStyleCnt="1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77CBBA7-4186-40D4-9769-384102BEA7DB}" type="pres">
      <dgm:prSet presAssocID="{5CB4A1FA-C257-4B4E-8317-6B30728A0887}" presName="textRect" presStyleLbl="revTx" presStyleIdx="0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DD538D-E297-4F07-B526-8737FC2BEFB8}" type="pres">
      <dgm:prSet presAssocID="{F51D79B5-4BD0-4B47-A1B1-199F6BF024A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C15442C5-C5C2-48FD-9C7B-FBEE8FE6DAC1}" type="pres">
      <dgm:prSet presAssocID="{CBE9F5CE-CA0F-4257-84B2-D403C90DC594}" presName="compNode" presStyleCnt="0"/>
      <dgm:spPr/>
    </dgm:pt>
    <dgm:pt modelId="{BDBA2185-6F2F-4E8F-8992-963035B18315}" type="pres">
      <dgm:prSet presAssocID="{CBE9F5CE-CA0F-4257-84B2-D403C90DC594}" presName="pictRect" presStyleLbl="node1" presStyleIdx="1" presStyleCnt="1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E6A096C2-608A-48E8-AF5F-E37D27A6713B}" type="pres">
      <dgm:prSet presAssocID="{CBE9F5CE-CA0F-4257-84B2-D403C90DC594}" presName="textRect" presStyleLbl="revTx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6EB364-B53C-41FF-B2F1-B422D5A41462}" type="pres">
      <dgm:prSet presAssocID="{CC002EF5-316C-4144-A9C7-0AED5E421B0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8D493F8-140D-4E62-B0B1-C330E54BE82C}" type="pres">
      <dgm:prSet presAssocID="{CB6BBBE7-8D51-4332-9FA7-E31BF76C20D9}" presName="compNode" presStyleCnt="0"/>
      <dgm:spPr/>
    </dgm:pt>
    <dgm:pt modelId="{93C47CEE-E9D3-476A-B15C-D432F434FBF2}" type="pres">
      <dgm:prSet presAssocID="{CB6BBBE7-8D51-4332-9FA7-E31BF76C20D9}" presName="pictRect" presStyleLbl="node1" presStyleIdx="2" presStyleCnt="10" custScaleX="104800" custScaleY="11932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4000" b="-14000"/>
          </a:stretch>
        </a:blipFill>
      </dgm:spPr>
    </dgm:pt>
    <dgm:pt modelId="{435F1B1E-4031-4BD9-B689-FECDF63348A3}" type="pres">
      <dgm:prSet presAssocID="{CB6BBBE7-8D51-4332-9FA7-E31BF76C20D9}" presName="textRect" presStyleLbl="revTx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CA4862-7A6F-4483-A9F7-33E0415DDD3F}" type="pres">
      <dgm:prSet presAssocID="{EB57625C-FF33-45DA-AC9F-3EF0F03BBB22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932282A-1341-4178-8556-8B7A25D0F780}" type="pres">
      <dgm:prSet presAssocID="{1E2AAC9C-150F-436A-B09B-F025ADF6E621}" presName="compNode" presStyleCnt="0"/>
      <dgm:spPr/>
    </dgm:pt>
    <dgm:pt modelId="{51AE0075-3392-4FA5-BC34-DAC5FFBA5F39}" type="pres">
      <dgm:prSet presAssocID="{1E2AAC9C-150F-436A-B09B-F025ADF6E621}" presName="pictRect" presStyleLbl="node1" presStyleIdx="3" presStyleCnt="10" custScaleX="113270" custScaleY="10764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6000" b="-26000"/>
          </a:stretch>
        </a:blipFill>
      </dgm:spPr>
    </dgm:pt>
    <dgm:pt modelId="{41C75866-D868-4700-B153-E3816596995E}" type="pres">
      <dgm:prSet presAssocID="{1E2AAC9C-150F-436A-B09B-F025ADF6E621}" presName="textRect" presStyleLbl="revTx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9CEBAE-26D9-45AE-B2DC-E869ADA28A48}" type="pres">
      <dgm:prSet presAssocID="{0A729EF2-4752-435A-9A6F-E3A142AC467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6B181C6-41F2-4B7E-97EF-EEA09152BC08}" type="pres">
      <dgm:prSet presAssocID="{EA62211E-EF94-43A2-8710-307921A8E923}" presName="compNode" presStyleCnt="0"/>
      <dgm:spPr/>
    </dgm:pt>
    <dgm:pt modelId="{A65C774D-F68C-4054-840C-6D142C1F9495}" type="pres">
      <dgm:prSet presAssocID="{EA62211E-EF94-43A2-8710-307921A8E923}" presName="pictRect" presStyleLbl="node1" presStyleIdx="4" presStyleCnt="10" custScaleX="105938" custScaleY="12274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</dgm:spPr>
    </dgm:pt>
    <dgm:pt modelId="{5B289EE0-6050-4FC3-8D2D-88918998D278}" type="pres">
      <dgm:prSet presAssocID="{EA62211E-EF94-43A2-8710-307921A8E923}" presName="textRect" presStyleLbl="revTx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39033C-2B15-48EE-BD84-65989B6FD954}" type="pres">
      <dgm:prSet presAssocID="{FF1430E6-4814-45E2-AF64-9D50D862D22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31F2BEF4-9EC2-4FEE-B5CC-BC434CEE259E}" type="pres">
      <dgm:prSet presAssocID="{E600BC15-0D11-4CA2-A70F-E8537BF402A6}" presName="compNode" presStyleCnt="0"/>
      <dgm:spPr/>
    </dgm:pt>
    <dgm:pt modelId="{ECB1F4A6-6041-4D02-8C71-2F54FEEA72D1}" type="pres">
      <dgm:prSet presAssocID="{E600BC15-0D11-4CA2-A70F-E8537BF402A6}" presName="pictRect" presStyleLbl="node1" presStyleIdx="5" presStyleCnt="10" custScaleX="111890" custScaleY="142037" custLinFactNeighborX="10088" custLinFactNeighborY="-1769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</dgm:spPr>
    </dgm:pt>
    <dgm:pt modelId="{5204EF92-1068-43C0-B855-950E3D351AA2}" type="pres">
      <dgm:prSet presAssocID="{E600BC15-0D11-4CA2-A70F-E8537BF402A6}" presName="textRect" presStyleLbl="revTx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A2F2A-FDA0-4EEB-800E-7ED7C5E9F053}" type="pres">
      <dgm:prSet presAssocID="{F408B4B1-DFF7-42A0-A5FB-8B28C357AEC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72DE9DE-8873-4388-B87F-A8DE63BC4AA9}" type="pres">
      <dgm:prSet presAssocID="{A9A93118-488E-461B-A2ED-1EC6A03344DB}" presName="compNode" presStyleCnt="0"/>
      <dgm:spPr/>
    </dgm:pt>
    <dgm:pt modelId="{A2709422-E457-436F-B233-E21ED9017033}" type="pres">
      <dgm:prSet presAssocID="{A9A93118-488E-461B-A2ED-1EC6A03344DB}" presName="pictRect" presStyleLbl="node1" presStyleIdx="6" presStyleCnt="10" custScaleX="115683" custScaleY="177312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EF15D6A-809D-4A09-8F04-3C203938F4FA}" type="pres">
      <dgm:prSet presAssocID="{A9A93118-488E-461B-A2ED-1EC6A03344DB}" presName="textRect" presStyleLbl="revTx" presStyleIdx="6" presStyleCnt="10" custScaleY="3207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D94AB-B5AB-4097-A730-0665FF3FD3F1}" type="pres">
      <dgm:prSet presAssocID="{9764C498-158F-4D31-B7FA-EA6E1C53EDA7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5B5B009-832B-424D-B5AF-FAC42D167BF7}" type="pres">
      <dgm:prSet presAssocID="{A6B6FB1F-BB03-4C43-91D0-970FCD602504}" presName="compNode" presStyleCnt="0"/>
      <dgm:spPr/>
    </dgm:pt>
    <dgm:pt modelId="{8A56B1F4-67CE-4EDC-A0BA-D48EFE326534}" type="pres">
      <dgm:prSet presAssocID="{A6B6FB1F-BB03-4C43-91D0-970FCD602504}" presName="pictRect" presStyleLbl="node1" presStyleIdx="7" presStyleCnt="10" custScaleX="121213" custScaleY="10074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F0EC670D-5250-4EBE-816A-5F168B9DF5C0}" type="pres">
      <dgm:prSet presAssocID="{A6B6FB1F-BB03-4C43-91D0-970FCD602504}" presName="textRect" presStyleLbl="revTx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8D7E9D-911C-4992-A80F-853AC71215E6}" type="pres">
      <dgm:prSet presAssocID="{F9C2C774-C6AD-4903-97FD-C56BE3913CA8}" presName="sibTrans" presStyleLbl="sibTrans2D1" presStyleIdx="0" presStyleCnt="0"/>
      <dgm:spPr/>
      <dgm:t>
        <a:bodyPr/>
        <a:lstStyle/>
        <a:p>
          <a:endParaRPr lang="en-GB"/>
        </a:p>
      </dgm:t>
    </dgm:pt>
    <dgm:pt modelId="{05B5FABF-B3D0-4179-BC7B-F8FC41A218F3}" type="pres">
      <dgm:prSet presAssocID="{1AB44A8E-C98D-4D55-97E0-3DD5E28D4534}" presName="compNode" presStyleCnt="0"/>
      <dgm:spPr/>
    </dgm:pt>
    <dgm:pt modelId="{4113B9DB-778D-423B-859B-CB39F1611AFD}" type="pres">
      <dgm:prSet presAssocID="{1AB44A8E-C98D-4D55-97E0-3DD5E28D4534}" presName="pictRect" presStyleLbl="node1" presStyleIdx="8" presStyleCnt="10" custScaleX="120126" custScaleY="143377" custLinFactNeighborX="-11254" custLinFactNeighborY="-972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ADC32DD2-02CA-47EC-B147-F90D59C1C676}" type="pres">
      <dgm:prSet presAssocID="{1AB44A8E-C98D-4D55-97E0-3DD5E28D4534}" presName="textRect" presStyleLbl="revTx" presStyleIdx="8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CA3EA4-328B-4395-B43A-FCB3BE92FCA1}" type="pres">
      <dgm:prSet presAssocID="{5DB2BB0A-8273-4235-982E-C3C723CF097A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E92AF63-7321-4624-9C6D-BE577E1CAB8E}" type="pres">
      <dgm:prSet presAssocID="{547DE0F5-1329-4359-A848-66F81918A14E}" presName="compNode" presStyleCnt="0"/>
      <dgm:spPr/>
    </dgm:pt>
    <dgm:pt modelId="{CB12C188-77A6-4D85-8DE1-523C30F0DDA5}" type="pres">
      <dgm:prSet presAssocID="{547DE0F5-1329-4359-A848-66F81918A14E}" presName="pictRect" presStyleLbl="node1" presStyleIdx="9" presStyleCnt="10" custLinFactNeighborX="-9966" custLinFactNeighborY="2316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</dgm:spPr>
    </dgm:pt>
    <dgm:pt modelId="{B785B328-129B-4107-9ABA-1870505E9613}" type="pres">
      <dgm:prSet presAssocID="{547DE0F5-1329-4359-A848-66F81918A14E}" presName="textRect" presStyleLbl="revTx" presStyleIdx="9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7E4437F-615D-496C-ACAA-DD8C397E3B12}" type="presOf" srcId="{1E2AAC9C-150F-436A-B09B-F025ADF6E621}" destId="{41C75866-D868-4700-B153-E3816596995E}" srcOrd="0" destOrd="0" presId="urn:microsoft.com/office/officeart/2005/8/layout/pList1#6"/>
    <dgm:cxn modelId="{759E770C-DABA-4B83-ABFE-2A47D3F70E4B}" srcId="{042DD34F-5FFD-4D5A-BD62-143A9D593AA3}" destId="{5CB4A1FA-C257-4B4E-8317-6B30728A0887}" srcOrd="0" destOrd="0" parTransId="{99C03411-8A0A-4457-8FC1-CA5D768A6563}" sibTransId="{F51D79B5-4BD0-4B47-A1B1-199F6BF024AC}"/>
    <dgm:cxn modelId="{C732F144-BDA5-4A24-8033-9A8232836EA1}" srcId="{042DD34F-5FFD-4D5A-BD62-143A9D593AA3}" destId="{CBE9F5CE-CA0F-4257-84B2-D403C90DC594}" srcOrd="1" destOrd="0" parTransId="{077378DB-FECF-481B-AEE9-58A351E686F7}" sibTransId="{CC002EF5-316C-4144-A9C7-0AED5E421B03}"/>
    <dgm:cxn modelId="{3D62DA81-2572-4578-B86D-01BCDA077B50}" type="presOf" srcId="{F408B4B1-DFF7-42A0-A5FB-8B28C357AECD}" destId="{253A2F2A-FDA0-4EEB-800E-7ED7C5E9F053}" srcOrd="0" destOrd="0" presId="urn:microsoft.com/office/officeart/2005/8/layout/pList1#6"/>
    <dgm:cxn modelId="{4F8C3F0F-EEE7-4342-9968-4EE3A6E62F96}" srcId="{042DD34F-5FFD-4D5A-BD62-143A9D593AA3}" destId="{547DE0F5-1329-4359-A848-66F81918A14E}" srcOrd="9" destOrd="0" parTransId="{D8416144-4249-4668-AAD1-6722CD221C3A}" sibTransId="{E842F4F0-F1F1-4A4D-A7AF-A61554F1DEF7}"/>
    <dgm:cxn modelId="{0D86A7A5-E3D0-4BBC-92AF-F8631383F635}" type="presOf" srcId="{CC002EF5-316C-4144-A9C7-0AED5E421B03}" destId="{B46EB364-B53C-41FF-B2F1-B422D5A41462}" srcOrd="0" destOrd="0" presId="urn:microsoft.com/office/officeart/2005/8/layout/pList1#6"/>
    <dgm:cxn modelId="{51C3D9BC-D8F2-438F-8294-175A168A6133}" type="presOf" srcId="{EB57625C-FF33-45DA-AC9F-3EF0F03BBB22}" destId="{76CA4862-7A6F-4483-A9F7-33E0415DDD3F}" srcOrd="0" destOrd="0" presId="urn:microsoft.com/office/officeart/2005/8/layout/pList1#6"/>
    <dgm:cxn modelId="{F153BFDD-4F0E-4E35-808D-1BA2BB958FEB}" type="presOf" srcId="{F9C2C774-C6AD-4903-97FD-C56BE3913CA8}" destId="{128D7E9D-911C-4992-A80F-853AC71215E6}" srcOrd="0" destOrd="0" presId="urn:microsoft.com/office/officeart/2005/8/layout/pList1#6"/>
    <dgm:cxn modelId="{645B9EFF-DFC0-4277-A99F-9E2931841192}" srcId="{042DD34F-5FFD-4D5A-BD62-143A9D593AA3}" destId="{A6B6FB1F-BB03-4C43-91D0-970FCD602504}" srcOrd="7" destOrd="0" parTransId="{2C3E7BA1-71E0-4DF3-8FEC-5C50E7D0CAA4}" sibTransId="{F9C2C774-C6AD-4903-97FD-C56BE3913CA8}"/>
    <dgm:cxn modelId="{098133B2-770B-4A85-B559-C140D8498A37}" type="presOf" srcId="{CB6BBBE7-8D51-4332-9FA7-E31BF76C20D9}" destId="{435F1B1E-4031-4BD9-B689-FECDF63348A3}" srcOrd="0" destOrd="0" presId="urn:microsoft.com/office/officeart/2005/8/layout/pList1#6"/>
    <dgm:cxn modelId="{27DC51C9-50EE-4124-BCC7-E790577B3AF4}" type="presOf" srcId="{5DB2BB0A-8273-4235-982E-C3C723CF097A}" destId="{CECA3EA4-328B-4395-B43A-FCB3BE92FCA1}" srcOrd="0" destOrd="0" presId="urn:microsoft.com/office/officeart/2005/8/layout/pList1#6"/>
    <dgm:cxn modelId="{A1B86B23-4D41-4EFD-97E0-03F80B5447F9}" srcId="{042DD34F-5FFD-4D5A-BD62-143A9D593AA3}" destId="{1AB44A8E-C98D-4D55-97E0-3DD5E28D4534}" srcOrd="8" destOrd="0" parTransId="{8BCA9BB7-E355-4DD7-9742-F279B6320850}" sibTransId="{5DB2BB0A-8273-4235-982E-C3C723CF097A}"/>
    <dgm:cxn modelId="{0948973A-6F3C-41A0-A2C1-0E78C232EFD7}" type="presOf" srcId="{A6B6FB1F-BB03-4C43-91D0-970FCD602504}" destId="{F0EC670D-5250-4EBE-816A-5F168B9DF5C0}" srcOrd="0" destOrd="0" presId="urn:microsoft.com/office/officeart/2005/8/layout/pList1#6"/>
    <dgm:cxn modelId="{462212AE-6F2F-46D6-8727-A88D29A4BB9C}" type="presOf" srcId="{042DD34F-5FFD-4D5A-BD62-143A9D593AA3}" destId="{241F9FF3-FCC2-489E-87E7-7F3FAB90E796}" srcOrd="0" destOrd="0" presId="urn:microsoft.com/office/officeart/2005/8/layout/pList1#6"/>
    <dgm:cxn modelId="{30B68EFB-403A-42CC-A35A-D7792D07F2DE}" type="presOf" srcId="{5CB4A1FA-C257-4B4E-8317-6B30728A0887}" destId="{A77CBBA7-4186-40D4-9769-384102BEA7DB}" srcOrd="0" destOrd="0" presId="urn:microsoft.com/office/officeart/2005/8/layout/pList1#6"/>
    <dgm:cxn modelId="{B57D0248-6E54-4381-99F3-B83D89443FFA}" srcId="{042DD34F-5FFD-4D5A-BD62-143A9D593AA3}" destId="{E600BC15-0D11-4CA2-A70F-E8537BF402A6}" srcOrd="5" destOrd="0" parTransId="{55938AD0-E181-4E4E-9C92-04E152B2F725}" sibTransId="{F408B4B1-DFF7-42A0-A5FB-8B28C357AECD}"/>
    <dgm:cxn modelId="{1E79CFAD-0A44-43CF-8F82-3E34B7367980}" type="presOf" srcId="{9764C498-158F-4D31-B7FA-EA6E1C53EDA7}" destId="{D09D94AB-B5AB-4097-A730-0665FF3FD3F1}" srcOrd="0" destOrd="0" presId="urn:microsoft.com/office/officeart/2005/8/layout/pList1#6"/>
    <dgm:cxn modelId="{6A289F1B-05E2-49AE-BA99-7C40D161D16B}" srcId="{042DD34F-5FFD-4D5A-BD62-143A9D593AA3}" destId="{CB6BBBE7-8D51-4332-9FA7-E31BF76C20D9}" srcOrd="2" destOrd="0" parTransId="{02E3DB93-60AC-4A71-BB2F-9B27E64DF9E4}" sibTransId="{EB57625C-FF33-45DA-AC9F-3EF0F03BBB22}"/>
    <dgm:cxn modelId="{DBB7FCCD-93D2-4E7B-A404-961A6EAFB719}" srcId="{042DD34F-5FFD-4D5A-BD62-143A9D593AA3}" destId="{EA62211E-EF94-43A2-8710-307921A8E923}" srcOrd="4" destOrd="0" parTransId="{D9DB4D0B-A476-4283-A594-0F850E6CD7EF}" sibTransId="{FF1430E6-4814-45E2-AF64-9D50D862D228}"/>
    <dgm:cxn modelId="{94C726C2-6248-4CA3-BDAA-E08BD6005C55}" type="presOf" srcId="{F51D79B5-4BD0-4B47-A1B1-199F6BF024AC}" destId="{DFDD538D-E297-4F07-B526-8737FC2BEFB8}" srcOrd="0" destOrd="0" presId="urn:microsoft.com/office/officeart/2005/8/layout/pList1#6"/>
    <dgm:cxn modelId="{BB065103-A259-44D5-AEF7-C8A6B2C89BCF}" type="presOf" srcId="{547DE0F5-1329-4359-A848-66F81918A14E}" destId="{B785B328-129B-4107-9ABA-1870505E9613}" srcOrd="0" destOrd="0" presId="urn:microsoft.com/office/officeart/2005/8/layout/pList1#6"/>
    <dgm:cxn modelId="{CD9E3748-740F-4E9B-84F3-65A43ECEFC0A}" type="presOf" srcId="{FF1430E6-4814-45E2-AF64-9D50D862D228}" destId="{B639033C-2B15-48EE-BD84-65989B6FD954}" srcOrd="0" destOrd="0" presId="urn:microsoft.com/office/officeart/2005/8/layout/pList1#6"/>
    <dgm:cxn modelId="{C3CBC07E-D70D-4C11-8E09-035670A00AFE}" type="presOf" srcId="{EA62211E-EF94-43A2-8710-307921A8E923}" destId="{5B289EE0-6050-4FC3-8D2D-88918998D278}" srcOrd="0" destOrd="0" presId="urn:microsoft.com/office/officeart/2005/8/layout/pList1#6"/>
    <dgm:cxn modelId="{C188875C-C490-4B3E-A58D-EAA6C4A44A0B}" type="presOf" srcId="{E600BC15-0D11-4CA2-A70F-E8537BF402A6}" destId="{5204EF92-1068-43C0-B855-950E3D351AA2}" srcOrd="0" destOrd="0" presId="urn:microsoft.com/office/officeart/2005/8/layout/pList1#6"/>
    <dgm:cxn modelId="{33F9B03E-BEB9-4169-ACA8-07021ABB7451}" type="presOf" srcId="{1AB44A8E-C98D-4D55-97E0-3DD5E28D4534}" destId="{ADC32DD2-02CA-47EC-B147-F90D59C1C676}" srcOrd="0" destOrd="0" presId="urn:microsoft.com/office/officeart/2005/8/layout/pList1#6"/>
    <dgm:cxn modelId="{780DE7AF-FB1E-42A1-8E58-339A887D4B5F}" type="presOf" srcId="{0A729EF2-4752-435A-9A6F-E3A142AC4678}" destId="{E79CEBAE-26D9-45AE-B2DC-E869ADA28A48}" srcOrd="0" destOrd="0" presId="urn:microsoft.com/office/officeart/2005/8/layout/pList1#6"/>
    <dgm:cxn modelId="{36DD01BB-17FE-4EF5-8C2B-4E3D8971317B}" srcId="{042DD34F-5FFD-4D5A-BD62-143A9D593AA3}" destId="{A9A93118-488E-461B-A2ED-1EC6A03344DB}" srcOrd="6" destOrd="0" parTransId="{5E16EFC1-1D43-4E5A-A402-FF8AEFC410D7}" sibTransId="{9764C498-158F-4D31-B7FA-EA6E1C53EDA7}"/>
    <dgm:cxn modelId="{8719B692-B588-413D-A860-A135F1C39854}" type="presOf" srcId="{A9A93118-488E-461B-A2ED-1EC6A03344DB}" destId="{FEF15D6A-809D-4A09-8F04-3C203938F4FA}" srcOrd="0" destOrd="0" presId="urn:microsoft.com/office/officeart/2005/8/layout/pList1#6"/>
    <dgm:cxn modelId="{EF77C50E-846B-4865-9D93-BF22DC5D95FA}" srcId="{042DD34F-5FFD-4D5A-BD62-143A9D593AA3}" destId="{1E2AAC9C-150F-436A-B09B-F025ADF6E621}" srcOrd="3" destOrd="0" parTransId="{2264B67F-B308-4479-9773-FC00C9F09718}" sibTransId="{0A729EF2-4752-435A-9A6F-E3A142AC4678}"/>
    <dgm:cxn modelId="{B4D062E0-843F-42E2-A9F1-E788E8C8E570}" type="presOf" srcId="{CBE9F5CE-CA0F-4257-84B2-D403C90DC594}" destId="{E6A096C2-608A-48E8-AF5F-E37D27A6713B}" srcOrd="0" destOrd="0" presId="urn:microsoft.com/office/officeart/2005/8/layout/pList1#6"/>
    <dgm:cxn modelId="{C9AA8E34-CF73-4DA2-9C8D-0ECDB0ACAB3F}" type="presParOf" srcId="{241F9FF3-FCC2-489E-87E7-7F3FAB90E796}" destId="{CE19CD59-8A3D-4098-A724-B6544E9347DD}" srcOrd="0" destOrd="0" presId="urn:microsoft.com/office/officeart/2005/8/layout/pList1#6"/>
    <dgm:cxn modelId="{074EBB13-8E3E-490A-912B-AA985F9131D1}" type="presParOf" srcId="{CE19CD59-8A3D-4098-A724-B6544E9347DD}" destId="{917B9D29-88A2-42FC-A3DE-BEB678C44C94}" srcOrd="0" destOrd="0" presId="urn:microsoft.com/office/officeart/2005/8/layout/pList1#6"/>
    <dgm:cxn modelId="{9209A06A-9036-4159-9BB9-D73F17864192}" type="presParOf" srcId="{CE19CD59-8A3D-4098-A724-B6544E9347DD}" destId="{A77CBBA7-4186-40D4-9769-384102BEA7DB}" srcOrd="1" destOrd="0" presId="urn:microsoft.com/office/officeart/2005/8/layout/pList1#6"/>
    <dgm:cxn modelId="{1AAAA668-7975-47E4-802D-3C9005CB1CE2}" type="presParOf" srcId="{241F9FF3-FCC2-489E-87E7-7F3FAB90E796}" destId="{DFDD538D-E297-4F07-B526-8737FC2BEFB8}" srcOrd="1" destOrd="0" presId="urn:microsoft.com/office/officeart/2005/8/layout/pList1#6"/>
    <dgm:cxn modelId="{D2AE0E7A-97F3-443A-8D33-038FED5D072D}" type="presParOf" srcId="{241F9FF3-FCC2-489E-87E7-7F3FAB90E796}" destId="{C15442C5-C5C2-48FD-9C7B-FBEE8FE6DAC1}" srcOrd="2" destOrd="0" presId="urn:microsoft.com/office/officeart/2005/8/layout/pList1#6"/>
    <dgm:cxn modelId="{9F233241-CC6F-4943-BAA0-DA35564CE2F6}" type="presParOf" srcId="{C15442C5-C5C2-48FD-9C7B-FBEE8FE6DAC1}" destId="{BDBA2185-6F2F-4E8F-8992-963035B18315}" srcOrd="0" destOrd="0" presId="urn:microsoft.com/office/officeart/2005/8/layout/pList1#6"/>
    <dgm:cxn modelId="{C6EDB10F-38C9-4D3F-8ECA-B715D9B31E6F}" type="presParOf" srcId="{C15442C5-C5C2-48FD-9C7B-FBEE8FE6DAC1}" destId="{E6A096C2-608A-48E8-AF5F-E37D27A6713B}" srcOrd="1" destOrd="0" presId="urn:microsoft.com/office/officeart/2005/8/layout/pList1#6"/>
    <dgm:cxn modelId="{DD254421-1E10-44B3-97AC-B00CA26EBC1F}" type="presParOf" srcId="{241F9FF3-FCC2-489E-87E7-7F3FAB90E796}" destId="{B46EB364-B53C-41FF-B2F1-B422D5A41462}" srcOrd="3" destOrd="0" presId="urn:microsoft.com/office/officeart/2005/8/layout/pList1#6"/>
    <dgm:cxn modelId="{154ECE06-5C92-4193-98E2-FF7692360FD0}" type="presParOf" srcId="{241F9FF3-FCC2-489E-87E7-7F3FAB90E796}" destId="{78D493F8-140D-4E62-B0B1-C330E54BE82C}" srcOrd="4" destOrd="0" presId="urn:microsoft.com/office/officeart/2005/8/layout/pList1#6"/>
    <dgm:cxn modelId="{6EB1DA8B-29C5-49F9-9399-4D2BF8B5A237}" type="presParOf" srcId="{78D493F8-140D-4E62-B0B1-C330E54BE82C}" destId="{93C47CEE-E9D3-476A-B15C-D432F434FBF2}" srcOrd="0" destOrd="0" presId="urn:microsoft.com/office/officeart/2005/8/layout/pList1#6"/>
    <dgm:cxn modelId="{FFCC8B6F-E285-4C52-8B60-859EFA0D389E}" type="presParOf" srcId="{78D493F8-140D-4E62-B0B1-C330E54BE82C}" destId="{435F1B1E-4031-4BD9-B689-FECDF63348A3}" srcOrd="1" destOrd="0" presId="urn:microsoft.com/office/officeart/2005/8/layout/pList1#6"/>
    <dgm:cxn modelId="{6C043D38-8D53-48B2-902F-2DDB986D43AB}" type="presParOf" srcId="{241F9FF3-FCC2-489E-87E7-7F3FAB90E796}" destId="{76CA4862-7A6F-4483-A9F7-33E0415DDD3F}" srcOrd="5" destOrd="0" presId="urn:microsoft.com/office/officeart/2005/8/layout/pList1#6"/>
    <dgm:cxn modelId="{44FB3BAA-D735-481B-A43F-3ACB5AD2C090}" type="presParOf" srcId="{241F9FF3-FCC2-489E-87E7-7F3FAB90E796}" destId="{2932282A-1341-4178-8556-8B7A25D0F780}" srcOrd="6" destOrd="0" presId="urn:microsoft.com/office/officeart/2005/8/layout/pList1#6"/>
    <dgm:cxn modelId="{531D8B99-A3EE-43B0-8631-58D104419C35}" type="presParOf" srcId="{2932282A-1341-4178-8556-8B7A25D0F780}" destId="{51AE0075-3392-4FA5-BC34-DAC5FFBA5F39}" srcOrd="0" destOrd="0" presId="urn:microsoft.com/office/officeart/2005/8/layout/pList1#6"/>
    <dgm:cxn modelId="{36AFCE25-3046-4A35-8DF1-2B05DD17FD53}" type="presParOf" srcId="{2932282A-1341-4178-8556-8B7A25D0F780}" destId="{41C75866-D868-4700-B153-E3816596995E}" srcOrd="1" destOrd="0" presId="urn:microsoft.com/office/officeart/2005/8/layout/pList1#6"/>
    <dgm:cxn modelId="{20210113-F29A-4EF5-B47E-9A9CB3E80D8A}" type="presParOf" srcId="{241F9FF3-FCC2-489E-87E7-7F3FAB90E796}" destId="{E79CEBAE-26D9-45AE-B2DC-E869ADA28A48}" srcOrd="7" destOrd="0" presId="urn:microsoft.com/office/officeart/2005/8/layout/pList1#6"/>
    <dgm:cxn modelId="{39BF30BC-EDD3-46C3-BDEA-C3CDF3D0EB44}" type="presParOf" srcId="{241F9FF3-FCC2-489E-87E7-7F3FAB90E796}" destId="{16B181C6-41F2-4B7E-97EF-EEA09152BC08}" srcOrd="8" destOrd="0" presId="urn:microsoft.com/office/officeart/2005/8/layout/pList1#6"/>
    <dgm:cxn modelId="{6796AE7E-F5C3-46A1-9AF5-9A220AF9DDC8}" type="presParOf" srcId="{16B181C6-41F2-4B7E-97EF-EEA09152BC08}" destId="{A65C774D-F68C-4054-840C-6D142C1F9495}" srcOrd="0" destOrd="0" presId="urn:microsoft.com/office/officeart/2005/8/layout/pList1#6"/>
    <dgm:cxn modelId="{D650BFA2-C0F5-4C81-87B3-CAFACA32A09A}" type="presParOf" srcId="{16B181C6-41F2-4B7E-97EF-EEA09152BC08}" destId="{5B289EE0-6050-4FC3-8D2D-88918998D278}" srcOrd="1" destOrd="0" presId="urn:microsoft.com/office/officeart/2005/8/layout/pList1#6"/>
    <dgm:cxn modelId="{0D8C568D-113E-486F-BF3D-39DD9AD03172}" type="presParOf" srcId="{241F9FF3-FCC2-489E-87E7-7F3FAB90E796}" destId="{B639033C-2B15-48EE-BD84-65989B6FD954}" srcOrd="9" destOrd="0" presId="urn:microsoft.com/office/officeart/2005/8/layout/pList1#6"/>
    <dgm:cxn modelId="{54C7E7AE-A90B-400A-8EE0-1522710C8888}" type="presParOf" srcId="{241F9FF3-FCC2-489E-87E7-7F3FAB90E796}" destId="{31F2BEF4-9EC2-4FEE-B5CC-BC434CEE259E}" srcOrd="10" destOrd="0" presId="urn:microsoft.com/office/officeart/2005/8/layout/pList1#6"/>
    <dgm:cxn modelId="{36BA2F97-CF90-4B1D-A07D-F00A6A917D7C}" type="presParOf" srcId="{31F2BEF4-9EC2-4FEE-B5CC-BC434CEE259E}" destId="{ECB1F4A6-6041-4D02-8C71-2F54FEEA72D1}" srcOrd="0" destOrd="0" presId="urn:microsoft.com/office/officeart/2005/8/layout/pList1#6"/>
    <dgm:cxn modelId="{27F1A1B2-26CD-46F5-A4DB-338E7B9ADB7F}" type="presParOf" srcId="{31F2BEF4-9EC2-4FEE-B5CC-BC434CEE259E}" destId="{5204EF92-1068-43C0-B855-950E3D351AA2}" srcOrd="1" destOrd="0" presId="urn:microsoft.com/office/officeart/2005/8/layout/pList1#6"/>
    <dgm:cxn modelId="{0BCB5260-CF34-4E19-A160-2F388C6AD633}" type="presParOf" srcId="{241F9FF3-FCC2-489E-87E7-7F3FAB90E796}" destId="{253A2F2A-FDA0-4EEB-800E-7ED7C5E9F053}" srcOrd="11" destOrd="0" presId="urn:microsoft.com/office/officeart/2005/8/layout/pList1#6"/>
    <dgm:cxn modelId="{DC69B241-7D41-42D3-9855-1C83CDEB5038}" type="presParOf" srcId="{241F9FF3-FCC2-489E-87E7-7F3FAB90E796}" destId="{772DE9DE-8873-4388-B87F-A8DE63BC4AA9}" srcOrd="12" destOrd="0" presId="urn:microsoft.com/office/officeart/2005/8/layout/pList1#6"/>
    <dgm:cxn modelId="{E0B70D46-E762-4D88-9E1B-B83DD225C6E4}" type="presParOf" srcId="{772DE9DE-8873-4388-B87F-A8DE63BC4AA9}" destId="{A2709422-E457-436F-B233-E21ED9017033}" srcOrd="0" destOrd="0" presId="urn:microsoft.com/office/officeart/2005/8/layout/pList1#6"/>
    <dgm:cxn modelId="{EA57E939-B9D0-4C93-9B4D-E7B623DDA8BF}" type="presParOf" srcId="{772DE9DE-8873-4388-B87F-A8DE63BC4AA9}" destId="{FEF15D6A-809D-4A09-8F04-3C203938F4FA}" srcOrd="1" destOrd="0" presId="urn:microsoft.com/office/officeart/2005/8/layout/pList1#6"/>
    <dgm:cxn modelId="{3B908FAD-55FD-41C7-81EC-940B1305F8AF}" type="presParOf" srcId="{241F9FF3-FCC2-489E-87E7-7F3FAB90E796}" destId="{D09D94AB-B5AB-4097-A730-0665FF3FD3F1}" srcOrd="13" destOrd="0" presId="urn:microsoft.com/office/officeart/2005/8/layout/pList1#6"/>
    <dgm:cxn modelId="{A3635B7B-BCC9-4E3E-82FD-497FCCDA3B8C}" type="presParOf" srcId="{241F9FF3-FCC2-489E-87E7-7F3FAB90E796}" destId="{E5B5B009-832B-424D-B5AF-FAC42D167BF7}" srcOrd="14" destOrd="0" presId="urn:microsoft.com/office/officeart/2005/8/layout/pList1#6"/>
    <dgm:cxn modelId="{B91749D9-C367-4FFC-9FA4-B9A4DB386BBC}" type="presParOf" srcId="{E5B5B009-832B-424D-B5AF-FAC42D167BF7}" destId="{8A56B1F4-67CE-4EDC-A0BA-D48EFE326534}" srcOrd="0" destOrd="0" presId="urn:microsoft.com/office/officeart/2005/8/layout/pList1#6"/>
    <dgm:cxn modelId="{A3A74036-F69F-4C0E-96A5-52DE8897C043}" type="presParOf" srcId="{E5B5B009-832B-424D-B5AF-FAC42D167BF7}" destId="{F0EC670D-5250-4EBE-816A-5F168B9DF5C0}" srcOrd="1" destOrd="0" presId="urn:microsoft.com/office/officeart/2005/8/layout/pList1#6"/>
    <dgm:cxn modelId="{BFF399B1-A7BC-45DE-AA1C-331F89D4B656}" type="presParOf" srcId="{241F9FF3-FCC2-489E-87E7-7F3FAB90E796}" destId="{128D7E9D-911C-4992-A80F-853AC71215E6}" srcOrd="15" destOrd="0" presId="urn:microsoft.com/office/officeart/2005/8/layout/pList1#6"/>
    <dgm:cxn modelId="{9BBE62A1-3193-4E92-87B9-786DFC2FD701}" type="presParOf" srcId="{241F9FF3-FCC2-489E-87E7-7F3FAB90E796}" destId="{05B5FABF-B3D0-4179-BC7B-F8FC41A218F3}" srcOrd="16" destOrd="0" presId="urn:microsoft.com/office/officeart/2005/8/layout/pList1#6"/>
    <dgm:cxn modelId="{A49853D6-4A6B-4D29-9BA2-04851CBA38E9}" type="presParOf" srcId="{05B5FABF-B3D0-4179-BC7B-F8FC41A218F3}" destId="{4113B9DB-778D-423B-859B-CB39F1611AFD}" srcOrd="0" destOrd="0" presId="urn:microsoft.com/office/officeart/2005/8/layout/pList1#6"/>
    <dgm:cxn modelId="{7638FE83-ED33-4DA9-9A2C-C22FD9649657}" type="presParOf" srcId="{05B5FABF-B3D0-4179-BC7B-F8FC41A218F3}" destId="{ADC32DD2-02CA-47EC-B147-F90D59C1C676}" srcOrd="1" destOrd="0" presId="urn:microsoft.com/office/officeart/2005/8/layout/pList1#6"/>
    <dgm:cxn modelId="{E2679FE5-BF13-47C1-9823-F2693E476447}" type="presParOf" srcId="{241F9FF3-FCC2-489E-87E7-7F3FAB90E796}" destId="{CECA3EA4-328B-4395-B43A-FCB3BE92FCA1}" srcOrd="17" destOrd="0" presId="urn:microsoft.com/office/officeart/2005/8/layout/pList1#6"/>
    <dgm:cxn modelId="{1DAA2169-1818-48DB-B3A8-30FB299B56F2}" type="presParOf" srcId="{241F9FF3-FCC2-489E-87E7-7F3FAB90E796}" destId="{4E92AF63-7321-4624-9C6D-BE577E1CAB8E}" srcOrd="18" destOrd="0" presId="urn:microsoft.com/office/officeart/2005/8/layout/pList1#6"/>
    <dgm:cxn modelId="{6F921FC0-99C0-44F6-BDD4-6F101AA1348E}" type="presParOf" srcId="{4E92AF63-7321-4624-9C6D-BE577E1CAB8E}" destId="{CB12C188-77A6-4D85-8DE1-523C30F0DDA5}" srcOrd="0" destOrd="0" presId="urn:microsoft.com/office/officeart/2005/8/layout/pList1#6"/>
    <dgm:cxn modelId="{3BFA9E26-9FD1-423F-89DA-577945DA89F7}" type="presParOf" srcId="{4E92AF63-7321-4624-9C6D-BE577E1CAB8E}" destId="{B785B328-129B-4107-9ABA-1870505E9613}" srcOrd="1" destOrd="0" presId="urn:microsoft.com/office/officeart/2005/8/layout/pList1#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A2BE4A-068B-47C7-9C1E-408DE0BE9DC0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178680A-78D1-48A2-8B50-0A6783E1FB85}">
      <dgm:prSet phldrT="[Text]"/>
      <dgm:spPr/>
      <dgm:t>
        <a:bodyPr/>
        <a:lstStyle/>
        <a:p>
          <a:r>
            <a:rPr lang="cs-CZ" dirty="0" err="1" smtClean="0"/>
            <a:t>at</a:t>
          </a:r>
          <a:r>
            <a:rPr lang="cs-CZ" dirty="0" smtClean="0"/>
            <a:t> </a:t>
          </a:r>
          <a:r>
            <a:rPr lang="cs-CZ" dirty="0" err="1" smtClean="0"/>
            <a:t>the</a:t>
          </a:r>
          <a:r>
            <a:rPr lang="cs-CZ" dirty="0" smtClean="0"/>
            <a:t> post </a:t>
          </a:r>
          <a:r>
            <a:rPr lang="cs-CZ" dirty="0" err="1" smtClean="0"/>
            <a:t>office</a:t>
          </a:r>
          <a:endParaRPr lang="en-GB" dirty="0"/>
        </a:p>
      </dgm:t>
    </dgm:pt>
    <dgm:pt modelId="{2A7C026E-D12D-4CA8-B5D1-143790A1FD5A}" type="parTrans" cxnId="{2C8F47B8-10B9-49E6-9112-CE21F40EA1FA}">
      <dgm:prSet/>
      <dgm:spPr/>
      <dgm:t>
        <a:bodyPr/>
        <a:lstStyle/>
        <a:p>
          <a:endParaRPr lang="en-GB"/>
        </a:p>
      </dgm:t>
    </dgm:pt>
    <dgm:pt modelId="{6F38461D-01A3-4B03-B999-E53CD6068BC7}" type="sibTrans" cxnId="{2C8F47B8-10B9-49E6-9112-CE21F40EA1FA}">
      <dgm:prSet/>
      <dgm:spPr/>
      <dgm:t>
        <a:bodyPr/>
        <a:lstStyle/>
        <a:p>
          <a:endParaRPr lang="en-GB"/>
        </a:p>
      </dgm:t>
    </dgm:pt>
    <dgm:pt modelId="{EBF4FA20-37B5-4637-B419-4888E7FEBCE3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send</a:t>
          </a:r>
          <a:r>
            <a:rPr lang="cs-CZ" dirty="0" smtClean="0"/>
            <a:t>/post a parcel/ </a:t>
          </a:r>
          <a:r>
            <a:rPr lang="cs-CZ" dirty="0" err="1" smtClean="0"/>
            <a:t>letter</a:t>
          </a:r>
          <a:r>
            <a:rPr lang="cs-CZ" dirty="0" smtClean="0"/>
            <a:t> 	</a:t>
          </a:r>
          <a:endParaRPr lang="en-GB" dirty="0"/>
        </a:p>
      </dgm:t>
    </dgm:pt>
    <dgm:pt modelId="{4C51A79A-3BFE-491F-8B2F-CB90F7D06B39}" type="parTrans" cxnId="{1D4E1CBF-9FF8-4172-817E-284BFE30A967}">
      <dgm:prSet/>
      <dgm:spPr/>
      <dgm:t>
        <a:bodyPr/>
        <a:lstStyle/>
        <a:p>
          <a:endParaRPr lang="en-GB"/>
        </a:p>
      </dgm:t>
    </dgm:pt>
    <dgm:pt modelId="{4B4BD914-3514-4A63-8E71-91552A99A05E}" type="sibTrans" cxnId="{1D4E1CBF-9FF8-4172-817E-284BFE30A967}">
      <dgm:prSet/>
      <dgm:spPr/>
      <dgm:t>
        <a:bodyPr/>
        <a:lstStyle/>
        <a:p>
          <a:endParaRPr lang="en-GB"/>
        </a:p>
      </dgm:t>
    </dgm:pt>
    <dgm:pt modelId="{EEB57A48-DE01-4AEA-931A-D4765B967909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register</a:t>
          </a:r>
          <a:r>
            <a:rPr lang="cs-CZ" dirty="0" smtClean="0"/>
            <a:t> a </a:t>
          </a:r>
          <a:r>
            <a:rPr lang="cs-CZ" dirty="0" err="1" smtClean="0"/>
            <a:t>letter</a:t>
          </a:r>
          <a:r>
            <a:rPr lang="cs-CZ" dirty="0" smtClean="0"/>
            <a:t>/  parcel</a:t>
          </a:r>
          <a:endParaRPr lang="en-GB" dirty="0"/>
        </a:p>
      </dgm:t>
    </dgm:pt>
    <dgm:pt modelId="{F6E40019-2DBD-4EF6-8209-8A7975734D37}" type="parTrans" cxnId="{28F35E22-DA7E-433B-8760-23ABA577EE19}">
      <dgm:prSet/>
      <dgm:spPr/>
      <dgm:t>
        <a:bodyPr/>
        <a:lstStyle/>
        <a:p>
          <a:endParaRPr lang="en-GB"/>
        </a:p>
      </dgm:t>
    </dgm:pt>
    <dgm:pt modelId="{66A5C17A-8DCF-4436-BD2B-22D58C998AEE}" type="sibTrans" cxnId="{28F35E22-DA7E-433B-8760-23ABA577EE19}">
      <dgm:prSet/>
      <dgm:spPr/>
      <dgm:t>
        <a:bodyPr/>
        <a:lstStyle/>
        <a:p>
          <a:endParaRPr lang="en-GB"/>
        </a:p>
      </dgm:t>
    </dgm:pt>
    <dgm:pt modelId="{8D0A4D70-95E0-4DBB-BF24-304D2A96CA93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deliver</a:t>
          </a:r>
          <a:endParaRPr lang="cs-CZ" dirty="0" smtClean="0"/>
        </a:p>
        <a:p>
          <a:r>
            <a:rPr lang="cs-CZ" dirty="0" smtClean="0"/>
            <a:t>a </a:t>
          </a:r>
          <a:r>
            <a:rPr lang="cs-CZ" dirty="0" err="1" smtClean="0"/>
            <a:t>letter</a:t>
          </a:r>
          <a:endParaRPr lang="en-GB" dirty="0"/>
        </a:p>
      </dgm:t>
    </dgm:pt>
    <dgm:pt modelId="{13902674-335E-48C5-965C-F2A5C5089D71}" type="parTrans" cxnId="{EB3D60DD-9F0A-4C4F-9CDA-025998D33109}">
      <dgm:prSet/>
      <dgm:spPr/>
      <dgm:t>
        <a:bodyPr/>
        <a:lstStyle/>
        <a:p>
          <a:endParaRPr lang="en-GB"/>
        </a:p>
      </dgm:t>
    </dgm:pt>
    <dgm:pt modelId="{D40B05A0-33E2-4192-974E-9E6C705F63C0}" type="sibTrans" cxnId="{EB3D60DD-9F0A-4C4F-9CDA-025998D33109}">
      <dgm:prSet/>
      <dgm:spPr/>
      <dgm:t>
        <a:bodyPr/>
        <a:lstStyle/>
        <a:p>
          <a:endParaRPr lang="en-GB"/>
        </a:p>
      </dgm:t>
    </dgm:pt>
    <dgm:pt modelId="{7B3A0C13-0C95-4C3E-86B7-484871EE121E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pick</a:t>
          </a:r>
          <a:r>
            <a:rPr lang="cs-CZ" dirty="0" smtClean="0"/>
            <a:t> up</a:t>
          </a:r>
        </a:p>
        <a:p>
          <a:r>
            <a:rPr lang="cs-CZ" dirty="0" smtClean="0"/>
            <a:t>a </a:t>
          </a:r>
          <a:r>
            <a:rPr lang="cs-CZ" dirty="0" err="1" smtClean="0"/>
            <a:t>letter</a:t>
          </a:r>
          <a:endParaRPr lang="en-GB" dirty="0"/>
        </a:p>
      </dgm:t>
    </dgm:pt>
    <dgm:pt modelId="{54C990ED-5C93-40CA-9143-8DCC869F1AE8}" type="parTrans" cxnId="{FA31EE8C-9D27-467D-B5F0-BB61592D6F3D}">
      <dgm:prSet/>
      <dgm:spPr/>
      <dgm:t>
        <a:bodyPr/>
        <a:lstStyle/>
        <a:p>
          <a:endParaRPr lang="en-GB"/>
        </a:p>
      </dgm:t>
    </dgm:pt>
    <dgm:pt modelId="{2301F2C2-55B2-4D4C-B831-4D5BF9B0E9F1}" type="sibTrans" cxnId="{FA31EE8C-9D27-467D-B5F0-BB61592D6F3D}">
      <dgm:prSet/>
      <dgm:spPr/>
      <dgm:t>
        <a:bodyPr/>
        <a:lstStyle/>
        <a:p>
          <a:endParaRPr lang="en-GB"/>
        </a:p>
      </dgm:t>
    </dgm:pt>
    <dgm:pt modelId="{77EDB5DC-DE75-4F5B-83BA-1FD2F2CE7E07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send</a:t>
          </a:r>
          <a:r>
            <a:rPr lang="cs-CZ" dirty="0" smtClean="0"/>
            <a:t> </a:t>
          </a:r>
          <a:r>
            <a:rPr lang="cs-CZ" dirty="0" err="1" smtClean="0"/>
            <a:t>money</a:t>
          </a:r>
          <a:endParaRPr lang="en-GB" dirty="0"/>
        </a:p>
      </dgm:t>
    </dgm:pt>
    <dgm:pt modelId="{FB96216F-18FE-4D0B-89AA-DBEFC990A7AA}" type="parTrans" cxnId="{76808A26-0E25-4179-8D0F-C4A94E146C78}">
      <dgm:prSet/>
      <dgm:spPr/>
      <dgm:t>
        <a:bodyPr/>
        <a:lstStyle/>
        <a:p>
          <a:endParaRPr lang="en-GB"/>
        </a:p>
      </dgm:t>
    </dgm:pt>
    <dgm:pt modelId="{E1DAC071-AFD6-44F0-B328-3984DB1A6A4A}" type="sibTrans" cxnId="{76808A26-0E25-4179-8D0F-C4A94E146C78}">
      <dgm:prSet/>
      <dgm:spPr/>
      <dgm:t>
        <a:bodyPr/>
        <a:lstStyle/>
        <a:p>
          <a:endParaRPr lang="en-GB"/>
        </a:p>
      </dgm:t>
    </dgm:pt>
    <dgm:pt modelId="{3F011F44-D46D-4738-8C5F-B1DE6929429E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send</a:t>
          </a:r>
          <a:r>
            <a:rPr lang="cs-CZ" dirty="0" smtClean="0"/>
            <a:t> a parcel cash on </a:t>
          </a:r>
          <a:r>
            <a:rPr lang="cs-CZ" dirty="0" err="1" smtClean="0"/>
            <a:t>delivery</a:t>
          </a:r>
          <a:endParaRPr lang="en-GB" dirty="0"/>
        </a:p>
      </dgm:t>
    </dgm:pt>
    <dgm:pt modelId="{CE4AE9EF-D015-4FF5-9D9A-C65B1CB36755}" type="parTrans" cxnId="{E464471C-D343-422D-9815-E224FD354BFF}">
      <dgm:prSet/>
      <dgm:spPr/>
      <dgm:t>
        <a:bodyPr/>
        <a:lstStyle/>
        <a:p>
          <a:endParaRPr lang="en-GB"/>
        </a:p>
      </dgm:t>
    </dgm:pt>
    <dgm:pt modelId="{DF67C91C-406C-4856-B67D-4DE8CF079543}" type="sibTrans" cxnId="{E464471C-D343-422D-9815-E224FD354BFF}">
      <dgm:prSet/>
      <dgm:spPr/>
      <dgm:t>
        <a:bodyPr/>
        <a:lstStyle/>
        <a:p>
          <a:endParaRPr lang="en-GB"/>
        </a:p>
      </dgm:t>
    </dgm:pt>
    <dgm:pt modelId="{AF4D65D1-1980-468D-BB92-8834B5673191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buy</a:t>
          </a:r>
          <a:r>
            <a:rPr lang="cs-CZ" dirty="0" smtClean="0"/>
            <a:t> </a:t>
          </a:r>
          <a:r>
            <a:rPr lang="cs-CZ" dirty="0" err="1" smtClean="0"/>
            <a:t>stamps</a:t>
          </a:r>
          <a:endParaRPr lang="en-GB" dirty="0"/>
        </a:p>
      </dgm:t>
    </dgm:pt>
    <dgm:pt modelId="{4E53012B-44B4-4F04-9749-BDB0BAC06734}" type="parTrans" cxnId="{BEB88D22-BF1A-49D9-9865-63A117E14D2D}">
      <dgm:prSet/>
      <dgm:spPr/>
      <dgm:t>
        <a:bodyPr/>
        <a:lstStyle/>
        <a:p>
          <a:endParaRPr lang="en-GB"/>
        </a:p>
      </dgm:t>
    </dgm:pt>
    <dgm:pt modelId="{F311D055-4BAF-4656-B3B9-ECD4276762A3}" type="sibTrans" cxnId="{BEB88D22-BF1A-49D9-9865-63A117E14D2D}">
      <dgm:prSet/>
      <dgm:spPr/>
      <dgm:t>
        <a:bodyPr/>
        <a:lstStyle/>
        <a:p>
          <a:endParaRPr lang="en-GB"/>
        </a:p>
      </dgm:t>
    </dgm:pt>
    <dgm:pt modelId="{D3159FF1-E24D-4A69-B1F7-01BCD82FB08D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collect</a:t>
          </a:r>
          <a:r>
            <a:rPr lang="cs-CZ" dirty="0" smtClean="0"/>
            <a:t> a pension</a:t>
          </a:r>
          <a:endParaRPr lang="en-GB" dirty="0"/>
        </a:p>
      </dgm:t>
    </dgm:pt>
    <dgm:pt modelId="{824919DF-2576-41E5-84B3-03AED1E78AE6}" type="parTrans" cxnId="{FA94EBE7-9207-4FD1-9CC4-12954CD40AB2}">
      <dgm:prSet/>
      <dgm:spPr/>
      <dgm:t>
        <a:bodyPr/>
        <a:lstStyle/>
        <a:p>
          <a:endParaRPr lang="en-GB"/>
        </a:p>
      </dgm:t>
    </dgm:pt>
    <dgm:pt modelId="{050020B5-BE28-40AB-8C15-99B41168BEA0}" type="sibTrans" cxnId="{FA94EBE7-9207-4FD1-9CC4-12954CD40AB2}">
      <dgm:prSet/>
      <dgm:spPr/>
      <dgm:t>
        <a:bodyPr/>
        <a:lstStyle/>
        <a:p>
          <a:endParaRPr lang="en-GB"/>
        </a:p>
      </dgm:t>
    </dgm:pt>
    <dgm:pt modelId="{E3884D80-7710-4411-9A8E-98F247651232}" type="pres">
      <dgm:prSet presAssocID="{8CA2BE4A-068B-47C7-9C1E-408DE0BE9DC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BD9C2ED-08C3-450E-B819-A13E70326379}" type="pres">
      <dgm:prSet presAssocID="{8CA2BE4A-068B-47C7-9C1E-408DE0BE9DC0}" presName="radial" presStyleCnt="0">
        <dgm:presLayoutVars>
          <dgm:animLvl val="ctr"/>
        </dgm:presLayoutVars>
      </dgm:prSet>
      <dgm:spPr/>
    </dgm:pt>
    <dgm:pt modelId="{37F8A4FD-C67A-4BD7-9A50-1039AC6A608B}" type="pres">
      <dgm:prSet presAssocID="{0178680A-78D1-48A2-8B50-0A6783E1FB85}" presName="centerShape" presStyleLbl="vennNode1" presStyleIdx="0" presStyleCnt="9"/>
      <dgm:spPr/>
      <dgm:t>
        <a:bodyPr/>
        <a:lstStyle/>
        <a:p>
          <a:endParaRPr lang="en-GB"/>
        </a:p>
      </dgm:t>
    </dgm:pt>
    <dgm:pt modelId="{4E6F7C49-CAC8-4004-A9CB-186EDF42018B}" type="pres">
      <dgm:prSet presAssocID="{EBF4FA20-37B5-4637-B419-4888E7FEBCE3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979362-BF06-456C-969F-AA8FD90017B7}" type="pres">
      <dgm:prSet presAssocID="{EEB57A48-DE01-4AEA-931A-D4765B967909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9CDD33-9433-4770-A31F-6C6878DE2904}" type="pres">
      <dgm:prSet presAssocID="{8D0A4D70-95E0-4DBB-BF24-304D2A96CA93}" presName="node" presStyleLbl="vennNode1" presStyleIdx="3" presStyleCnt="9" custRadScaleRad="102873" custRadScaleInc="-39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30C643-0D44-474C-BB61-31D555B4452E}" type="pres">
      <dgm:prSet presAssocID="{7B3A0C13-0C95-4C3E-86B7-484871EE121E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44DC43-79DE-4597-B4E4-3D7DFECAF8A7}" type="pres">
      <dgm:prSet presAssocID="{77EDB5DC-DE75-4F5B-83BA-1FD2F2CE7E07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250C77-C311-4981-9089-08F49F7BA2D3}" type="pres">
      <dgm:prSet presAssocID="{AF4D65D1-1980-468D-BB92-8834B5673191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8CA253-4BD1-4D4D-BD1D-EC036FB99AAF}" type="pres">
      <dgm:prSet presAssocID="{D3159FF1-E24D-4A69-B1F7-01BCD82FB08D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A493B7-890F-4AF0-BA97-171C83E94894}" type="pres">
      <dgm:prSet presAssocID="{3F011F44-D46D-4738-8C5F-B1DE6929429E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7152CFC-EA0F-4706-A62C-F09A2B48FFA7}" type="presOf" srcId="{3F011F44-D46D-4738-8C5F-B1DE6929429E}" destId="{A7A493B7-890F-4AF0-BA97-171C83E94894}" srcOrd="0" destOrd="0" presId="urn:microsoft.com/office/officeart/2005/8/layout/radial3"/>
    <dgm:cxn modelId="{E1C59EFD-4A07-4939-AEFA-00E271BB0C40}" type="presOf" srcId="{8D0A4D70-95E0-4DBB-BF24-304D2A96CA93}" destId="{DF9CDD33-9433-4770-A31F-6C6878DE2904}" srcOrd="0" destOrd="0" presId="urn:microsoft.com/office/officeart/2005/8/layout/radial3"/>
    <dgm:cxn modelId="{006D8FB0-F9B6-4D98-BAEC-BE3AD4F4A9A4}" type="presOf" srcId="{AF4D65D1-1980-468D-BB92-8834B5673191}" destId="{BC250C77-C311-4981-9089-08F49F7BA2D3}" srcOrd="0" destOrd="0" presId="urn:microsoft.com/office/officeart/2005/8/layout/radial3"/>
    <dgm:cxn modelId="{1D4E1CBF-9FF8-4172-817E-284BFE30A967}" srcId="{0178680A-78D1-48A2-8B50-0A6783E1FB85}" destId="{EBF4FA20-37B5-4637-B419-4888E7FEBCE3}" srcOrd="0" destOrd="0" parTransId="{4C51A79A-3BFE-491F-8B2F-CB90F7D06B39}" sibTransId="{4B4BD914-3514-4A63-8E71-91552A99A05E}"/>
    <dgm:cxn modelId="{28F35E22-DA7E-433B-8760-23ABA577EE19}" srcId="{0178680A-78D1-48A2-8B50-0A6783E1FB85}" destId="{EEB57A48-DE01-4AEA-931A-D4765B967909}" srcOrd="1" destOrd="0" parTransId="{F6E40019-2DBD-4EF6-8209-8A7975734D37}" sibTransId="{66A5C17A-8DCF-4436-BD2B-22D58C998AEE}"/>
    <dgm:cxn modelId="{A34CE10A-4EC9-4C27-B5F4-1A0F3892CE93}" type="presOf" srcId="{EEB57A48-DE01-4AEA-931A-D4765B967909}" destId="{88979362-BF06-456C-969F-AA8FD90017B7}" srcOrd="0" destOrd="0" presId="urn:microsoft.com/office/officeart/2005/8/layout/radial3"/>
    <dgm:cxn modelId="{4B719830-9CF1-41E3-AC37-DADF4001C60C}" type="presOf" srcId="{0178680A-78D1-48A2-8B50-0A6783E1FB85}" destId="{37F8A4FD-C67A-4BD7-9A50-1039AC6A608B}" srcOrd="0" destOrd="0" presId="urn:microsoft.com/office/officeart/2005/8/layout/radial3"/>
    <dgm:cxn modelId="{BEB88D22-BF1A-49D9-9865-63A117E14D2D}" srcId="{0178680A-78D1-48A2-8B50-0A6783E1FB85}" destId="{AF4D65D1-1980-468D-BB92-8834B5673191}" srcOrd="5" destOrd="0" parTransId="{4E53012B-44B4-4F04-9749-BDB0BAC06734}" sibTransId="{F311D055-4BAF-4656-B3B9-ECD4276762A3}"/>
    <dgm:cxn modelId="{EB3D60DD-9F0A-4C4F-9CDA-025998D33109}" srcId="{0178680A-78D1-48A2-8B50-0A6783E1FB85}" destId="{8D0A4D70-95E0-4DBB-BF24-304D2A96CA93}" srcOrd="2" destOrd="0" parTransId="{13902674-335E-48C5-965C-F2A5C5089D71}" sibTransId="{D40B05A0-33E2-4192-974E-9E6C705F63C0}"/>
    <dgm:cxn modelId="{75CEF472-4521-41A8-8005-0AAF91A69C62}" type="presOf" srcId="{77EDB5DC-DE75-4F5B-83BA-1FD2F2CE7E07}" destId="{B944DC43-79DE-4597-B4E4-3D7DFECAF8A7}" srcOrd="0" destOrd="0" presId="urn:microsoft.com/office/officeart/2005/8/layout/radial3"/>
    <dgm:cxn modelId="{453ED069-78A4-44D0-91D6-A48BF9A5BA9C}" type="presOf" srcId="{8CA2BE4A-068B-47C7-9C1E-408DE0BE9DC0}" destId="{E3884D80-7710-4411-9A8E-98F247651232}" srcOrd="0" destOrd="0" presId="urn:microsoft.com/office/officeart/2005/8/layout/radial3"/>
    <dgm:cxn modelId="{FA94EBE7-9207-4FD1-9CC4-12954CD40AB2}" srcId="{0178680A-78D1-48A2-8B50-0A6783E1FB85}" destId="{D3159FF1-E24D-4A69-B1F7-01BCD82FB08D}" srcOrd="6" destOrd="0" parTransId="{824919DF-2576-41E5-84B3-03AED1E78AE6}" sibTransId="{050020B5-BE28-40AB-8C15-99B41168BEA0}"/>
    <dgm:cxn modelId="{FA31EE8C-9D27-467D-B5F0-BB61592D6F3D}" srcId="{0178680A-78D1-48A2-8B50-0A6783E1FB85}" destId="{7B3A0C13-0C95-4C3E-86B7-484871EE121E}" srcOrd="3" destOrd="0" parTransId="{54C990ED-5C93-40CA-9143-8DCC869F1AE8}" sibTransId="{2301F2C2-55B2-4D4C-B831-4D5BF9B0E9F1}"/>
    <dgm:cxn modelId="{63E8455F-F0CF-48C1-9F4F-9A4FAD34C89A}" type="presOf" srcId="{EBF4FA20-37B5-4637-B419-4888E7FEBCE3}" destId="{4E6F7C49-CAC8-4004-A9CB-186EDF42018B}" srcOrd="0" destOrd="0" presId="urn:microsoft.com/office/officeart/2005/8/layout/radial3"/>
    <dgm:cxn modelId="{CD4207D0-60E7-4BC2-B293-9CC84AB95185}" type="presOf" srcId="{D3159FF1-E24D-4A69-B1F7-01BCD82FB08D}" destId="{B38CA253-4BD1-4D4D-BD1D-EC036FB99AAF}" srcOrd="0" destOrd="0" presId="urn:microsoft.com/office/officeart/2005/8/layout/radial3"/>
    <dgm:cxn modelId="{2C8F47B8-10B9-49E6-9112-CE21F40EA1FA}" srcId="{8CA2BE4A-068B-47C7-9C1E-408DE0BE9DC0}" destId="{0178680A-78D1-48A2-8B50-0A6783E1FB85}" srcOrd="0" destOrd="0" parTransId="{2A7C026E-D12D-4CA8-B5D1-143790A1FD5A}" sibTransId="{6F38461D-01A3-4B03-B999-E53CD6068BC7}"/>
    <dgm:cxn modelId="{76808A26-0E25-4179-8D0F-C4A94E146C78}" srcId="{0178680A-78D1-48A2-8B50-0A6783E1FB85}" destId="{77EDB5DC-DE75-4F5B-83BA-1FD2F2CE7E07}" srcOrd="4" destOrd="0" parTransId="{FB96216F-18FE-4D0B-89AA-DBEFC990A7AA}" sibTransId="{E1DAC071-AFD6-44F0-B328-3984DB1A6A4A}"/>
    <dgm:cxn modelId="{03088CF6-8CBA-4AC6-B3ED-84003FF348E4}" type="presOf" srcId="{7B3A0C13-0C95-4C3E-86B7-484871EE121E}" destId="{5530C643-0D44-474C-BB61-31D555B4452E}" srcOrd="0" destOrd="0" presId="urn:microsoft.com/office/officeart/2005/8/layout/radial3"/>
    <dgm:cxn modelId="{E464471C-D343-422D-9815-E224FD354BFF}" srcId="{0178680A-78D1-48A2-8B50-0A6783E1FB85}" destId="{3F011F44-D46D-4738-8C5F-B1DE6929429E}" srcOrd="7" destOrd="0" parTransId="{CE4AE9EF-D015-4FF5-9D9A-C65B1CB36755}" sibTransId="{DF67C91C-406C-4856-B67D-4DE8CF079543}"/>
    <dgm:cxn modelId="{5878E70F-F44B-4B4B-A480-A528397D39FF}" type="presParOf" srcId="{E3884D80-7710-4411-9A8E-98F247651232}" destId="{CBD9C2ED-08C3-450E-B819-A13E70326379}" srcOrd="0" destOrd="0" presId="urn:microsoft.com/office/officeart/2005/8/layout/radial3"/>
    <dgm:cxn modelId="{3C8726B6-CF54-4DCC-9144-10533D403243}" type="presParOf" srcId="{CBD9C2ED-08C3-450E-B819-A13E70326379}" destId="{37F8A4FD-C67A-4BD7-9A50-1039AC6A608B}" srcOrd="0" destOrd="0" presId="urn:microsoft.com/office/officeart/2005/8/layout/radial3"/>
    <dgm:cxn modelId="{E2776087-793C-4E2E-8995-F869D50AB741}" type="presParOf" srcId="{CBD9C2ED-08C3-450E-B819-A13E70326379}" destId="{4E6F7C49-CAC8-4004-A9CB-186EDF42018B}" srcOrd="1" destOrd="0" presId="urn:microsoft.com/office/officeart/2005/8/layout/radial3"/>
    <dgm:cxn modelId="{E76D24F3-F3CE-492D-9612-C31B2C952FC8}" type="presParOf" srcId="{CBD9C2ED-08C3-450E-B819-A13E70326379}" destId="{88979362-BF06-456C-969F-AA8FD90017B7}" srcOrd="2" destOrd="0" presId="urn:microsoft.com/office/officeart/2005/8/layout/radial3"/>
    <dgm:cxn modelId="{630AC5CF-4788-48AB-AAE1-7C96A6ABB1E3}" type="presParOf" srcId="{CBD9C2ED-08C3-450E-B819-A13E70326379}" destId="{DF9CDD33-9433-4770-A31F-6C6878DE2904}" srcOrd="3" destOrd="0" presId="urn:microsoft.com/office/officeart/2005/8/layout/radial3"/>
    <dgm:cxn modelId="{F6047800-C76B-427D-9D8E-A6340B67935B}" type="presParOf" srcId="{CBD9C2ED-08C3-450E-B819-A13E70326379}" destId="{5530C643-0D44-474C-BB61-31D555B4452E}" srcOrd="4" destOrd="0" presId="urn:microsoft.com/office/officeart/2005/8/layout/radial3"/>
    <dgm:cxn modelId="{D5FD983F-04A6-4499-B877-3B9733BDD580}" type="presParOf" srcId="{CBD9C2ED-08C3-450E-B819-A13E70326379}" destId="{B944DC43-79DE-4597-B4E4-3D7DFECAF8A7}" srcOrd="5" destOrd="0" presId="urn:microsoft.com/office/officeart/2005/8/layout/radial3"/>
    <dgm:cxn modelId="{B2E016BC-E9EB-4F5B-8336-EDD1144ACEA6}" type="presParOf" srcId="{CBD9C2ED-08C3-450E-B819-A13E70326379}" destId="{BC250C77-C311-4981-9089-08F49F7BA2D3}" srcOrd="6" destOrd="0" presId="urn:microsoft.com/office/officeart/2005/8/layout/radial3"/>
    <dgm:cxn modelId="{8BD9D6AC-509D-4C9A-89C3-4A952E8282C5}" type="presParOf" srcId="{CBD9C2ED-08C3-450E-B819-A13E70326379}" destId="{B38CA253-4BD1-4D4D-BD1D-EC036FB99AAF}" srcOrd="7" destOrd="0" presId="urn:microsoft.com/office/officeart/2005/8/layout/radial3"/>
    <dgm:cxn modelId="{FA82DBDB-D335-4E5C-8731-238406E26CC7}" type="presParOf" srcId="{CBD9C2ED-08C3-450E-B819-A13E70326379}" destId="{A7A493B7-890F-4AF0-BA97-171C83E94894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F6896C-27F2-4BB4-816B-3EB19808144E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37B1CE-BEE2-432A-B2AC-A4F7A56F91B0}">
      <dgm:prSet phldrT="[Text]"/>
      <dgm:spPr/>
      <dgm:t>
        <a:bodyPr/>
        <a:lstStyle/>
        <a:p>
          <a:r>
            <a:rPr lang="cs-CZ" dirty="0" smtClean="0"/>
            <a:t>in </a:t>
          </a:r>
          <a:r>
            <a:rPr lang="cs-CZ" dirty="0" err="1" smtClean="0"/>
            <a:t>the</a:t>
          </a:r>
          <a:r>
            <a:rPr lang="cs-CZ" dirty="0" smtClean="0"/>
            <a:t> bank</a:t>
          </a:r>
          <a:endParaRPr lang="en-GB" dirty="0"/>
        </a:p>
      </dgm:t>
    </dgm:pt>
    <dgm:pt modelId="{3EF32A0E-22D2-4589-986A-377F4676FB84}" type="parTrans" cxnId="{050C8D82-0DC9-434C-BE3F-1B2090B47EDE}">
      <dgm:prSet/>
      <dgm:spPr/>
      <dgm:t>
        <a:bodyPr/>
        <a:lstStyle/>
        <a:p>
          <a:endParaRPr lang="en-GB"/>
        </a:p>
      </dgm:t>
    </dgm:pt>
    <dgm:pt modelId="{9BA113EE-57C6-4AF4-BB05-A863BF14A249}" type="sibTrans" cxnId="{050C8D82-0DC9-434C-BE3F-1B2090B47EDE}">
      <dgm:prSet/>
      <dgm:spPr/>
      <dgm:t>
        <a:bodyPr/>
        <a:lstStyle/>
        <a:p>
          <a:endParaRPr lang="en-GB"/>
        </a:p>
      </dgm:t>
    </dgm:pt>
    <dgm:pt modelId="{A5A572AB-BDC4-43CB-8DB9-0F5873B082A4}">
      <dgm:prSet phldrT="[Text]"/>
      <dgm:spPr/>
      <dgm:t>
        <a:bodyPr/>
        <a:lstStyle/>
        <a:p>
          <a:r>
            <a:rPr lang="cs-CZ" dirty="0" smtClean="0"/>
            <a:t>to open a bank </a:t>
          </a:r>
          <a:r>
            <a:rPr lang="cs-CZ" dirty="0" err="1" smtClean="0"/>
            <a:t>account</a:t>
          </a:r>
          <a:endParaRPr lang="en-GB" dirty="0"/>
        </a:p>
      </dgm:t>
    </dgm:pt>
    <dgm:pt modelId="{A6342628-2ED1-4948-B6E0-DA2075D6A588}" type="parTrans" cxnId="{5E5E9F7D-C7A4-4A25-9905-F63F5B30C9D0}">
      <dgm:prSet/>
      <dgm:spPr/>
      <dgm:t>
        <a:bodyPr/>
        <a:lstStyle/>
        <a:p>
          <a:endParaRPr lang="en-GB"/>
        </a:p>
      </dgm:t>
    </dgm:pt>
    <dgm:pt modelId="{B11A5FB3-B528-4B8D-A162-4168C8551342}" type="sibTrans" cxnId="{5E5E9F7D-C7A4-4A25-9905-F63F5B30C9D0}">
      <dgm:prSet/>
      <dgm:spPr/>
      <dgm:t>
        <a:bodyPr/>
        <a:lstStyle/>
        <a:p>
          <a:endParaRPr lang="en-GB"/>
        </a:p>
      </dgm:t>
    </dgm:pt>
    <dgm:pt modelId="{2213D392-C6A7-484D-8114-4D5197CA2FC4}">
      <dgm:prSet phldrT="[Text]"/>
      <dgm:spPr/>
      <dgm:t>
        <a:bodyPr/>
        <a:lstStyle/>
        <a:p>
          <a:r>
            <a:rPr lang="cs-CZ" smtClean="0"/>
            <a:t>to deposit money</a:t>
          </a:r>
          <a:endParaRPr lang="en-GB" dirty="0"/>
        </a:p>
      </dgm:t>
    </dgm:pt>
    <dgm:pt modelId="{990952EC-FB66-4FCF-8DDC-A0AD848A04C8}" type="parTrans" cxnId="{B7D27117-494A-41A0-BA26-1B22B8C312F9}">
      <dgm:prSet/>
      <dgm:spPr/>
      <dgm:t>
        <a:bodyPr/>
        <a:lstStyle/>
        <a:p>
          <a:endParaRPr lang="en-GB"/>
        </a:p>
      </dgm:t>
    </dgm:pt>
    <dgm:pt modelId="{1AB36634-7E17-4728-8D94-3CDF03DBD916}" type="sibTrans" cxnId="{B7D27117-494A-41A0-BA26-1B22B8C312F9}">
      <dgm:prSet/>
      <dgm:spPr/>
      <dgm:t>
        <a:bodyPr/>
        <a:lstStyle/>
        <a:p>
          <a:endParaRPr lang="en-GB"/>
        </a:p>
      </dgm:t>
    </dgm:pt>
    <dgm:pt modelId="{0579200A-5C90-485C-9EC8-00FDEDBDB1F9}">
      <dgm:prSet phldrT="[Text]"/>
      <dgm:spPr/>
      <dgm:t>
        <a:bodyPr/>
        <a:lstStyle/>
        <a:p>
          <a:r>
            <a:rPr lang="cs-CZ" smtClean="0"/>
            <a:t>to withdraw money</a:t>
          </a:r>
          <a:endParaRPr lang="en-GB" dirty="0"/>
        </a:p>
      </dgm:t>
    </dgm:pt>
    <dgm:pt modelId="{68D1847E-9667-4278-A436-4CD2B200185C}" type="parTrans" cxnId="{CF86C9B4-562E-4C5C-A33D-659122AF4765}">
      <dgm:prSet/>
      <dgm:spPr/>
      <dgm:t>
        <a:bodyPr/>
        <a:lstStyle/>
        <a:p>
          <a:endParaRPr lang="en-GB"/>
        </a:p>
      </dgm:t>
    </dgm:pt>
    <dgm:pt modelId="{93B6CAE6-9F03-4CAF-B4BE-E3C0C43F706B}" type="sibTrans" cxnId="{CF86C9B4-562E-4C5C-A33D-659122AF4765}">
      <dgm:prSet/>
      <dgm:spPr/>
      <dgm:t>
        <a:bodyPr/>
        <a:lstStyle/>
        <a:p>
          <a:endParaRPr lang="en-GB"/>
        </a:p>
      </dgm:t>
    </dgm:pt>
    <dgm:pt modelId="{522C2885-F483-42ED-BA36-BA6F91BB108E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apply</a:t>
          </a:r>
          <a:r>
            <a:rPr lang="cs-CZ" dirty="0" smtClean="0"/>
            <a:t> </a:t>
          </a:r>
          <a:r>
            <a:rPr lang="cs-CZ" dirty="0" err="1" smtClean="0"/>
            <a:t>for</a:t>
          </a:r>
          <a:r>
            <a:rPr lang="cs-CZ" dirty="0" smtClean="0"/>
            <a:t> a </a:t>
          </a:r>
          <a:r>
            <a:rPr lang="cs-CZ" dirty="0" err="1" smtClean="0"/>
            <a:t>loan</a:t>
          </a:r>
          <a:endParaRPr lang="en-GB" dirty="0"/>
        </a:p>
      </dgm:t>
    </dgm:pt>
    <dgm:pt modelId="{7A8F32F8-41F3-489B-B523-BEB87372A139}" type="parTrans" cxnId="{7CEF7873-8705-49EC-AF84-0A94F4FA6D58}">
      <dgm:prSet/>
      <dgm:spPr/>
      <dgm:t>
        <a:bodyPr/>
        <a:lstStyle/>
        <a:p>
          <a:endParaRPr lang="en-GB"/>
        </a:p>
      </dgm:t>
    </dgm:pt>
    <dgm:pt modelId="{D71E51E4-3BC6-4AEE-B94A-8B8BBD005ED0}" type="sibTrans" cxnId="{7CEF7873-8705-49EC-AF84-0A94F4FA6D58}">
      <dgm:prSet/>
      <dgm:spPr/>
      <dgm:t>
        <a:bodyPr/>
        <a:lstStyle/>
        <a:p>
          <a:endParaRPr lang="en-GB"/>
        </a:p>
      </dgm:t>
    </dgm:pt>
    <dgm:pt modelId="{772D2FB8-8C2D-4B0D-AD04-663201EA6003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arrange</a:t>
          </a:r>
          <a:r>
            <a:rPr lang="cs-CZ" dirty="0" smtClean="0"/>
            <a:t> a </a:t>
          </a:r>
          <a:r>
            <a:rPr lang="cs-CZ" dirty="0" err="1" smtClean="0"/>
            <a:t>mortgage</a:t>
          </a:r>
          <a:endParaRPr lang="en-GB" dirty="0"/>
        </a:p>
      </dgm:t>
    </dgm:pt>
    <dgm:pt modelId="{3D35F0B9-AF18-4C19-A259-BA43239320B6}" type="parTrans" cxnId="{DF46D593-AFE2-43A7-8894-9AA255877054}">
      <dgm:prSet/>
      <dgm:spPr/>
      <dgm:t>
        <a:bodyPr/>
        <a:lstStyle/>
        <a:p>
          <a:endParaRPr lang="en-GB"/>
        </a:p>
      </dgm:t>
    </dgm:pt>
    <dgm:pt modelId="{ABBDA9DF-F4D9-4BDF-B306-9F809ED45ED8}" type="sibTrans" cxnId="{DF46D593-AFE2-43A7-8894-9AA255877054}">
      <dgm:prSet/>
      <dgm:spPr/>
      <dgm:t>
        <a:bodyPr/>
        <a:lstStyle/>
        <a:p>
          <a:endParaRPr lang="en-GB"/>
        </a:p>
      </dgm:t>
    </dgm:pt>
    <dgm:pt modelId="{AFF0A69D-8CA9-4EE4-BEE9-A1BEF012DE09}">
      <dgm:prSet phldrT="[Text]"/>
      <dgm:spPr/>
      <dgm:t>
        <a:bodyPr/>
        <a:lstStyle/>
        <a:p>
          <a:r>
            <a:rPr lang="cs-CZ" dirty="0" smtClean="0"/>
            <a:t>to transfer </a:t>
          </a:r>
          <a:r>
            <a:rPr lang="cs-CZ" dirty="0" err="1" smtClean="0"/>
            <a:t>money</a:t>
          </a:r>
          <a:endParaRPr lang="en-GB" dirty="0"/>
        </a:p>
      </dgm:t>
    </dgm:pt>
    <dgm:pt modelId="{E6111374-377A-4B74-81D2-A66E8AA85883}" type="parTrans" cxnId="{89084B1D-A596-41B5-8E91-28308CEDF16D}">
      <dgm:prSet/>
      <dgm:spPr/>
      <dgm:t>
        <a:bodyPr/>
        <a:lstStyle/>
        <a:p>
          <a:endParaRPr lang="en-GB"/>
        </a:p>
      </dgm:t>
    </dgm:pt>
    <dgm:pt modelId="{D7A9CBC9-E32D-4C68-A0A3-598F377999BA}" type="sibTrans" cxnId="{89084B1D-A596-41B5-8E91-28308CEDF16D}">
      <dgm:prSet/>
      <dgm:spPr/>
      <dgm:t>
        <a:bodyPr/>
        <a:lstStyle/>
        <a:p>
          <a:endParaRPr lang="en-GB"/>
        </a:p>
      </dgm:t>
    </dgm:pt>
    <dgm:pt modelId="{CD9DBE14-1F24-4534-BE71-1782AEF807AB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change</a:t>
          </a:r>
          <a:r>
            <a:rPr lang="cs-CZ" dirty="0" smtClean="0"/>
            <a:t> </a:t>
          </a:r>
          <a:r>
            <a:rPr lang="cs-CZ" dirty="0" err="1" smtClean="0"/>
            <a:t>money</a:t>
          </a:r>
          <a:endParaRPr lang="en-GB" dirty="0"/>
        </a:p>
      </dgm:t>
    </dgm:pt>
    <dgm:pt modelId="{5250C6BB-6C53-4A75-BB11-D6B45D636D7B}" type="parTrans" cxnId="{9813A161-6F5D-4CD3-B91E-D1F6B432AE98}">
      <dgm:prSet/>
      <dgm:spPr/>
      <dgm:t>
        <a:bodyPr/>
        <a:lstStyle/>
        <a:p>
          <a:endParaRPr lang="en-GB"/>
        </a:p>
      </dgm:t>
    </dgm:pt>
    <dgm:pt modelId="{2E0D7EF0-3447-4EE5-994C-BB5FABF310B8}" type="sibTrans" cxnId="{9813A161-6F5D-4CD3-B91E-D1F6B432AE98}">
      <dgm:prSet/>
      <dgm:spPr/>
      <dgm:t>
        <a:bodyPr/>
        <a:lstStyle/>
        <a:p>
          <a:endParaRPr lang="en-GB"/>
        </a:p>
      </dgm:t>
    </dgm:pt>
    <dgm:pt modelId="{7893EC0B-2DA8-44C6-B680-F1AB6774D6D8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pay</a:t>
          </a:r>
          <a:r>
            <a:rPr lang="cs-CZ" dirty="0" smtClean="0"/>
            <a:t> a </a:t>
          </a:r>
          <a:r>
            <a:rPr lang="cs-CZ" dirty="0" err="1" smtClean="0"/>
            <a:t>bill</a:t>
          </a:r>
          <a:endParaRPr lang="en-GB" dirty="0"/>
        </a:p>
      </dgm:t>
    </dgm:pt>
    <dgm:pt modelId="{A452862B-B503-42D4-AD17-ABD20B3B9158}" type="parTrans" cxnId="{EB0FE149-EFCE-46F3-977C-16151752B07B}">
      <dgm:prSet/>
      <dgm:spPr/>
      <dgm:t>
        <a:bodyPr/>
        <a:lstStyle/>
        <a:p>
          <a:endParaRPr lang="en-GB"/>
        </a:p>
      </dgm:t>
    </dgm:pt>
    <dgm:pt modelId="{F854E61C-C351-4520-BB30-46B99A4AF868}" type="sibTrans" cxnId="{EB0FE149-EFCE-46F3-977C-16151752B07B}">
      <dgm:prSet/>
      <dgm:spPr/>
      <dgm:t>
        <a:bodyPr/>
        <a:lstStyle/>
        <a:p>
          <a:endParaRPr lang="en-GB"/>
        </a:p>
      </dgm:t>
    </dgm:pt>
    <dgm:pt modelId="{B46D5561-CEBA-43E6-A625-F8E61865A035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apply</a:t>
          </a:r>
          <a:r>
            <a:rPr lang="cs-CZ" dirty="0" smtClean="0"/>
            <a:t> </a:t>
          </a:r>
          <a:r>
            <a:rPr lang="cs-CZ" dirty="0" err="1" smtClean="0"/>
            <a:t>for</a:t>
          </a:r>
          <a:r>
            <a:rPr lang="cs-CZ" dirty="0" smtClean="0"/>
            <a:t> a </a:t>
          </a:r>
          <a:r>
            <a:rPr lang="cs-CZ" dirty="0" err="1" smtClean="0"/>
            <a:t>credit</a:t>
          </a:r>
          <a:r>
            <a:rPr lang="cs-CZ" dirty="0" smtClean="0"/>
            <a:t> </a:t>
          </a:r>
          <a:r>
            <a:rPr lang="cs-CZ" dirty="0" err="1" smtClean="0"/>
            <a:t>card</a:t>
          </a:r>
          <a:endParaRPr lang="en-GB" dirty="0"/>
        </a:p>
      </dgm:t>
    </dgm:pt>
    <dgm:pt modelId="{3DB55ACB-6B2B-46FD-A24B-5D68BB272AE9}" type="parTrans" cxnId="{3FB86686-75CC-42F6-888E-FA9E502BF36C}">
      <dgm:prSet/>
      <dgm:spPr/>
      <dgm:t>
        <a:bodyPr/>
        <a:lstStyle/>
        <a:p>
          <a:endParaRPr lang="en-GB"/>
        </a:p>
      </dgm:t>
    </dgm:pt>
    <dgm:pt modelId="{8FF13BFB-B4E4-48EA-AD8A-C448B0133B7C}" type="sibTrans" cxnId="{3FB86686-75CC-42F6-888E-FA9E502BF36C}">
      <dgm:prSet/>
      <dgm:spPr/>
      <dgm:t>
        <a:bodyPr/>
        <a:lstStyle/>
        <a:p>
          <a:endParaRPr lang="en-GB"/>
        </a:p>
      </dgm:t>
    </dgm:pt>
    <dgm:pt modelId="{E85224AA-4EE5-47E5-85E0-F7A496908EFB}" type="pres">
      <dgm:prSet presAssocID="{56F6896C-27F2-4BB4-816B-3EB19808144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6F2397A-C35A-4667-AF6A-62AEE3834F5A}" type="pres">
      <dgm:prSet presAssocID="{56F6896C-27F2-4BB4-816B-3EB19808144E}" presName="radial" presStyleCnt="0">
        <dgm:presLayoutVars>
          <dgm:animLvl val="ctr"/>
        </dgm:presLayoutVars>
      </dgm:prSet>
      <dgm:spPr/>
    </dgm:pt>
    <dgm:pt modelId="{318961C2-FD4D-42F0-96C7-498708634121}" type="pres">
      <dgm:prSet presAssocID="{D637B1CE-BEE2-432A-B2AC-A4F7A56F91B0}" presName="centerShape" presStyleLbl="vennNode1" presStyleIdx="0" presStyleCnt="10"/>
      <dgm:spPr/>
      <dgm:t>
        <a:bodyPr/>
        <a:lstStyle/>
        <a:p>
          <a:endParaRPr lang="en-GB"/>
        </a:p>
      </dgm:t>
    </dgm:pt>
    <dgm:pt modelId="{559B8641-4CB7-43BC-A116-334FE7763D9F}" type="pres">
      <dgm:prSet presAssocID="{A5A572AB-BDC4-43CB-8DB9-0F5873B082A4}" presName="node" presStyleLbl="venn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7307D3-7CC3-4D47-885E-08318577CE45}" type="pres">
      <dgm:prSet presAssocID="{2213D392-C6A7-484D-8114-4D5197CA2FC4}" presName="node" presStyleLbl="venn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0AFAE9-63E5-4DA9-8C10-691C652F5476}" type="pres">
      <dgm:prSet presAssocID="{0579200A-5C90-485C-9EC8-00FDEDBDB1F9}" presName="node" presStyleLbl="venn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B86CA7-30DA-48A1-8D32-399E200943A7}" type="pres">
      <dgm:prSet presAssocID="{522C2885-F483-42ED-BA36-BA6F91BB108E}" presName="node" presStyleLbl="venn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3C4D96-D871-4C87-A1E1-097C36EC7A66}" type="pres">
      <dgm:prSet presAssocID="{772D2FB8-8C2D-4B0D-AD04-663201EA6003}" presName="node" presStyleLbl="venn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927870-A50D-4E51-88CC-EFEB6A82B13C}" type="pres">
      <dgm:prSet presAssocID="{B46D5561-CEBA-43E6-A625-F8E61865A035}" presName="node" presStyleLbl="venn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8D5807-FB56-42D9-B456-742E09C2DE39}" type="pres">
      <dgm:prSet presAssocID="{AFF0A69D-8CA9-4EE4-BEE9-A1BEF012DE09}" presName="node" presStyleLbl="venn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40B93C-9D96-4DD8-B6A4-9BEC25A18A9E}" type="pres">
      <dgm:prSet presAssocID="{CD9DBE14-1F24-4534-BE71-1782AEF807AB}" presName="node" presStyleLbl="venn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1357DC-E1B0-4FB8-B86D-5E64CBCB7DFD}" type="pres">
      <dgm:prSet presAssocID="{7893EC0B-2DA8-44C6-B680-F1AB6774D6D8}" presName="node" presStyleLbl="venn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1064F7B-90A5-44BA-9F0D-03796E32C2A7}" type="presOf" srcId="{0579200A-5C90-485C-9EC8-00FDEDBDB1F9}" destId="{EF0AFAE9-63E5-4DA9-8C10-691C652F5476}" srcOrd="0" destOrd="0" presId="urn:microsoft.com/office/officeart/2005/8/layout/radial3"/>
    <dgm:cxn modelId="{EA4267BD-3F73-43FE-B5CD-195A5F2E67C5}" type="presOf" srcId="{772D2FB8-8C2D-4B0D-AD04-663201EA6003}" destId="{6B3C4D96-D871-4C87-A1E1-097C36EC7A66}" srcOrd="0" destOrd="0" presId="urn:microsoft.com/office/officeart/2005/8/layout/radial3"/>
    <dgm:cxn modelId="{CF86C9B4-562E-4C5C-A33D-659122AF4765}" srcId="{D637B1CE-BEE2-432A-B2AC-A4F7A56F91B0}" destId="{0579200A-5C90-485C-9EC8-00FDEDBDB1F9}" srcOrd="2" destOrd="0" parTransId="{68D1847E-9667-4278-A436-4CD2B200185C}" sibTransId="{93B6CAE6-9F03-4CAF-B4BE-E3C0C43F706B}"/>
    <dgm:cxn modelId="{455E650A-ED3B-4F57-B4EB-83D3F994E69F}" type="presOf" srcId="{2213D392-C6A7-484D-8114-4D5197CA2FC4}" destId="{A27307D3-7CC3-4D47-885E-08318577CE45}" srcOrd="0" destOrd="0" presId="urn:microsoft.com/office/officeart/2005/8/layout/radial3"/>
    <dgm:cxn modelId="{EE9A13A3-DE5E-40D9-B3E2-41F47DA3DB10}" type="presOf" srcId="{A5A572AB-BDC4-43CB-8DB9-0F5873B082A4}" destId="{559B8641-4CB7-43BC-A116-334FE7763D9F}" srcOrd="0" destOrd="0" presId="urn:microsoft.com/office/officeart/2005/8/layout/radial3"/>
    <dgm:cxn modelId="{CACAB231-79F0-4E96-A2D3-1A5420AD24E1}" type="presOf" srcId="{B46D5561-CEBA-43E6-A625-F8E61865A035}" destId="{4E927870-A50D-4E51-88CC-EFEB6A82B13C}" srcOrd="0" destOrd="0" presId="urn:microsoft.com/office/officeart/2005/8/layout/radial3"/>
    <dgm:cxn modelId="{847E8762-AD57-4468-BC40-97F0CE8800DD}" type="presOf" srcId="{7893EC0B-2DA8-44C6-B680-F1AB6774D6D8}" destId="{201357DC-E1B0-4FB8-B86D-5E64CBCB7DFD}" srcOrd="0" destOrd="0" presId="urn:microsoft.com/office/officeart/2005/8/layout/radial3"/>
    <dgm:cxn modelId="{E966CAAF-04E9-439F-ACCC-59A17F76C268}" type="presOf" srcId="{D637B1CE-BEE2-432A-B2AC-A4F7A56F91B0}" destId="{318961C2-FD4D-42F0-96C7-498708634121}" srcOrd="0" destOrd="0" presId="urn:microsoft.com/office/officeart/2005/8/layout/radial3"/>
    <dgm:cxn modelId="{9813A161-6F5D-4CD3-B91E-D1F6B432AE98}" srcId="{D637B1CE-BEE2-432A-B2AC-A4F7A56F91B0}" destId="{CD9DBE14-1F24-4534-BE71-1782AEF807AB}" srcOrd="7" destOrd="0" parTransId="{5250C6BB-6C53-4A75-BB11-D6B45D636D7B}" sibTransId="{2E0D7EF0-3447-4EE5-994C-BB5FABF310B8}"/>
    <dgm:cxn modelId="{DF46D593-AFE2-43A7-8894-9AA255877054}" srcId="{D637B1CE-BEE2-432A-B2AC-A4F7A56F91B0}" destId="{772D2FB8-8C2D-4B0D-AD04-663201EA6003}" srcOrd="4" destOrd="0" parTransId="{3D35F0B9-AF18-4C19-A259-BA43239320B6}" sibTransId="{ABBDA9DF-F4D9-4BDF-B306-9F809ED45ED8}"/>
    <dgm:cxn modelId="{DB0FB156-DAFC-4F14-B77B-EA680B769BFD}" type="presOf" srcId="{CD9DBE14-1F24-4534-BE71-1782AEF807AB}" destId="{8A40B93C-9D96-4DD8-B6A4-9BEC25A18A9E}" srcOrd="0" destOrd="0" presId="urn:microsoft.com/office/officeart/2005/8/layout/radial3"/>
    <dgm:cxn modelId="{78E19019-CED4-4E3D-A1FA-EFB0A0C7468F}" type="presOf" srcId="{56F6896C-27F2-4BB4-816B-3EB19808144E}" destId="{E85224AA-4EE5-47E5-85E0-F7A496908EFB}" srcOrd="0" destOrd="0" presId="urn:microsoft.com/office/officeart/2005/8/layout/radial3"/>
    <dgm:cxn modelId="{7CEF7873-8705-49EC-AF84-0A94F4FA6D58}" srcId="{D637B1CE-BEE2-432A-B2AC-A4F7A56F91B0}" destId="{522C2885-F483-42ED-BA36-BA6F91BB108E}" srcOrd="3" destOrd="0" parTransId="{7A8F32F8-41F3-489B-B523-BEB87372A139}" sibTransId="{D71E51E4-3BC6-4AEE-B94A-8B8BBD005ED0}"/>
    <dgm:cxn modelId="{7357E822-20E8-4E58-8715-E018ABB02794}" type="presOf" srcId="{522C2885-F483-42ED-BA36-BA6F91BB108E}" destId="{2EB86CA7-30DA-48A1-8D32-399E200943A7}" srcOrd="0" destOrd="0" presId="urn:microsoft.com/office/officeart/2005/8/layout/radial3"/>
    <dgm:cxn modelId="{3FB86686-75CC-42F6-888E-FA9E502BF36C}" srcId="{D637B1CE-BEE2-432A-B2AC-A4F7A56F91B0}" destId="{B46D5561-CEBA-43E6-A625-F8E61865A035}" srcOrd="5" destOrd="0" parTransId="{3DB55ACB-6B2B-46FD-A24B-5D68BB272AE9}" sibTransId="{8FF13BFB-B4E4-48EA-AD8A-C448B0133B7C}"/>
    <dgm:cxn modelId="{A3176CE2-57D4-436A-A868-86AB9EEC482C}" type="presOf" srcId="{AFF0A69D-8CA9-4EE4-BEE9-A1BEF012DE09}" destId="{358D5807-FB56-42D9-B456-742E09C2DE39}" srcOrd="0" destOrd="0" presId="urn:microsoft.com/office/officeart/2005/8/layout/radial3"/>
    <dgm:cxn modelId="{B7D27117-494A-41A0-BA26-1B22B8C312F9}" srcId="{D637B1CE-BEE2-432A-B2AC-A4F7A56F91B0}" destId="{2213D392-C6A7-484D-8114-4D5197CA2FC4}" srcOrd="1" destOrd="0" parTransId="{990952EC-FB66-4FCF-8DDC-A0AD848A04C8}" sibTransId="{1AB36634-7E17-4728-8D94-3CDF03DBD916}"/>
    <dgm:cxn modelId="{5E5E9F7D-C7A4-4A25-9905-F63F5B30C9D0}" srcId="{D637B1CE-BEE2-432A-B2AC-A4F7A56F91B0}" destId="{A5A572AB-BDC4-43CB-8DB9-0F5873B082A4}" srcOrd="0" destOrd="0" parTransId="{A6342628-2ED1-4948-B6E0-DA2075D6A588}" sibTransId="{B11A5FB3-B528-4B8D-A162-4168C8551342}"/>
    <dgm:cxn modelId="{050C8D82-0DC9-434C-BE3F-1B2090B47EDE}" srcId="{56F6896C-27F2-4BB4-816B-3EB19808144E}" destId="{D637B1CE-BEE2-432A-B2AC-A4F7A56F91B0}" srcOrd="0" destOrd="0" parTransId="{3EF32A0E-22D2-4589-986A-377F4676FB84}" sibTransId="{9BA113EE-57C6-4AF4-BB05-A863BF14A249}"/>
    <dgm:cxn modelId="{EB0FE149-EFCE-46F3-977C-16151752B07B}" srcId="{D637B1CE-BEE2-432A-B2AC-A4F7A56F91B0}" destId="{7893EC0B-2DA8-44C6-B680-F1AB6774D6D8}" srcOrd="8" destOrd="0" parTransId="{A452862B-B503-42D4-AD17-ABD20B3B9158}" sibTransId="{F854E61C-C351-4520-BB30-46B99A4AF868}"/>
    <dgm:cxn modelId="{89084B1D-A596-41B5-8E91-28308CEDF16D}" srcId="{D637B1CE-BEE2-432A-B2AC-A4F7A56F91B0}" destId="{AFF0A69D-8CA9-4EE4-BEE9-A1BEF012DE09}" srcOrd="6" destOrd="0" parTransId="{E6111374-377A-4B74-81D2-A66E8AA85883}" sibTransId="{D7A9CBC9-E32D-4C68-A0A3-598F377999BA}"/>
    <dgm:cxn modelId="{F77C8B22-8F5C-45AF-8384-FD43AE6B658C}" type="presParOf" srcId="{E85224AA-4EE5-47E5-85E0-F7A496908EFB}" destId="{36F2397A-C35A-4667-AF6A-62AEE3834F5A}" srcOrd="0" destOrd="0" presId="urn:microsoft.com/office/officeart/2005/8/layout/radial3"/>
    <dgm:cxn modelId="{210BC4F0-AE24-4401-B1E6-8B1FB5BA5611}" type="presParOf" srcId="{36F2397A-C35A-4667-AF6A-62AEE3834F5A}" destId="{318961C2-FD4D-42F0-96C7-498708634121}" srcOrd="0" destOrd="0" presId="urn:microsoft.com/office/officeart/2005/8/layout/radial3"/>
    <dgm:cxn modelId="{F00DBD4C-46B7-45B8-A442-43B28BA4AADD}" type="presParOf" srcId="{36F2397A-C35A-4667-AF6A-62AEE3834F5A}" destId="{559B8641-4CB7-43BC-A116-334FE7763D9F}" srcOrd="1" destOrd="0" presId="urn:microsoft.com/office/officeart/2005/8/layout/radial3"/>
    <dgm:cxn modelId="{9FC7FC00-E5E8-4813-929E-CDA5531EFEF6}" type="presParOf" srcId="{36F2397A-C35A-4667-AF6A-62AEE3834F5A}" destId="{A27307D3-7CC3-4D47-885E-08318577CE45}" srcOrd="2" destOrd="0" presId="urn:microsoft.com/office/officeart/2005/8/layout/radial3"/>
    <dgm:cxn modelId="{D285CED1-D4DB-44C0-8168-E9BDF60C0E8A}" type="presParOf" srcId="{36F2397A-C35A-4667-AF6A-62AEE3834F5A}" destId="{EF0AFAE9-63E5-4DA9-8C10-691C652F5476}" srcOrd="3" destOrd="0" presId="urn:microsoft.com/office/officeart/2005/8/layout/radial3"/>
    <dgm:cxn modelId="{FB9FA189-1D45-4942-8BBE-B19E05416608}" type="presParOf" srcId="{36F2397A-C35A-4667-AF6A-62AEE3834F5A}" destId="{2EB86CA7-30DA-48A1-8D32-399E200943A7}" srcOrd="4" destOrd="0" presId="urn:microsoft.com/office/officeart/2005/8/layout/radial3"/>
    <dgm:cxn modelId="{46954281-5AD7-481F-B77D-6AB463081B1A}" type="presParOf" srcId="{36F2397A-C35A-4667-AF6A-62AEE3834F5A}" destId="{6B3C4D96-D871-4C87-A1E1-097C36EC7A66}" srcOrd="5" destOrd="0" presId="urn:microsoft.com/office/officeart/2005/8/layout/radial3"/>
    <dgm:cxn modelId="{197068F1-5821-4C31-A956-1B0D8CB73ABE}" type="presParOf" srcId="{36F2397A-C35A-4667-AF6A-62AEE3834F5A}" destId="{4E927870-A50D-4E51-88CC-EFEB6A82B13C}" srcOrd="6" destOrd="0" presId="urn:microsoft.com/office/officeart/2005/8/layout/radial3"/>
    <dgm:cxn modelId="{B66D5745-3B77-4EA5-A759-228C6880786C}" type="presParOf" srcId="{36F2397A-C35A-4667-AF6A-62AEE3834F5A}" destId="{358D5807-FB56-42D9-B456-742E09C2DE39}" srcOrd="7" destOrd="0" presId="urn:microsoft.com/office/officeart/2005/8/layout/radial3"/>
    <dgm:cxn modelId="{784DF00F-E51F-413F-9FB9-548848386263}" type="presParOf" srcId="{36F2397A-C35A-4667-AF6A-62AEE3834F5A}" destId="{8A40B93C-9D96-4DD8-B6A4-9BEC25A18A9E}" srcOrd="8" destOrd="0" presId="urn:microsoft.com/office/officeart/2005/8/layout/radial3"/>
    <dgm:cxn modelId="{77B5F296-0C4F-496D-84BF-8B83A88C11D6}" type="presParOf" srcId="{36F2397A-C35A-4667-AF6A-62AEE3834F5A}" destId="{201357DC-E1B0-4FB8-B86D-5E64CBCB7DFD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F6896C-27F2-4BB4-816B-3EB19808144E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37B1CE-BEE2-432A-B2AC-A4F7A56F91B0}">
      <dgm:prSet phldrT="[Text]"/>
      <dgm:spPr/>
      <dgm:t>
        <a:bodyPr/>
        <a:lstStyle/>
        <a:p>
          <a:r>
            <a:rPr lang="cs-CZ" dirty="0" err="1" smtClean="0"/>
            <a:t>at</a:t>
          </a:r>
          <a:r>
            <a:rPr lang="cs-CZ" dirty="0" smtClean="0"/>
            <a:t> </a:t>
          </a:r>
          <a:r>
            <a:rPr lang="cs-CZ" dirty="0" err="1" smtClean="0"/>
            <a:t>the</a:t>
          </a:r>
          <a:r>
            <a:rPr lang="cs-CZ" dirty="0" smtClean="0"/>
            <a:t> </a:t>
          </a:r>
          <a:r>
            <a:rPr lang="cs-CZ" dirty="0" err="1" smtClean="0"/>
            <a:t>hairdresser´s</a:t>
          </a:r>
          <a:endParaRPr lang="en-GB" dirty="0"/>
        </a:p>
      </dgm:t>
    </dgm:pt>
    <dgm:pt modelId="{3EF32A0E-22D2-4589-986A-377F4676FB84}" type="parTrans" cxnId="{050C8D82-0DC9-434C-BE3F-1B2090B47EDE}">
      <dgm:prSet/>
      <dgm:spPr/>
      <dgm:t>
        <a:bodyPr/>
        <a:lstStyle/>
        <a:p>
          <a:endParaRPr lang="en-GB"/>
        </a:p>
      </dgm:t>
    </dgm:pt>
    <dgm:pt modelId="{9BA113EE-57C6-4AF4-BB05-A863BF14A249}" type="sibTrans" cxnId="{050C8D82-0DC9-434C-BE3F-1B2090B47EDE}">
      <dgm:prSet/>
      <dgm:spPr/>
      <dgm:t>
        <a:bodyPr/>
        <a:lstStyle/>
        <a:p>
          <a:endParaRPr lang="en-GB"/>
        </a:p>
      </dgm:t>
    </dgm:pt>
    <dgm:pt modelId="{A5A572AB-BDC4-43CB-8DB9-0F5873B082A4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dye</a:t>
          </a:r>
          <a:endParaRPr lang="en-GB" dirty="0"/>
        </a:p>
      </dgm:t>
    </dgm:pt>
    <dgm:pt modelId="{A6342628-2ED1-4948-B6E0-DA2075D6A588}" type="parTrans" cxnId="{5E5E9F7D-C7A4-4A25-9905-F63F5B30C9D0}">
      <dgm:prSet/>
      <dgm:spPr/>
      <dgm:t>
        <a:bodyPr/>
        <a:lstStyle/>
        <a:p>
          <a:endParaRPr lang="en-GB"/>
        </a:p>
      </dgm:t>
    </dgm:pt>
    <dgm:pt modelId="{B11A5FB3-B528-4B8D-A162-4168C8551342}" type="sibTrans" cxnId="{5E5E9F7D-C7A4-4A25-9905-F63F5B30C9D0}">
      <dgm:prSet/>
      <dgm:spPr/>
      <dgm:t>
        <a:bodyPr/>
        <a:lstStyle/>
        <a:p>
          <a:endParaRPr lang="en-GB"/>
        </a:p>
      </dgm:t>
    </dgm:pt>
    <dgm:pt modelId="{2213D392-C6A7-484D-8114-4D5197CA2FC4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have</a:t>
          </a:r>
          <a:r>
            <a:rPr lang="cs-CZ" dirty="0" smtClean="0"/>
            <a:t> a perm </a:t>
          </a:r>
          <a:endParaRPr lang="en-GB" dirty="0"/>
        </a:p>
      </dgm:t>
    </dgm:pt>
    <dgm:pt modelId="{990952EC-FB66-4FCF-8DDC-A0AD848A04C8}" type="parTrans" cxnId="{B7D27117-494A-41A0-BA26-1B22B8C312F9}">
      <dgm:prSet/>
      <dgm:spPr/>
      <dgm:t>
        <a:bodyPr/>
        <a:lstStyle/>
        <a:p>
          <a:endParaRPr lang="en-GB"/>
        </a:p>
      </dgm:t>
    </dgm:pt>
    <dgm:pt modelId="{1AB36634-7E17-4728-8D94-3CDF03DBD916}" type="sibTrans" cxnId="{B7D27117-494A-41A0-BA26-1B22B8C312F9}">
      <dgm:prSet/>
      <dgm:spPr/>
      <dgm:t>
        <a:bodyPr/>
        <a:lstStyle/>
        <a:p>
          <a:endParaRPr lang="en-GB"/>
        </a:p>
      </dgm:t>
    </dgm:pt>
    <dgm:pt modelId="{0579200A-5C90-485C-9EC8-00FDEDBDB1F9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highlight</a:t>
          </a:r>
          <a:endParaRPr lang="en-GB" dirty="0"/>
        </a:p>
      </dgm:t>
    </dgm:pt>
    <dgm:pt modelId="{68D1847E-9667-4278-A436-4CD2B200185C}" type="parTrans" cxnId="{CF86C9B4-562E-4C5C-A33D-659122AF4765}">
      <dgm:prSet/>
      <dgm:spPr/>
      <dgm:t>
        <a:bodyPr/>
        <a:lstStyle/>
        <a:p>
          <a:endParaRPr lang="en-GB"/>
        </a:p>
      </dgm:t>
    </dgm:pt>
    <dgm:pt modelId="{93B6CAE6-9F03-4CAF-B4BE-E3C0C43F706B}" type="sibTrans" cxnId="{CF86C9B4-562E-4C5C-A33D-659122AF4765}">
      <dgm:prSet/>
      <dgm:spPr/>
      <dgm:t>
        <a:bodyPr/>
        <a:lstStyle/>
        <a:p>
          <a:endParaRPr lang="en-GB"/>
        </a:p>
      </dgm:t>
    </dgm:pt>
    <dgm:pt modelId="{FC565C2C-F403-488E-8A82-4D2EC9D4F7DE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bleach</a:t>
          </a:r>
          <a:endParaRPr lang="en-GB" dirty="0"/>
        </a:p>
      </dgm:t>
    </dgm:pt>
    <dgm:pt modelId="{A8911E48-A4C3-4CFC-A7BB-B488BACAE698}" type="parTrans" cxnId="{C15F6D45-79B7-46A3-908F-DD18BDB61F26}">
      <dgm:prSet/>
      <dgm:spPr/>
      <dgm:t>
        <a:bodyPr/>
        <a:lstStyle/>
        <a:p>
          <a:endParaRPr lang="en-GB"/>
        </a:p>
      </dgm:t>
    </dgm:pt>
    <dgm:pt modelId="{3BB617DB-5938-48D7-A59C-4C22C22EDEED}" type="sibTrans" cxnId="{C15F6D45-79B7-46A3-908F-DD18BDB61F26}">
      <dgm:prSet/>
      <dgm:spPr/>
      <dgm:t>
        <a:bodyPr/>
        <a:lstStyle/>
        <a:p>
          <a:endParaRPr lang="en-GB"/>
        </a:p>
      </dgm:t>
    </dgm:pt>
    <dgm:pt modelId="{49B97A36-4EF6-4EBF-B067-ADE8656A8284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cut</a:t>
          </a:r>
          <a:endParaRPr lang="en-GB" dirty="0"/>
        </a:p>
      </dgm:t>
    </dgm:pt>
    <dgm:pt modelId="{4AE2509B-51DE-40B4-BA8B-05F9B39523BD}" type="parTrans" cxnId="{C27B597B-2903-4CEB-B2CB-7E05E8D50204}">
      <dgm:prSet/>
      <dgm:spPr/>
      <dgm:t>
        <a:bodyPr/>
        <a:lstStyle/>
        <a:p>
          <a:endParaRPr lang="en-GB"/>
        </a:p>
      </dgm:t>
    </dgm:pt>
    <dgm:pt modelId="{5296E92B-A48D-43AE-AA4F-3BEA91F846AB}" type="sibTrans" cxnId="{C27B597B-2903-4CEB-B2CB-7E05E8D50204}">
      <dgm:prSet/>
      <dgm:spPr/>
      <dgm:t>
        <a:bodyPr/>
        <a:lstStyle/>
        <a:p>
          <a:endParaRPr lang="en-GB"/>
        </a:p>
      </dgm:t>
    </dgm:pt>
    <dgm:pt modelId="{9A7B4EDC-E43E-4CB0-B5A4-1EFACDB5A4F5}">
      <dgm:prSet phldrT="[Text]"/>
      <dgm:spPr/>
      <dgm:t>
        <a:bodyPr/>
        <a:lstStyle/>
        <a:p>
          <a:r>
            <a:rPr lang="cs-CZ" dirty="0" smtClean="0"/>
            <a:t>to </a:t>
          </a:r>
          <a:r>
            <a:rPr lang="cs-CZ" dirty="0" err="1" smtClean="0"/>
            <a:t>blow</a:t>
          </a:r>
          <a:r>
            <a:rPr lang="cs-CZ" dirty="0" smtClean="0"/>
            <a:t>-dry</a:t>
          </a:r>
          <a:endParaRPr lang="en-GB" dirty="0"/>
        </a:p>
      </dgm:t>
    </dgm:pt>
    <dgm:pt modelId="{7B416307-F296-46ED-A58A-6E57452B82D2}" type="parTrans" cxnId="{FEEB032C-4837-47B6-8744-228A09416E0F}">
      <dgm:prSet/>
      <dgm:spPr/>
      <dgm:t>
        <a:bodyPr/>
        <a:lstStyle/>
        <a:p>
          <a:endParaRPr lang="en-GB"/>
        </a:p>
      </dgm:t>
    </dgm:pt>
    <dgm:pt modelId="{C6532F1E-C526-464C-82DE-DAA57B716018}" type="sibTrans" cxnId="{FEEB032C-4837-47B6-8744-228A09416E0F}">
      <dgm:prSet/>
      <dgm:spPr/>
      <dgm:t>
        <a:bodyPr/>
        <a:lstStyle/>
        <a:p>
          <a:endParaRPr lang="en-GB"/>
        </a:p>
      </dgm:t>
    </dgm:pt>
    <dgm:pt modelId="{E85224AA-4EE5-47E5-85E0-F7A496908EFB}" type="pres">
      <dgm:prSet presAssocID="{56F6896C-27F2-4BB4-816B-3EB19808144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6F2397A-C35A-4667-AF6A-62AEE3834F5A}" type="pres">
      <dgm:prSet presAssocID="{56F6896C-27F2-4BB4-816B-3EB19808144E}" presName="radial" presStyleCnt="0">
        <dgm:presLayoutVars>
          <dgm:animLvl val="ctr"/>
        </dgm:presLayoutVars>
      </dgm:prSet>
      <dgm:spPr/>
    </dgm:pt>
    <dgm:pt modelId="{318961C2-FD4D-42F0-96C7-498708634121}" type="pres">
      <dgm:prSet presAssocID="{D637B1CE-BEE2-432A-B2AC-A4F7A56F91B0}" presName="centerShape" presStyleLbl="vennNode1" presStyleIdx="0" presStyleCnt="7"/>
      <dgm:spPr/>
      <dgm:t>
        <a:bodyPr/>
        <a:lstStyle/>
        <a:p>
          <a:endParaRPr lang="en-GB"/>
        </a:p>
      </dgm:t>
    </dgm:pt>
    <dgm:pt modelId="{559B8641-4CB7-43BC-A116-334FE7763D9F}" type="pres">
      <dgm:prSet presAssocID="{A5A572AB-BDC4-43CB-8DB9-0F5873B082A4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430A6C-58CD-4430-B0BC-D4707EB23E80}" type="pres">
      <dgm:prSet presAssocID="{FC565C2C-F403-488E-8A82-4D2EC9D4F7DE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7307D3-7CC3-4D47-885E-08318577CE45}" type="pres">
      <dgm:prSet presAssocID="{2213D392-C6A7-484D-8114-4D5197CA2FC4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0AFAE9-63E5-4DA9-8C10-691C652F5476}" type="pres">
      <dgm:prSet presAssocID="{0579200A-5C90-485C-9EC8-00FDEDBDB1F9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2498CD-6524-453D-8247-4B3F447ED75E}" type="pres">
      <dgm:prSet presAssocID="{9A7B4EDC-E43E-4CB0-B5A4-1EFACDB5A4F5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4FB01F-CA01-4EE7-B7D3-30626C78616E}" type="pres">
      <dgm:prSet presAssocID="{49B97A36-4EF6-4EBF-B067-ADE8656A8284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AD4160-FD99-4D4C-A17C-086666304C97}" type="presOf" srcId="{0579200A-5C90-485C-9EC8-00FDEDBDB1F9}" destId="{EF0AFAE9-63E5-4DA9-8C10-691C652F5476}" srcOrd="0" destOrd="0" presId="urn:microsoft.com/office/officeart/2005/8/layout/radial3"/>
    <dgm:cxn modelId="{6090E89C-D502-4045-B14A-55719F64D6DA}" type="presOf" srcId="{A5A572AB-BDC4-43CB-8DB9-0F5873B082A4}" destId="{559B8641-4CB7-43BC-A116-334FE7763D9F}" srcOrd="0" destOrd="0" presId="urn:microsoft.com/office/officeart/2005/8/layout/radial3"/>
    <dgm:cxn modelId="{FE4E719C-5750-4EB3-9CCB-E68E623A2F63}" type="presOf" srcId="{56F6896C-27F2-4BB4-816B-3EB19808144E}" destId="{E85224AA-4EE5-47E5-85E0-F7A496908EFB}" srcOrd="0" destOrd="0" presId="urn:microsoft.com/office/officeart/2005/8/layout/radial3"/>
    <dgm:cxn modelId="{5E5E9F7D-C7A4-4A25-9905-F63F5B30C9D0}" srcId="{D637B1CE-BEE2-432A-B2AC-A4F7A56F91B0}" destId="{A5A572AB-BDC4-43CB-8DB9-0F5873B082A4}" srcOrd="0" destOrd="0" parTransId="{A6342628-2ED1-4948-B6E0-DA2075D6A588}" sibTransId="{B11A5FB3-B528-4B8D-A162-4168C8551342}"/>
    <dgm:cxn modelId="{E8081EA1-7A4A-41E5-A797-48C16809B4D2}" type="presOf" srcId="{D637B1CE-BEE2-432A-B2AC-A4F7A56F91B0}" destId="{318961C2-FD4D-42F0-96C7-498708634121}" srcOrd="0" destOrd="0" presId="urn:microsoft.com/office/officeart/2005/8/layout/radial3"/>
    <dgm:cxn modelId="{FEEB032C-4837-47B6-8744-228A09416E0F}" srcId="{D637B1CE-BEE2-432A-B2AC-A4F7A56F91B0}" destId="{9A7B4EDC-E43E-4CB0-B5A4-1EFACDB5A4F5}" srcOrd="4" destOrd="0" parTransId="{7B416307-F296-46ED-A58A-6E57452B82D2}" sibTransId="{C6532F1E-C526-464C-82DE-DAA57B716018}"/>
    <dgm:cxn modelId="{CF86C9B4-562E-4C5C-A33D-659122AF4765}" srcId="{D637B1CE-BEE2-432A-B2AC-A4F7A56F91B0}" destId="{0579200A-5C90-485C-9EC8-00FDEDBDB1F9}" srcOrd="3" destOrd="0" parTransId="{68D1847E-9667-4278-A436-4CD2B200185C}" sibTransId="{93B6CAE6-9F03-4CAF-B4BE-E3C0C43F706B}"/>
    <dgm:cxn modelId="{DDD01E84-4648-48A2-AB08-01BF360D585B}" type="presOf" srcId="{49B97A36-4EF6-4EBF-B067-ADE8656A8284}" destId="{034FB01F-CA01-4EE7-B7D3-30626C78616E}" srcOrd="0" destOrd="0" presId="urn:microsoft.com/office/officeart/2005/8/layout/radial3"/>
    <dgm:cxn modelId="{2098705B-1827-453E-9639-FF70C392791E}" type="presOf" srcId="{9A7B4EDC-E43E-4CB0-B5A4-1EFACDB5A4F5}" destId="{372498CD-6524-453D-8247-4B3F447ED75E}" srcOrd="0" destOrd="0" presId="urn:microsoft.com/office/officeart/2005/8/layout/radial3"/>
    <dgm:cxn modelId="{050C8D82-0DC9-434C-BE3F-1B2090B47EDE}" srcId="{56F6896C-27F2-4BB4-816B-3EB19808144E}" destId="{D637B1CE-BEE2-432A-B2AC-A4F7A56F91B0}" srcOrd="0" destOrd="0" parTransId="{3EF32A0E-22D2-4589-986A-377F4676FB84}" sibTransId="{9BA113EE-57C6-4AF4-BB05-A863BF14A249}"/>
    <dgm:cxn modelId="{241D230B-8353-43EA-89A5-323EC4FBF2D9}" type="presOf" srcId="{FC565C2C-F403-488E-8A82-4D2EC9D4F7DE}" destId="{2A430A6C-58CD-4430-B0BC-D4707EB23E80}" srcOrd="0" destOrd="0" presId="urn:microsoft.com/office/officeart/2005/8/layout/radial3"/>
    <dgm:cxn modelId="{B7D27117-494A-41A0-BA26-1B22B8C312F9}" srcId="{D637B1CE-BEE2-432A-B2AC-A4F7A56F91B0}" destId="{2213D392-C6A7-484D-8114-4D5197CA2FC4}" srcOrd="2" destOrd="0" parTransId="{990952EC-FB66-4FCF-8DDC-A0AD848A04C8}" sibTransId="{1AB36634-7E17-4728-8D94-3CDF03DBD916}"/>
    <dgm:cxn modelId="{C27B597B-2903-4CEB-B2CB-7E05E8D50204}" srcId="{D637B1CE-BEE2-432A-B2AC-A4F7A56F91B0}" destId="{49B97A36-4EF6-4EBF-B067-ADE8656A8284}" srcOrd="5" destOrd="0" parTransId="{4AE2509B-51DE-40B4-BA8B-05F9B39523BD}" sibTransId="{5296E92B-A48D-43AE-AA4F-3BEA91F846AB}"/>
    <dgm:cxn modelId="{963326E4-C4C9-45FE-91A7-6E6B69C29157}" type="presOf" srcId="{2213D392-C6A7-484D-8114-4D5197CA2FC4}" destId="{A27307D3-7CC3-4D47-885E-08318577CE45}" srcOrd="0" destOrd="0" presId="urn:microsoft.com/office/officeart/2005/8/layout/radial3"/>
    <dgm:cxn modelId="{C15F6D45-79B7-46A3-908F-DD18BDB61F26}" srcId="{D637B1CE-BEE2-432A-B2AC-A4F7A56F91B0}" destId="{FC565C2C-F403-488E-8A82-4D2EC9D4F7DE}" srcOrd="1" destOrd="0" parTransId="{A8911E48-A4C3-4CFC-A7BB-B488BACAE698}" sibTransId="{3BB617DB-5938-48D7-A59C-4C22C22EDEED}"/>
    <dgm:cxn modelId="{C246352C-D8AB-4CDE-91A1-B8B2259043B7}" type="presParOf" srcId="{E85224AA-4EE5-47E5-85E0-F7A496908EFB}" destId="{36F2397A-C35A-4667-AF6A-62AEE3834F5A}" srcOrd="0" destOrd="0" presId="urn:microsoft.com/office/officeart/2005/8/layout/radial3"/>
    <dgm:cxn modelId="{D5DDF4EC-8892-4F82-B5D7-DC6230048817}" type="presParOf" srcId="{36F2397A-C35A-4667-AF6A-62AEE3834F5A}" destId="{318961C2-FD4D-42F0-96C7-498708634121}" srcOrd="0" destOrd="0" presId="urn:microsoft.com/office/officeart/2005/8/layout/radial3"/>
    <dgm:cxn modelId="{C6676495-2492-47A0-8C2F-2C5117CAFF24}" type="presParOf" srcId="{36F2397A-C35A-4667-AF6A-62AEE3834F5A}" destId="{559B8641-4CB7-43BC-A116-334FE7763D9F}" srcOrd="1" destOrd="0" presId="urn:microsoft.com/office/officeart/2005/8/layout/radial3"/>
    <dgm:cxn modelId="{833FA549-0A4F-49F7-BE91-00CBC4BDDD44}" type="presParOf" srcId="{36F2397A-C35A-4667-AF6A-62AEE3834F5A}" destId="{2A430A6C-58CD-4430-B0BC-D4707EB23E80}" srcOrd="2" destOrd="0" presId="urn:microsoft.com/office/officeart/2005/8/layout/radial3"/>
    <dgm:cxn modelId="{732F1550-75F2-4DD4-BEFD-5AD713A338A3}" type="presParOf" srcId="{36F2397A-C35A-4667-AF6A-62AEE3834F5A}" destId="{A27307D3-7CC3-4D47-885E-08318577CE45}" srcOrd="3" destOrd="0" presId="urn:microsoft.com/office/officeart/2005/8/layout/radial3"/>
    <dgm:cxn modelId="{4D39C87C-4FBB-423C-8064-39F7DFFD04CB}" type="presParOf" srcId="{36F2397A-C35A-4667-AF6A-62AEE3834F5A}" destId="{EF0AFAE9-63E5-4DA9-8C10-691C652F5476}" srcOrd="4" destOrd="0" presId="urn:microsoft.com/office/officeart/2005/8/layout/radial3"/>
    <dgm:cxn modelId="{AAA02DB8-FD45-44B5-8DBC-3810E3F92432}" type="presParOf" srcId="{36F2397A-C35A-4667-AF6A-62AEE3834F5A}" destId="{372498CD-6524-453D-8247-4B3F447ED75E}" srcOrd="5" destOrd="0" presId="urn:microsoft.com/office/officeart/2005/8/layout/radial3"/>
    <dgm:cxn modelId="{F2EFEEA9-5794-4C3A-B677-381B760EB51D}" type="presParOf" srcId="{36F2397A-C35A-4667-AF6A-62AEE3834F5A}" destId="{034FB01F-CA01-4EE7-B7D3-30626C78616E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153229" y="68799"/>
          <a:ext cx="1883024" cy="1297404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153229" y="1366203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1</a:t>
          </a:r>
          <a:endParaRPr lang="en-GB" sz="3300" kern="1200" dirty="0"/>
        </a:p>
      </dsp:txBody>
      <dsp:txXfrm>
        <a:off x="153229" y="1366203"/>
        <a:ext cx="1883024" cy="698602"/>
      </dsp:txXfrm>
    </dsp:sp>
    <dsp:sp modelId="{BDBA2185-6F2F-4E8F-8992-963035B18315}">
      <dsp:nvSpPr>
        <dsp:cNvPr id="0" name=""/>
        <dsp:cNvSpPr/>
      </dsp:nvSpPr>
      <dsp:spPr>
        <a:xfrm>
          <a:off x="2224635" y="68799"/>
          <a:ext cx="1883024" cy="1297404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2224635" y="1366203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2</a:t>
          </a:r>
          <a:endParaRPr lang="en-GB" sz="3300" kern="1200" dirty="0"/>
        </a:p>
      </dsp:txBody>
      <dsp:txXfrm>
        <a:off x="2224635" y="1366203"/>
        <a:ext cx="1883024" cy="698602"/>
      </dsp:txXfrm>
    </dsp:sp>
    <dsp:sp modelId="{93C47CEE-E9D3-476A-B15C-D432F434FBF2}">
      <dsp:nvSpPr>
        <dsp:cNvPr id="0" name=""/>
        <dsp:cNvSpPr/>
      </dsp:nvSpPr>
      <dsp:spPr>
        <a:xfrm>
          <a:off x="4296042" y="6670"/>
          <a:ext cx="1986609" cy="1545921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4347834" y="1428332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3</a:t>
          </a:r>
          <a:endParaRPr lang="en-GB" sz="3300" kern="1200" dirty="0"/>
        </a:p>
      </dsp:txBody>
      <dsp:txXfrm>
        <a:off x="4347834" y="1428332"/>
        <a:ext cx="1883024" cy="698602"/>
      </dsp:txXfrm>
    </dsp:sp>
    <dsp:sp modelId="{51AE0075-3392-4FA5-BC34-DAC5FFBA5F39}">
      <dsp:nvSpPr>
        <dsp:cNvPr id="0" name=""/>
        <dsp:cNvSpPr/>
      </dsp:nvSpPr>
      <dsp:spPr>
        <a:xfrm>
          <a:off x="6471033" y="68799"/>
          <a:ext cx="1883024" cy="129740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6471033" y="1366203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4</a:t>
          </a:r>
          <a:endParaRPr lang="en-GB" sz="3300" kern="1200" dirty="0"/>
        </a:p>
      </dsp:txBody>
      <dsp:txXfrm>
        <a:off x="6471033" y="1366203"/>
        <a:ext cx="1883024" cy="698602"/>
      </dsp:txXfrm>
    </dsp:sp>
    <dsp:sp modelId="{A65C774D-F68C-4054-840C-6D142C1F9495}">
      <dsp:nvSpPr>
        <dsp:cNvPr id="0" name=""/>
        <dsp:cNvSpPr/>
      </dsp:nvSpPr>
      <dsp:spPr>
        <a:xfrm>
          <a:off x="1909" y="2432172"/>
          <a:ext cx="1883024" cy="1297404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1909" y="3729576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5</a:t>
          </a:r>
          <a:endParaRPr lang="en-GB" sz="3300" kern="1200" dirty="0"/>
        </a:p>
      </dsp:txBody>
      <dsp:txXfrm>
        <a:off x="1909" y="3729576"/>
        <a:ext cx="1883024" cy="698602"/>
      </dsp:txXfrm>
    </dsp:sp>
    <dsp:sp modelId="{ECB1F4A6-6041-4D02-8C71-2F54FEEA72D1}">
      <dsp:nvSpPr>
        <dsp:cNvPr id="0" name=""/>
        <dsp:cNvSpPr/>
      </dsp:nvSpPr>
      <dsp:spPr>
        <a:xfrm>
          <a:off x="2073315" y="2321134"/>
          <a:ext cx="2248180" cy="1741557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2255894" y="3840615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6</a:t>
          </a:r>
          <a:endParaRPr lang="en-GB" sz="3300" kern="1200" dirty="0"/>
        </a:p>
      </dsp:txBody>
      <dsp:txXfrm>
        <a:off x="2255894" y="3840615"/>
        <a:ext cx="1883024" cy="698602"/>
      </dsp:txXfrm>
    </dsp:sp>
    <dsp:sp modelId="{A2709422-E457-436F-B233-E21ED9017033}">
      <dsp:nvSpPr>
        <dsp:cNvPr id="0" name=""/>
        <dsp:cNvSpPr/>
      </dsp:nvSpPr>
      <dsp:spPr>
        <a:xfrm>
          <a:off x="4509878" y="2315237"/>
          <a:ext cx="1924093" cy="1765144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4530412" y="3846511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7</a:t>
          </a:r>
          <a:endParaRPr lang="en-GB" sz="3300" kern="1200" dirty="0"/>
        </a:p>
      </dsp:txBody>
      <dsp:txXfrm>
        <a:off x="4530412" y="3846511"/>
        <a:ext cx="1883024" cy="698602"/>
      </dsp:txXfrm>
    </dsp:sp>
    <dsp:sp modelId="{8A56B1F4-67CE-4EDC-A0BA-D48EFE326534}">
      <dsp:nvSpPr>
        <dsp:cNvPr id="0" name=""/>
        <dsp:cNvSpPr/>
      </dsp:nvSpPr>
      <dsp:spPr>
        <a:xfrm>
          <a:off x="6622353" y="2432172"/>
          <a:ext cx="1883024" cy="1297404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6622353" y="3729576"/>
          <a:ext cx="1883024" cy="698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0" numCol="1" spcCol="1270" anchor="t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 dirty="0" smtClean="0"/>
            <a:t>8</a:t>
          </a:r>
          <a:endParaRPr lang="en-GB" sz="3300" kern="1200" dirty="0"/>
        </a:p>
      </dsp:txBody>
      <dsp:txXfrm>
        <a:off x="6622353" y="3729576"/>
        <a:ext cx="1883024" cy="69860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374751" y="215826"/>
          <a:ext cx="1781295" cy="1227312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374751" y="1443139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banking</a:t>
          </a:r>
          <a:r>
            <a:rPr lang="cs-CZ" sz="1400" kern="1200" dirty="0" smtClean="0"/>
            <a:t> s.</a:t>
          </a:r>
          <a:endParaRPr lang="en-GB" sz="1400" kern="1200" dirty="0"/>
        </a:p>
      </dsp:txBody>
      <dsp:txXfrm>
        <a:off x="374751" y="1443139"/>
        <a:ext cx="1781295" cy="660860"/>
      </dsp:txXfrm>
    </dsp:sp>
    <dsp:sp modelId="{BDBA2185-6F2F-4E8F-8992-963035B18315}">
      <dsp:nvSpPr>
        <dsp:cNvPr id="0" name=""/>
        <dsp:cNvSpPr/>
      </dsp:nvSpPr>
      <dsp:spPr>
        <a:xfrm>
          <a:off x="2334251" y="215826"/>
          <a:ext cx="1781295" cy="1227312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2334251" y="1443139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postal</a:t>
          </a:r>
          <a:r>
            <a:rPr lang="cs-CZ" sz="1400" kern="1200" dirty="0" smtClean="0"/>
            <a:t> s.</a:t>
          </a:r>
          <a:endParaRPr lang="en-GB" sz="1400" kern="1200" dirty="0"/>
        </a:p>
      </dsp:txBody>
      <dsp:txXfrm>
        <a:off x="2334251" y="1443139"/>
        <a:ext cx="1781295" cy="660860"/>
      </dsp:txXfrm>
    </dsp:sp>
    <dsp:sp modelId="{93C47CEE-E9D3-476A-B15C-D432F434FBF2}">
      <dsp:nvSpPr>
        <dsp:cNvPr id="0" name=""/>
        <dsp:cNvSpPr/>
      </dsp:nvSpPr>
      <dsp:spPr>
        <a:xfrm>
          <a:off x="4293751" y="157053"/>
          <a:ext cx="1879284" cy="1462404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4342746" y="1501912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restaurant</a:t>
          </a:r>
          <a:endParaRPr lang="en-GB" sz="1400" kern="1200" dirty="0"/>
        </a:p>
      </dsp:txBody>
      <dsp:txXfrm>
        <a:off x="4342746" y="1501912"/>
        <a:ext cx="1781295" cy="660860"/>
      </dsp:txXfrm>
    </dsp:sp>
    <dsp:sp modelId="{51AE0075-3392-4FA5-BC34-DAC5FFBA5F39}">
      <dsp:nvSpPr>
        <dsp:cNvPr id="0" name=""/>
        <dsp:cNvSpPr/>
      </dsp:nvSpPr>
      <dsp:spPr>
        <a:xfrm>
          <a:off x="6351240" y="215826"/>
          <a:ext cx="1781295" cy="1227312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6351240" y="1443139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the</a:t>
          </a:r>
          <a:r>
            <a:rPr lang="cs-CZ" sz="1400" kern="1200" dirty="0" smtClean="0"/>
            <a:t>  Internet</a:t>
          </a:r>
          <a:endParaRPr lang="en-GB" sz="1400" kern="1200" dirty="0"/>
        </a:p>
      </dsp:txBody>
      <dsp:txXfrm>
        <a:off x="6351240" y="1443139"/>
        <a:ext cx="1781295" cy="660860"/>
      </dsp:txXfrm>
    </dsp:sp>
    <dsp:sp modelId="{A65C774D-F68C-4054-840C-6D142C1F9495}">
      <dsp:nvSpPr>
        <dsp:cNvPr id="0" name=""/>
        <dsp:cNvSpPr/>
      </dsp:nvSpPr>
      <dsp:spPr>
        <a:xfrm>
          <a:off x="4687" y="2423729"/>
          <a:ext cx="1781295" cy="1227312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4687" y="3651042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telecommunication</a:t>
          </a:r>
          <a:r>
            <a:rPr lang="cs-CZ" sz="1400" kern="1200" dirty="0" smtClean="0"/>
            <a:t> s.</a:t>
          </a:r>
          <a:endParaRPr lang="en-GB" sz="1400" kern="1200" dirty="0"/>
        </a:p>
      </dsp:txBody>
      <dsp:txXfrm>
        <a:off x="4687" y="3651042"/>
        <a:ext cx="1781295" cy="660860"/>
      </dsp:txXfrm>
    </dsp:sp>
    <dsp:sp modelId="{ECB1F4A6-6041-4D02-8C71-2F54FEEA72D1}">
      <dsp:nvSpPr>
        <dsp:cNvPr id="0" name=""/>
        <dsp:cNvSpPr/>
      </dsp:nvSpPr>
      <dsp:spPr>
        <a:xfrm>
          <a:off x="1964187" y="2409361"/>
          <a:ext cx="2126724" cy="1647471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2136901" y="4028097"/>
          <a:ext cx="1781295" cy="298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police</a:t>
          </a:r>
          <a:endParaRPr lang="en-GB" sz="1400" kern="1200" dirty="0"/>
        </a:p>
      </dsp:txBody>
      <dsp:txXfrm>
        <a:off x="2136901" y="4028097"/>
        <a:ext cx="1781295" cy="298173"/>
      </dsp:txXfrm>
    </dsp:sp>
    <dsp:sp modelId="{A2709422-E457-436F-B233-E21ED9017033}">
      <dsp:nvSpPr>
        <dsp:cNvPr id="0" name=""/>
        <dsp:cNvSpPr/>
      </dsp:nvSpPr>
      <dsp:spPr>
        <a:xfrm>
          <a:off x="4584779" y="2340902"/>
          <a:ext cx="1642657" cy="1374479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4269116" y="3549727"/>
          <a:ext cx="2273984" cy="8450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library</a:t>
          </a:r>
          <a:r>
            <a:rPr lang="cs-CZ" sz="1400" kern="1200" dirty="0" smtClean="0"/>
            <a:t> (public </a:t>
          </a:r>
          <a:r>
            <a:rPr lang="cs-CZ" sz="1400" kern="1200" dirty="0" err="1" smtClean="0"/>
            <a:t>information</a:t>
          </a:r>
          <a:r>
            <a:rPr lang="cs-CZ" sz="1400" kern="1200" dirty="0" smtClean="0"/>
            <a:t>)</a:t>
          </a:r>
          <a:endParaRPr lang="en-GB" sz="1400" kern="1200" dirty="0"/>
        </a:p>
      </dsp:txBody>
      <dsp:txXfrm>
        <a:off x="4269116" y="3549727"/>
        <a:ext cx="2273984" cy="845002"/>
      </dsp:txXfrm>
    </dsp:sp>
    <dsp:sp modelId="{8A56B1F4-67CE-4EDC-A0BA-D48EFE326534}">
      <dsp:nvSpPr>
        <dsp:cNvPr id="0" name=""/>
        <dsp:cNvSpPr/>
      </dsp:nvSpPr>
      <dsp:spPr>
        <a:xfrm>
          <a:off x="6721305" y="2423729"/>
          <a:ext cx="1781295" cy="1227312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6721305" y="3651042"/>
          <a:ext cx="1781295" cy="660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transport</a:t>
          </a:r>
          <a:endParaRPr lang="en-GB" sz="1400" kern="1200" dirty="0"/>
        </a:p>
      </dsp:txBody>
      <dsp:txXfrm>
        <a:off x="6721305" y="3651042"/>
        <a:ext cx="1781295" cy="6608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2289" y="245293"/>
          <a:ext cx="1863127" cy="1283694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2289" y="1528988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9</a:t>
          </a:r>
          <a:endParaRPr lang="en-GB" sz="3200" kern="1200" dirty="0"/>
        </a:p>
      </dsp:txBody>
      <dsp:txXfrm>
        <a:off x="2289" y="1528988"/>
        <a:ext cx="1863127" cy="691220"/>
      </dsp:txXfrm>
    </dsp:sp>
    <dsp:sp modelId="{BDBA2185-6F2F-4E8F-8992-963035B18315}">
      <dsp:nvSpPr>
        <dsp:cNvPr id="0" name=""/>
        <dsp:cNvSpPr/>
      </dsp:nvSpPr>
      <dsp:spPr>
        <a:xfrm>
          <a:off x="2051807" y="245293"/>
          <a:ext cx="1863127" cy="1283694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2051807" y="1528988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10</a:t>
          </a:r>
          <a:endParaRPr lang="en-GB" sz="3200" kern="1200" dirty="0"/>
        </a:p>
      </dsp:txBody>
      <dsp:txXfrm>
        <a:off x="2051807" y="1528988"/>
        <a:ext cx="1863127" cy="691220"/>
      </dsp:txXfrm>
    </dsp:sp>
    <dsp:sp modelId="{93C47CEE-E9D3-476A-B15C-D432F434FBF2}">
      <dsp:nvSpPr>
        <dsp:cNvPr id="0" name=""/>
        <dsp:cNvSpPr/>
      </dsp:nvSpPr>
      <dsp:spPr>
        <a:xfrm>
          <a:off x="4101325" y="183288"/>
          <a:ext cx="1952557" cy="1531717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4146041" y="1590994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11</a:t>
          </a:r>
          <a:endParaRPr lang="en-GB" sz="3200" kern="1200" dirty="0"/>
        </a:p>
      </dsp:txBody>
      <dsp:txXfrm>
        <a:off x="4146041" y="1590994"/>
        <a:ext cx="1863127" cy="691220"/>
      </dsp:txXfrm>
    </dsp:sp>
    <dsp:sp modelId="{51AE0075-3392-4FA5-BC34-DAC5FFBA5F39}">
      <dsp:nvSpPr>
        <dsp:cNvPr id="0" name=""/>
        <dsp:cNvSpPr/>
      </dsp:nvSpPr>
      <dsp:spPr>
        <a:xfrm>
          <a:off x="6240274" y="220765"/>
          <a:ext cx="2110364" cy="1381807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6363892" y="1553516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12</a:t>
          </a:r>
          <a:endParaRPr lang="en-GB" sz="3200" kern="1200" dirty="0"/>
        </a:p>
      </dsp:txBody>
      <dsp:txXfrm>
        <a:off x="6363892" y="1553516"/>
        <a:ext cx="1863127" cy="691220"/>
      </dsp:txXfrm>
    </dsp:sp>
    <dsp:sp modelId="{A65C774D-F68C-4054-840C-6D142C1F9495}">
      <dsp:nvSpPr>
        <dsp:cNvPr id="0" name=""/>
        <dsp:cNvSpPr/>
      </dsp:nvSpPr>
      <dsp:spPr>
        <a:xfrm>
          <a:off x="4543" y="2530443"/>
          <a:ext cx="1973759" cy="1575658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59859" y="3960119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13</a:t>
          </a:r>
          <a:endParaRPr lang="en-GB" sz="3200" kern="1200" dirty="0"/>
        </a:p>
      </dsp:txBody>
      <dsp:txXfrm>
        <a:off x="59859" y="3960119"/>
        <a:ext cx="1863127" cy="691220"/>
      </dsp:txXfrm>
    </dsp:sp>
    <dsp:sp modelId="{ECB1F4A6-6041-4D02-8C71-2F54FEEA72D1}">
      <dsp:nvSpPr>
        <dsp:cNvPr id="0" name=""/>
        <dsp:cNvSpPr/>
      </dsp:nvSpPr>
      <dsp:spPr>
        <a:xfrm>
          <a:off x="2164694" y="2468527"/>
          <a:ext cx="2084653" cy="1823321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2275457" y="4022035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14</a:t>
          </a:r>
          <a:endParaRPr lang="en-GB" sz="3200" kern="1200" dirty="0"/>
        </a:p>
      </dsp:txBody>
      <dsp:txXfrm>
        <a:off x="2275457" y="4022035"/>
        <a:ext cx="1863127" cy="691220"/>
      </dsp:txXfrm>
    </dsp:sp>
    <dsp:sp modelId="{A2709422-E457-436F-B233-E21ED9017033}">
      <dsp:nvSpPr>
        <dsp:cNvPr id="0" name=""/>
        <dsp:cNvSpPr/>
      </dsp:nvSpPr>
      <dsp:spPr>
        <a:xfrm>
          <a:off x="4435738" y="2603434"/>
          <a:ext cx="1863127" cy="1283694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4435738" y="3887128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15</a:t>
          </a:r>
          <a:endParaRPr lang="en-GB" sz="3200" kern="1200" dirty="0"/>
        </a:p>
      </dsp:txBody>
      <dsp:txXfrm>
        <a:off x="4435738" y="3887128"/>
        <a:ext cx="1863127" cy="691220"/>
      </dsp:txXfrm>
    </dsp:sp>
    <dsp:sp modelId="{8A56B1F4-67CE-4EDC-A0BA-D48EFE326534}">
      <dsp:nvSpPr>
        <dsp:cNvPr id="0" name=""/>
        <dsp:cNvSpPr/>
      </dsp:nvSpPr>
      <dsp:spPr>
        <a:xfrm>
          <a:off x="6485257" y="2603434"/>
          <a:ext cx="1863127" cy="1283694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6485257" y="3887128"/>
          <a:ext cx="1863127" cy="691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16</a:t>
          </a:r>
          <a:endParaRPr lang="en-GB" sz="3200" kern="1200" dirty="0"/>
        </a:p>
      </dsp:txBody>
      <dsp:txXfrm>
        <a:off x="6485257" y="3887128"/>
        <a:ext cx="1863127" cy="6912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285438" y="282360"/>
          <a:ext cx="1736744" cy="119661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285438" y="1478977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fire</a:t>
          </a:r>
          <a:r>
            <a:rPr lang="cs-CZ" sz="1500" kern="1200" dirty="0" smtClean="0"/>
            <a:t> s.</a:t>
          </a:r>
          <a:endParaRPr lang="en-GB" sz="1500" kern="1200" dirty="0"/>
        </a:p>
      </dsp:txBody>
      <dsp:txXfrm>
        <a:off x="285438" y="1478977"/>
        <a:ext cx="1736744" cy="644332"/>
      </dsp:txXfrm>
    </dsp:sp>
    <dsp:sp modelId="{BDBA2185-6F2F-4E8F-8992-963035B18315}">
      <dsp:nvSpPr>
        <dsp:cNvPr id="0" name=""/>
        <dsp:cNvSpPr/>
      </dsp:nvSpPr>
      <dsp:spPr>
        <a:xfrm>
          <a:off x="2195930" y="282360"/>
          <a:ext cx="1736744" cy="1196616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2195930" y="1478977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health</a:t>
          </a:r>
          <a:r>
            <a:rPr lang="cs-CZ" sz="1500" kern="1200" dirty="0" smtClean="0"/>
            <a:t> s.</a:t>
          </a:r>
          <a:endParaRPr lang="en-GB" sz="1500" kern="1200" dirty="0"/>
        </a:p>
      </dsp:txBody>
      <dsp:txXfrm>
        <a:off x="2195930" y="1478977"/>
        <a:ext cx="1736744" cy="644332"/>
      </dsp:txXfrm>
    </dsp:sp>
    <dsp:sp modelId="{93C47CEE-E9D3-476A-B15C-D432F434FBF2}">
      <dsp:nvSpPr>
        <dsp:cNvPr id="0" name=""/>
        <dsp:cNvSpPr/>
      </dsp:nvSpPr>
      <dsp:spPr>
        <a:xfrm>
          <a:off x="4106422" y="224560"/>
          <a:ext cx="1820108" cy="1427815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4148104" y="1536776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plumber</a:t>
          </a:r>
          <a:endParaRPr lang="en-GB" sz="1500" kern="1200" dirty="0"/>
        </a:p>
      </dsp:txBody>
      <dsp:txXfrm>
        <a:off x="4148104" y="1536776"/>
        <a:ext cx="1736744" cy="644332"/>
      </dsp:txXfrm>
    </dsp:sp>
    <dsp:sp modelId="{51AE0075-3392-4FA5-BC34-DAC5FFBA5F39}">
      <dsp:nvSpPr>
        <dsp:cNvPr id="0" name=""/>
        <dsp:cNvSpPr/>
      </dsp:nvSpPr>
      <dsp:spPr>
        <a:xfrm>
          <a:off x="6100278" y="259495"/>
          <a:ext cx="1967210" cy="128807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6215511" y="1501841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hairdresser´s</a:t>
          </a:r>
          <a:endParaRPr lang="en-GB" sz="1500" kern="1200" dirty="0"/>
        </a:p>
      </dsp:txBody>
      <dsp:txXfrm>
        <a:off x="6215511" y="1501841"/>
        <a:ext cx="1736744" cy="644332"/>
      </dsp:txXfrm>
    </dsp:sp>
    <dsp:sp modelId="{A65C774D-F68C-4054-840C-6D142C1F9495}">
      <dsp:nvSpPr>
        <dsp:cNvPr id="0" name=""/>
        <dsp:cNvSpPr/>
      </dsp:nvSpPr>
      <dsp:spPr>
        <a:xfrm>
          <a:off x="630" y="2524869"/>
          <a:ext cx="1839872" cy="1468775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52194" y="3857565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shoe</a:t>
          </a:r>
          <a:r>
            <a:rPr lang="cs-CZ" sz="1500" kern="1200" dirty="0" smtClean="0"/>
            <a:t> </a:t>
          </a:r>
          <a:r>
            <a:rPr lang="cs-CZ" sz="1500" kern="1200" dirty="0" err="1" smtClean="0"/>
            <a:t>repairer´s</a:t>
          </a:r>
          <a:endParaRPr lang="en-GB" sz="1500" kern="1200" dirty="0"/>
        </a:p>
      </dsp:txBody>
      <dsp:txXfrm>
        <a:off x="52194" y="3857565"/>
        <a:ext cx="1736744" cy="644332"/>
      </dsp:txXfrm>
    </dsp:sp>
    <dsp:sp modelId="{ECB1F4A6-6041-4D02-8C71-2F54FEEA72D1}">
      <dsp:nvSpPr>
        <dsp:cNvPr id="0" name=""/>
        <dsp:cNvSpPr/>
      </dsp:nvSpPr>
      <dsp:spPr>
        <a:xfrm>
          <a:off x="2304251" y="2277410"/>
          <a:ext cx="1943243" cy="1699638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2014250" y="3578171"/>
          <a:ext cx="2517063" cy="1093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garage</a:t>
          </a:r>
          <a:r>
            <a:rPr lang="cs-CZ" sz="1500" kern="1200" dirty="0" smtClean="0"/>
            <a:t>/car </a:t>
          </a:r>
          <a:r>
            <a:rPr lang="cs-CZ" sz="1500" kern="1200" dirty="0" err="1" smtClean="0"/>
            <a:t>repairer</a:t>
          </a:r>
          <a:r>
            <a:rPr lang="cs-CZ" sz="1500" kern="1200" dirty="0" smtClean="0"/>
            <a:t> </a:t>
          </a:r>
          <a:r>
            <a:rPr lang="cs-CZ" sz="1500" kern="1200" dirty="0" err="1" smtClean="0"/>
            <a:t>service</a:t>
          </a:r>
          <a:endParaRPr lang="en-GB" sz="1500" kern="1200" dirty="0"/>
        </a:p>
      </dsp:txBody>
      <dsp:txXfrm>
        <a:off x="2014250" y="3578171"/>
        <a:ext cx="2517063" cy="1093811"/>
      </dsp:txXfrm>
    </dsp:sp>
    <dsp:sp modelId="{A2709422-E457-436F-B233-E21ED9017033}">
      <dsp:nvSpPr>
        <dsp:cNvPr id="0" name=""/>
        <dsp:cNvSpPr/>
      </dsp:nvSpPr>
      <dsp:spPr>
        <a:xfrm>
          <a:off x="4705061" y="2592908"/>
          <a:ext cx="1736744" cy="1196616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4705061" y="3789525"/>
          <a:ext cx="1736744" cy="64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dry-</a:t>
          </a:r>
          <a:r>
            <a:rPr lang="cs-CZ" sz="1500" kern="1200" dirty="0" err="1" smtClean="0"/>
            <a:t>cleaner´s</a:t>
          </a:r>
          <a:endParaRPr lang="en-GB" sz="1500" kern="1200" dirty="0"/>
        </a:p>
      </dsp:txBody>
      <dsp:txXfrm>
        <a:off x="4705061" y="3789525"/>
        <a:ext cx="1736744" cy="644332"/>
      </dsp:txXfrm>
    </dsp:sp>
    <dsp:sp modelId="{8A56B1F4-67CE-4EDC-A0BA-D48EFE326534}">
      <dsp:nvSpPr>
        <dsp:cNvPr id="0" name=""/>
        <dsp:cNvSpPr/>
      </dsp:nvSpPr>
      <dsp:spPr>
        <a:xfrm>
          <a:off x="6615553" y="2541407"/>
          <a:ext cx="1736744" cy="1196616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6615553" y="3635021"/>
          <a:ext cx="1736744" cy="850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dressmaker</a:t>
          </a:r>
          <a:r>
            <a:rPr lang="cs-CZ" sz="1500" kern="1200" dirty="0" smtClean="0"/>
            <a:t>\</a:t>
          </a:r>
          <a:r>
            <a:rPr lang="cs-CZ" sz="1500" kern="1200" dirty="0" err="1" smtClean="0"/>
            <a:t>tailor</a:t>
          </a:r>
          <a:endParaRPr lang="en-GB" sz="1500" kern="1200" dirty="0"/>
        </a:p>
      </dsp:txBody>
      <dsp:txXfrm>
        <a:off x="6615553" y="3635021"/>
        <a:ext cx="1736744" cy="85033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313382" y="745344"/>
          <a:ext cx="1369826" cy="94381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313382" y="1689155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17</a:t>
          </a:r>
          <a:endParaRPr lang="en-GB" sz="2400" kern="1200" dirty="0"/>
        </a:p>
      </dsp:txBody>
      <dsp:txXfrm>
        <a:off x="313382" y="1689155"/>
        <a:ext cx="1369826" cy="508205"/>
      </dsp:txXfrm>
    </dsp:sp>
    <dsp:sp modelId="{BDBA2185-6F2F-4E8F-8992-963035B18315}">
      <dsp:nvSpPr>
        <dsp:cNvPr id="0" name=""/>
        <dsp:cNvSpPr/>
      </dsp:nvSpPr>
      <dsp:spPr>
        <a:xfrm>
          <a:off x="1820249" y="745344"/>
          <a:ext cx="1369826" cy="94381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1820249" y="1689155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18</a:t>
          </a:r>
          <a:endParaRPr lang="en-GB" sz="2400" kern="1200" dirty="0"/>
        </a:p>
      </dsp:txBody>
      <dsp:txXfrm>
        <a:off x="1820249" y="1689155"/>
        <a:ext cx="1369826" cy="508205"/>
      </dsp:txXfrm>
    </dsp:sp>
    <dsp:sp modelId="{93C47CEE-E9D3-476A-B15C-D432F434FBF2}">
      <dsp:nvSpPr>
        <dsp:cNvPr id="0" name=""/>
        <dsp:cNvSpPr/>
      </dsp:nvSpPr>
      <dsp:spPr>
        <a:xfrm>
          <a:off x="3327116" y="699756"/>
          <a:ext cx="1435578" cy="1126164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3359992" y="1734743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19</a:t>
          </a:r>
          <a:endParaRPr lang="en-GB" sz="2400" kern="1200" dirty="0"/>
        </a:p>
      </dsp:txBody>
      <dsp:txXfrm>
        <a:off x="3359992" y="1734743"/>
        <a:ext cx="1369826" cy="508205"/>
      </dsp:txXfrm>
    </dsp:sp>
    <dsp:sp modelId="{51AE0075-3392-4FA5-BC34-DAC5FFBA5F39}">
      <dsp:nvSpPr>
        <dsp:cNvPr id="0" name=""/>
        <dsp:cNvSpPr/>
      </dsp:nvSpPr>
      <dsp:spPr>
        <a:xfrm>
          <a:off x="4899735" y="727310"/>
          <a:ext cx="1551602" cy="1015946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6000" b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4990623" y="1707189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20</a:t>
          </a:r>
          <a:endParaRPr lang="en-GB" sz="2400" kern="1200" dirty="0"/>
        </a:p>
      </dsp:txBody>
      <dsp:txXfrm>
        <a:off x="4990623" y="1707189"/>
        <a:ext cx="1369826" cy="508205"/>
      </dsp:txXfrm>
    </dsp:sp>
    <dsp:sp modelId="{A65C774D-F68C-4054-840C-6D142C1F9495}">
      <dsp:nvSpPr>
        <dsp:cNvPr id="0" name=""/>
        <dsp:cNvSpPr/>
      </dsp:nvSpPr>
      <dsp:spPr>
        <a:xfrm>
          <a:off x="6588378" y="691679"/>
          <a:ext cx="1451166" cy="1158470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6629048" y="1742820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21</a:t>
          </a:r>
          <a:endParaRPr lang="en-GB" sz="2400" kern="1200" dirty="0"/>
        </a:p>
      </dsp:txBody>
      <dsp:txXfrm>
        <a:off x="6629048" y="1742820"/>
        <a:ext cx="1369826" cy="508205"/>
      </dsp:txXfrm>
    </dsp:sp>
    <dsp:sp modelId="{ECB1F4A6-6041-4D02-8C71-2F54FEEA72D1}">
      <dsp:nvSpPr>
        <dsp:cNvPr id="0" name=""/>
        <dsp:cNvSpPr/>
      </dsp:nvSpPr>
      <dsp:spPr>
        <a:xfrm>
          <a:off x="144017" y="2304252"/>
          <a:ext cx="1532699" cy="1340560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87265" y="3613426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22</a:t>
          </a:r>
          <a:endParaRPr lang="en-GB" sz="2400" kern="1200" dirty="0"/>
        </a:p>
      </dsp:txBody>
      <dsp:txXfrm>
        <a:off x="87265" y="3613426"/>
        <a:ext cx="1369826" cy="508205"/>
      </dsp:txXfrm>
    </dsp:sp>
    <dsp:sp modelId="{A2709422-E457-436F-B233-E21ED9017033}">
      <dsp:nvSpPr>
        <dsp:cNvPr id="0" name=""/>
        <dsp:cNvSpPr/>
      </dsp:nvSpPr>
      <dsp:spPr>
        <a:xfrm>
          <a:off x="1675568" y="2388008"/>
          <a:ext cx="1584656" cy="1673489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1782983" y="3696658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23</a:t>
          </a:r>
          <a:endParaRPr lang="en-GB" sz="2400" kern="1200" dirty="0"/>
        </a:p>
      </dsp:txBody>
      <dsp:txXfrm>
        <a:off x="1782983" y="3696658"/>
        <a:ext cx="1369826" cy="508205"/>
      </dsp:txXfrm>
    </dsp:sp>
    <dsp:sp modelId="{8A56B1F4-67CE-4EDC-A0BA-D48EFE326534}">
      <dsp:nvSpPr>
        <dsp:cNvPr id="0" name=""/>
        <dsp:cNvSpPr/>
      </dsp:nvSpPr>
      <dsp:spPr>
        <a:xfrm>
          <a:off x="3397265" y="2568672"/>
          <a:ext cx="1660408" cy="950832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3542556" y="3515994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24</a:t>
          </a:r>
          <a:endParaRPr lang="en-GB" sz="2400" kern="1200" dirty="0"/>
        </a:p>
      </dsp:txBody>
      <dsp:txXfrm>
        <a:off x="3542556" y="3515994"/>
        <a:ext cx="1369826" cy="508205"/>
      </dsp:txXfrm>
    </dsp:sp>
    <dsp:sp modelId="{4113B9DB-778D-423B-859B-CB39F1611AFD}">
      <dsp:nvSpPr>
        <dsp:cNvPr id="0" name=""/>
        <dsp:cNvSpPr/>
      </dsp:nvSpPr>
      <dsp:spPr>
        <a:xfrm>
          <a:off x="5040553" y="2376265"/>
          <a:ext cx="1645517" cy="1353207"/>
        </a:xfrm>
        <a:prstGeom prst="round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32DD2-02CA-47EC-B147-F90D59C1C676}">
      <dsp:nvSpPr>
        <dsp:cNvPr id="0" name=""/>
        <dsp:cNvSpPr/>
      </dsp:nvSpPr>
      <dsp:spPr>
        <a:xfrm>
          <a:off x="5332559" y="3616588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25</a:t>
          </a:r>
          <a:endParaRPr lang="en-GB" sz="2400" kern="1200" dirty="0"/>
        </a:p>
      </dsp:txBody>
      <dsp:txXfrm>
        <a:off x="5332559" y="3616588"/>
        <a:ext cx="1369826" cy="508205"/>
      </dsp:txXfrm>
    </dsp:sp>
    <dsp:sp modelId="{CB12C188-77A6-4D85-8DE1-523C30F0DDA5}">
      <dsp:nvSpPr>
        <dsp:cNvPr id="0" name=""/>
        <dsp:cNvSpPr/>
      </dsp:nvSpPr>
      <dsp:spPr>
        <a:xfrm>
          <a:off x="6840755" y="2592287"/>
          <a:ext cx="1369826" cy="943810"/>
        </a:xfrm>
        <a:prstGeom prst="round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85B328-129B-4107-9ABA-1870505E9613}">
      <dsp:nvSpPr>
        <dsp:cNvPr id="0" name=""/>
        <dsp:cNvSpPr/>
      </dsp:nvSpPr>
      <dsp:spPr>
        <a:xfrm>
          <a:off x="6977271" y="3514238"/>
          <a:ext cx="1369826" cy="508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26</a:t>
          </a:r>
          <a:endParaRPr lang="en-GB" sz="2400" kern="1200" dirty="0"/>
        </a:p>
      </dsp:txBody>
      <dsp:txXfrm>
        <a:off x="6977271" y="3514238"/>
        <a:ext cx="1369826" cy="50820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7B9D29-88A2-42FC-A3DE-BEB678C44C94}">
      <dsp:nvSpPr>
        <dsp:cNvPr id="0" name=""/>
        <dsp:cNvSpPr/>
      </dsp:nvSpPr>
      <dsp:spPr>
        <a:xfrm>
          <a:off x="316084" y="483831"/>
          <a:ext cx="1381635" cy="951946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7CBBA7-4186-40D4-9769-384102BEA7DB}">
      <dsp:nvSpPr>
        <dsp:cNvPr id="0" name=""/>
        <dsp:cNvSpPr/>
      </dsp:nvSpPr>
      <dsp:spPr>
        <a:xfrm>
          <a:off x="316084" y="1435778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laundry</a:t>
          </a:r>
          <a:endParaRPr lang="en-GB" sz="1400" kern="1200" dirty="0"/>
        </a:p>
      </dsp:txBody>
      <dsp:txXfrm>
        <a:off x="316084" y="1435778"/>
        <a:ext cx="1381635" cy="512586"/>
      </dsp:txXfrm>
    </dsp:sp>
    <dsp:sp modelId="{BDBA2185-6F2F-4E8F-8992-963035B18315}">
      <dsp:nvSpPr>
        <dsp:cNvPr id="0" name=""/>
        <dsp:cNvSpPr/>
      </dsp:nvSpPr>
      <dsp:spPr>
        <a:xfrm>
          <a:off x="1835941" y="483831"/>
          <a:ext cx="1381635" cy="951946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096C2-608A-48E8-AF5F-E37D27A6713B}">
      <dsp:nvSpPr>
        <dsp:cNvPr id="0" name=""/>
        <dsp:cNvSpPr/>
      </dsp:nvSpPr>
      <dsp:spPr>
        <a:xfrm>
          <a:off x="1835941" y="1435778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watchmaker´s</a:t>
          </a:r>
          <a:endParaRPr lang="en-GB" sz="1400" kern="1200" dirty="0"/>
        </a:p>
      </dsp:txBody>
      <dsp:txXfrm>
        <a:off x="1835941" y="1435778"/>
        <a:ext cx="1381635" cy="512586"/>
      </dsp:txXfrm>
    </dsp:sp>
    <dsp:sp modelId="{93C47CEE-E9D3-476A-B15C-D432F434FBF2}">
      <dsp:nvSpPr>
        <dsp:cNvPr id="0" name=""/>
        <dsp:cNvSpPr/>
      </dsp:nvSpPr>
      <dsp:spPr>
        <a:xfrm>
          <a:off x="3355798" y="437850"/>
          <a:ext cx="1447954" cy="1135872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F1B1E-4031-4BD9-B689-FECDF63348A3}">
      <dsp:nvSpPr>
        <dsp:cNvPr id="0" name=""/>
        <dsp:cNvSpPr/>
      </dsp:nvSpPr>
      <dsp:spPr>
        <a:xfrm>
          <a:off x="3388957" y="1481760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electrician</a:t>
          </a:r>
          <a:endParaRPr lang="en-GB" sz="1400" kern="1200" dirty="0"/>
        </a:p>
      </dsp:txBody>
      <dsp:txXfrm>
        <a:off x="3388957" y="1481760"/>
        <a:ext cx="1381635" cy="512586"/>
      </dsp:txXfrm>
    </dsp:sp>
    <dsp:sp modelId="{51AE0075-3392-4FA5-BC34-DAC5FFBA5F39}">
      <dsp:nvSpPr>
        <dsp:cNvPr id="0" name=""/>
        <dsp:cNvSpPr/>
      </dsp:nvSpPr>
      <dsp:spPr>
        <a:xfrm>
          <a:off x="4941974" y="465642"/>
          <a:ext cx="1564978" cy="1024704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6000" b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C75866-D868-4700-B153-E3816596995E}">
      <dsp:nvSpPr>
        <dsp:cNvPr id="0" name=""/>
        <dsp:cNvSpPr/>
      </dsp:nvSpPr>
      <dsp:spPr>
        <a:xfrm>
          <a:off x="5033645" y="1453968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cosmetician</a:t>
          </a:r>
          <a:endParaRPr lang="en-GB" sz="1400" kern="1200" dirty="0"/>
        </a:p>
      </dsp:txBody>
      <dsp:txXfrm>
        <a:off x="5033645" y="1453968"/>
        <a:ext cx="1381635" cy="512586"/>
      </dsp:txXfrm>
    </dsp:sp>
    <dsp:sp modelId="{A65C774D-F68C-4054-840C-6D142C1F9495}">
      <dsp:nvSpPr>
        <dsp:cNvPr id="0" name=""/>
        <dsp:cNvSpPr/>
      </dsp:nvSpPr>
      <dsp:spPr>
        <a:xfrm>
          <a:off x="6645174" y="429704"/>
          <a:ext cx="1463677" cy="1168457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89EE0-6050-4FC3-8D2D-88918998D278}">
      <dsp:nvSpPr>
        <dsp:cNvPr id="0" name=""/>
        <dsp:cNvSpPr/>
      </dsp:nvSpPr>
      <dsp:spPr>
        <a:xfrm>
          <a:off x="6686195" y="1489906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chimney</a:t>
          </a:r>
          <a:r>
            <a:rPr lang="cs-CZ" sz="1400" kern="1200" dirty="0" smtClean="0"/>
            <a:t> </a:t>
          </a:r>
          <a:r>
            <a:rPr lang="cs-CZ" sz="1400" kern="1200" dirty="0" err="1" smtClean="0"/>
            <a:t>sweep</a:t>
          </a:r>
          <a:r>
            <a:rPr lang="cs-CZ" sz="1400" kern="1200" dirty="0" smtClean="0"/>
            <a:t>(</a:t>
          </a:r>
          <a:r>
            <a:rPr lang="cs-CZ" sz="1400" kern="1200" dirty="0" err="1" smtClean="0"/>
            <a:t>er</a:t>
          </a:r>
          <a:r>
            <a:rPr lang="cs-CZ" sz="1400" kern="1200" dirty="0" smtClean="0"/>
            <a:t>)</a:t>
          </a:r>
          <a:endParaRPr lang="en-GB" sz="1400" kern="1200" dirty="0"/>
        </a:p>
      </dsp:txBody>
      <dsp:txXfrm>
        <a:off x="6686195" y="1489906"/>
        <a:ext cx="1381635" cy="512586"/>
      </dsp:txXfrm>
    </dsp:sp>
    <dsp:sp modelId="{ECB1F4A6-6041-4D02-8C71-2F54FEEA72D1}">
      <dsp:nvSpPr>
        <dsp:cNvPr id="0" name=""/>
        <dsp:cNvSpPr/>
      </dsp:nvSpPr>
      <dsp:spPr>
        <a:xfrm>
          <a:off x="145259" y="2339015"/>
          <a:ext cx="1545911" cy="1352116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4EF92-1068-43C0-B855-950E3D351AA2}">
      <dsp:nvSpPr>
        <dsp:cNvPr id="0" name=""/>
        <dsp:cNvSpPr/>
      </dsp:nvSpPr>
      <dsp:spPr>
        <a:xfrm>
          <a:off x="88017" y="3659474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tv</a:t>
          </a:r>
          <a:r>
            <a:rPr lang="cs-CZ" sz="1400" kern="1200" dirty="0" smtClean="0"/>
            <a:t> </a:t>
          </a:r>
          <a:r>
            <a:rPr lang="cs-CZ" sz="1400" kern="1200" dirty="0" err="1" smtClean="0"/>
            <a:t>repairer</a:t>
          </a:r>
          <a:endParaRPr lang="en-GB" sz="1400" kern="1200" dirty="0"/>
        </a:p>
      </dsp:txBody>
      <dsp:txXfrm>
        <a:off x="88017" y="3659474"/>
        <a:ext cx="1381635" cy="512586"/>
      </dsp:txXfrm>
    </dsp:sp>
    <dsp:sp modelId="{A2709422-E457-436F-B233-E21ED9017033}">
      <dsp:nvSpPr>
        <dsp:cNvPr id="0" name=""/>
        <dsp:cNvSpPr/>
      </dsp:nvSpPr>
      <dsp:spPr>
        <a:xfrm>
          <a:off x="1690013" y="2140656"/>
          <a:ext cx="1598317" cy="1687916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15D6A-809D-4A09-8F04-3C203938F4FA}">
      <dsp:nvSpPr>
        <dsp:cNvPr id="0" name=""/>
        <dsp:cNvSpPr/>
      </dsp:nvSpPr>
      <dsp:spPr>
        <a:xfrm>
          <a:off x="1798354" y="2894915"/>
          <a:ext cx="1381635" cy="1643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upholsterer</a:t>
          </a:r>
          <a:endParaRPr lang="en-GB" sz="1400" kern="1200" dirty="0"/>
        </a:p>
      </dsp:txBody>
      <dsp:txXfrm>
        <a:off x="1798354" y="2894915"/>
        <a:ext cx="1381635" cy="1643932"/>
      </dsp:txXfrm>
    </dsp:sp>
    <dsp:sp modelId="{8A56B1F4-67CE-4EDC-A0BA-D48EFE326534}">
      <dsp:nvSpPr>
        <dsp:cNvPr id="0" name=""/>
        <dsp:cNvSpPr/>
      </dsp:nvSpPr>
      <dsp:spPr>
        <a:xfrm>
          <a:off x="3426552" y="2605714"/>
          <a:ext cx="1674721" cy="959029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670D-5250-4EBE-816A-5F168B9DF5C0}">
      <dsp:nvSpPr>
        <dsp:cNvPr id="0" name=""/>
        <dsp:cNvSpPr/>
      </dsp:nvSpPr>
      <dsp:spPr>
        <a:xfrm>
          <a:off x="3573095" y="3561202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house </a:t>
          </a:r>
          <a:r>
            <a:rPr lang="cs-CZ" sz="1400" kern="1200" dirty="0" err="1" smtClean="0"/>
            <a:t>painter</a:t>
          </a:r>
          <a:endParaRPr lang="en-GB" sz="1400" kern="1200" dirty="0"/>
        </a:p>
      </dsp:txBody>
      <dsp:txXfrm>
        <a:off x="3573095" y="3561202"/>
        <a:ext cx="1381635" cy="512586"/>
      </dsp:txXfrm>
    </dsp:sp>
    <dsp:sp modelId="{4113B9DB-778D-423B-859B-CB39F1611AFD}">
      <dsp:nvSpPr>
        <dsp:cNvPr id="0" name=""/>
        <dsp:cNvSpPr/>
      </dsp:nvSpPr>
      <dsp:spPr>
        <a:xfrm>
          <a:off x="5084006" y="2411648"/>
          <a:ext cx="1659703" cy="1364872"/>
        </a:xfrm>
        <a:prstGeom prst="round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32DD2-02CA-47EC-B147-F90D59C1C676}">
      <dsp:nvSpPr>
        <dsp:cNvPr id="0" name=""/>
        <dsp:cNvSpPr/>
      </dsp:nvSpPr>
      <dsp:spPr>
        <a:xfrm>
          <a:off x="5378529" y="3662663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glazier</a:t>
          </a:r>
          <a:endParaRPr lang="en-GB" sz="1400" kern="1200" dirty="0"/>
        </a:p>
      </dsp:txBody>
      <dsp:txXfrm>
        <a:off x="5378529" y="3662663"/>
        <a:ext cx="1381635" cy="512586"/>
      </dsp:txXfrm>
    </dsp:sp>
    <dsp:sp modelId="{CB12C188-77A6-4D85-8DE1-523C30F0DDA5}">
      <dsp:nvSpPr>
        <dsp:cNvPr id="0" name=""/>
        <dsp:cNvSpPr/>
      </dsp:nvSpPr>
      <dsp:spPr>
        <a:xfrm>
          <a:off x="6899727" y="2629532"/>
          <a:ext cx="1381635" cy="951946"/>
        </a:xfrm>
        <a:prstGeom prst="round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85B328-129B-4107-9ABA-1870505E9613}">
      <dsp:nvSpPr>
        <dsp:cNvPr id="0" name=""/>
        <dsp:cNvSpPr/>
      </dsp:nvSpPr>
      <dsp:spPr>
        <a:xfrm>
          <a:off x="7037420" y="3559432"/>
          <a:ext cx="1381635" cy="51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manicurist</a:t>
          </a:r>
          <a:endParaRPr lang="en-GB" sz="1400" kern="1200" dirty="0"/>
        </a:p>
      </dsp:txBody>
      <dsp:txXfrm>
        <a:off x="7037420" y="3559432"/>
        <a:ext cx="1381635" cy="51258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F8A4FD-C67A-4BD7-9A50-1039AC6A608B}">
      <dsp:nvSpPr>
        <dsp:cNvPr id="0" name=""/>
        <dsp:cNvSpPr/>
      </dsp:nvSpPr>
      <dsp:spPr>
        <a:xfrm>
          <a:off x="2706769" y="1266609"/>
          <a:ext cx="3155413" cy="31554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000" kern="1200" dirty="0" err="1" smtClean="0"/>
            <a:t>at</a:t>
          </a:r>
          <a:r>
            <a:rPr lang="cs-CZ" sz="5000" kern="1200" dirty="0" smtClean="0"/>
            <a:t> </a:t>
          </a:r>
          <a:r>
            <a:rPr lang="cs-CZ" sz="5000" kern="1200" dirty="0" err="1" smtClean="0"/>
            <a:t>the</a:t>
          </a:r>
          <a:r>
            <a:rPr lang="cs-CZ" sz="5000" kern="1200" dirty="0" smtClean="0"/>
            <a:t> post </a:t>
          </a:r>
          <a:r>
            <a:rPr lang="cs-CZ" sz="5000" kern="1200" dirty="0" err="1" smtClean="0"/>
            <a:t>office</a:t>
          </a:r>
          <a:endParaRPr lang="en-GB" sz="5000" kern="1200" dirty="0"/>
        </a:p>
      </dsp:txBody>
      <dsp:txXfrm>
        <a:off x="2706769" y="1266609"/>
        <a:ext cx="3155413" cy="3155413"/>
      </dsp:txXfrm>
    </dsp:sp>
    <dsp:sp modelId="{4E6F7C49-CAC8-4004-A9CB-186EDF42018B}">
      <dsp:nvSpPr>
        <dsp:cNvPr id="0" name=""/>
        <dsp:cNvSpPr/>
      </dsp:nvSpPr>
      <dsp:spPr>
        <a:xfrm>
          <a:off x="3495622" y="563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send</a:t>
          </a:r>
          <a:r>
            <a:rPr lang="cs-CZ" sz="1900" kern="1200" dirty="0" smtClean="0"/>
            <a:t>/post a parcel/ </a:t>
          </a:r>
          <a:r>
            <a:rPr lang="cs-CZ" sz="1900" kern="1200" dirty="0" err="1" smtClean="0"/>
            <a:t>letter</a:t>
          </a:r>
          <a:r>
            <a:rPr lang="cs-CZ" sz="1900" kern="1200" dirty="0" smtClean="0"/>
            <a:t> 	</a:t>
          </a:r>
          <a:endParaRPr lang="en-GB" sz="1900" kern="1200" dirty="0"/>
        </a:p>
      </dsp:txBody>
      <dsp:txXfrm>
        <a:off x="3495622" y="563"/>
        <a:ext cx="1577706" cy="1577706"/>
      </dsp:txXfrm>
    </dsp:sp>
    <dsp:sp modelId="{88979362-BF06-456C-969F-AA8FD90017B7}">
      <dsp:nvSpPr>
        <dsp:cNvPr id="0" name=""/>
        <dsp:cNvSpPr/>
      </dsp:nvSpPr>
      <dsp:spPr>
        <a:xfrm>
          <a:off x="4948656" y="602429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register</a:t>
          </a:r>
          <a:r>
            <a:rPr lang="cs-CZ" sz="1900" kern="1200" dirty="0" smtClean="0"/>
            <a:t> a </a:t>
          </a:r>
          <a:r>
            <a:rPr lang="cs-CZ" sz="1900" kern="1200" dirty="0" err="1" smtClean="0"/>
            <a:t>letter</a:t>
          </a:r>
          <a:r>
            <a:rPr lang="cs-CZ" sz="1900" kern="1200" dirty="0" smtClean="0"/>
            <a:t>/  parcel</a:t>
          </a:r>
          <a:endParaRPr lang="en-GB" sz="1900" kern="1200" dirty="0"/>
        </a:p>
      </dsp:txBody>
      <dsp:txXfrm>
        <a:off x="4948656" y="602429"/>
        <a:ext cx="1577706" cy="1577706"/>
      </dsp:txXfrm>
    </dsp:sp>
    <dsp:sp modelId="{DF9CDD33-9433-4770-A31F-6C6878DE2904}">
      <dsp:nvSpPr>
        <dsp:cNvPr id="0" name=""/>
        <dsp:cNvSpPr/>
      </dsp:nvSpPr>
      <dsp:spPr>
        <a:xfrm>
          <a:off x="5608535" y="1989659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deliver</a:t>
          </a:r>
          <a:endParaRPr lang="cs-CZ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a </a:t>
          </a:r>
          <a:r>
            <a:rPr lang="cs-CZ" sz="1900" kern="1200" dirty="0" err="1" smtClean="0"/>
            <a:t>letter</a:t>
          </a:r>
          <a:endParaRPr lang="en-GB" sz="1900" kern="1200" dirty="0"/>
        </a:p>
      </dsp:txBody>
      <dsp:txXfrm>
        <a:off x="5608535" y="1989659"/>
        <a:ext cx="1577706" cy="1577706"/>
      </dsp:txXfrm>
    </dsp:sp>
    <dsp:sp modelId="{5530C643-0D44-474C-BB61-31D555B4452E}">
      <dsp:nvSpPr>
        <dsp:cNvPr id="0" name=""/>
        <dsp:cNvSpPr/>
      </dsp:nvSpPr>
      <dsp:spPr>
        <a:xfrm>
          <a:off x="4948656" y="3508496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pick</a:t>
          </a:r>
          <a:r>
            <a:rPr lang="cs-CZ" sz="1900" kern="1200" dirty="0" smtClean="0"/>
            <a:t> up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a </a:t>
          </a:r>
          <a:r>
            <a:rPr lang="cs-CZ" sz="1900" kern="1200" dirty="0" err="1" smtClean="0"/>
            <a:t>letter</a:t>
          </a:r>
          <a:endParaRPr lang="en-GB" sz="1900" kern="1200" dirty="0"/>
        </a:p>
      </dsp:txBody>
      <dsp:txXfrm>
        <a:off x="4948656" y="3508496"/>
        <a:ext cx="1577706" cy="1577706"/>
      </dsp:txXfrm>
    </dsp:sp>
    <dsp:sp modelId="{B944DC43-79DE-4597-B4E4-3D7DFECAF8A7}">
      <dsp:nvSpPr>
        <dsp:cNvPr id="0" name=""/>
        <dsp:cNvSpPr/>
      </dsp:nvSpPr>
      <dsp:spPr>
        <a:xfrm>
          <a:off x="3495622" y="4110362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send</a:t>
          </a:r>
          <a:r>
            <a:rPr lang="cs-CZ" sz="1900" kern="1200" dirty="0" smtClean="0"/>
            <a:t> </a:t>
          </a:r>
          <a:r>
            <a:rPr lang="cs-CZ" sz="1900" kern="1200" dirty="0" err="1" smtClean="0"/>
            <a:t>money</a:t>
          </a:r>
          <a:endParaRPr lang="en-GB" sz="1900" kern="1200" dirty="0"/>
        </a:p>
      </dsp:txBody>
      <dsp:txXfrm>
        <a:off x="3495622" y="4110362"/>
        <a:ext cx="1577706" cy="1577706"/>
      </dsp:txXfrm>
    </dsp:sp>
    <dsp:sp modelId="{BC250C77-C311-4981-9089-08F49F7BA2D3}">
      <dsp:nvSpPr>
        <dsp:cNvPr id="0" name=""/>
        <dsp:cNvSpPr/>
      </dsp:nvSpPr>
      <dsp:spPr>
        <a:xfrm>
          <a:off x="2042589" y="3508496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buy</a:t>
          </a:r>
          <a:r>
            <a:rPr lang="cs-CZ" sz="1900" kern="1200" dirty="0" smtClean="0"/>
            <a:t> </a:t>
          </a:r>
          <a:r>
            <a:rPr lang="cs-CZ" sz="1900" kern="1200" dirty="0" err="1" smtClean="0"/>
            <a:t>stamps</a:t>
          </a:r>
          <a:endParaRPr lang="en-GB" sz="1900" kern="1200" dirty="0"/>
        </a:p>
      </dsp:txBody>
      <dsp:txXfrm>
        <a:off x="2042589" y="3508496"/>
        <a:ext cx="1577706" cy="1577706"/>
      </dsp:txXfrm>
    </dsp:sp>
    <dsp:sp modelId="{B38CA253-4BD1-4D4D-BD1D-EC036FB99AAF}">
      <dsp:nvSpPr>
        <dsp:cNvPr id="0" name=""/>
        <dsp:cNvSpPr/>
      </dsp:nvSpPr>
      <dsp:spPr>
        <a:xfrm>
          <a:off x="1440723" y="2055462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collect</a:t>
          </a:r>
          <a:r>
            <a:rPr lang="cs-CZ" sz="1900" kern="1200" dirty="0" smtClean="0"/>
            <a:t> a pension</a:t>
          </a:r>
          <a:endParaRPr lang="en-GB" sz="1900" kern="1200" dirty="0"/>
        </a:p>
      </dsp:txBody>
      <dsp:txXfrm>
        <a:off x="1440723" y="2055462"/>
        <a:ext cx="1577706" cy="1577706"/>
      </dsp:txXfrm>
    </dsp:sp>
    <dsp:sp modelId="{A7A493B7-890F-4AF0-BA97-171C83E94894}">
      <dsp:nvSpPr>
        <dsp:cNvPr id="0" name=""/>
        <dsp:cNvSpPr/>
      </dsp:nvSpPr>
      <dsp:spPr>
        <a:xfrm>
          <a:off x="2042589" y="602429"/>
          <a:ext cx="1577706" cy="15777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to </a:t>
          </a:r>
          <a:r>
            <a:rPr lang="cs-CZ" sz="1900" kern="1200" dirty="0" err="1" smtClean="0"/>
            <a:t>send</a:t>
          </a:r>
          <a:r>
            <a:rPr lang="cs-CZ" sz="1900" kern="1200" dirty="0" smtClean="0"/>
            <a:t> a parcel cash on </a:t>
          </a:r>
          <a:r>
            <a:rPr lang="cs-CZ" sz="1900" kern="1200" dirty="0" err="1" smtClean="0"/>
            <a:t>delivery</a:t>
          </a:r>
          <a:endParaRPr lang="en-GB" sz="1900" kern="1200" dirty="0"/>
        </a:p>
      </dsp:txBody>
      <dsp:txXfrm>
        <a:off x="2042589" y="602429"/>
        <a:ext cx="1577706" cy="157770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#2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3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#4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#5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1#6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864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433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174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72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78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165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3688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09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75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0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305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9739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8490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250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48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2389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66887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41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0632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627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0941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17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5142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11.8.2013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1157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icrosoft.com/cs-cz/images/results.aspx?qu=sestra&amp;ex=1" TargetMode="External"/><Relationship Id="rId7" Type="http://schemas.openxmlformats.org/officeDocument/2006/relationships/hyperlink" Target="http://office.microsoft.com/cs-cz/images/results.aspx?qu=hotel&amp;ex=1" TargetMode="External"/><Relationship Id="rId2" Type="http://schemas.openxmlformats.org/officeDocument/2006/relationships/hyperlink" Target="http://commons.wikimedia.org/wiki/File:Plumber_at_wor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icrosoft.com/cs-cz/images/results.aspx?qu=kabelka&amp;ex=1" TargetMode="External"/><Relationship Id="rId5" Type="http://schemas.openxmlformats.org/officeDocument/2006/relationships/hyperlink" Target="http://office.microsoft.com/cs-cz/images/results.aspx?qu=policie&amp;ex=1" TargetMode="External"/><Relationship Id="rId4" Type="http://schemas.openxmlformats.org/officeDocument/2006/relationships/hyperlink" Target="http://commons.wikimedia.org/wiki/File:FirePhotography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SERVICES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2232036"/>
              </p:ext>
            </p:extLst>
          </p:nvPr>
        </p:nvGraphicFramePr>
        <p:xfrm>
          <a:off x="323528" y="692696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1863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F8A4FD-C67A-4BD7-9A50-1039AC6A60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7F8A4FD-C67A-4BD7-9A50-1039AC6A60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6F7C49-CAC8-4004-A9CB-186EDF420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4E6F7C49-CAC8-4004-A9CB-186EDF4201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79362-BF06-456C-969F-AA8FD9001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8979362-BF06-456C-969F-AA8FD90017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9CDD33-9433-4770-A31F-6C6878DE2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DF9CDD33-9433-4770-A31F-6C6878DE2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30C643-0D44-474C-BB61-31D555B445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530C643-0D44-474C-BB61-31D555B445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44DC43-79DE-4597-B4E4-3D7DFECAF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B944DC43-79DE-4597-B4E4-3D7DFECAF8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250C77-C311-4981-9089-08F49F7BA2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BC250C77-C311-4981-9089-08F49F7BA2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8CA253-4BD1-4D4D-BD1D-EC036FB99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B38CA253-4BD1-4D4D-BD1D-EC036FB99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493B7-890F-4AF0-BA97-171C83E948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A7A493B7-890F-4AF0-BA97-171C83E948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1990303"/>
              </p:ext>
            </p:extLst>
          </p:nvPr>
        </p:nvGraphicFramePr>
        <p:xfrm>
          <a:off x="457200" y="476672"/>
          <a:ext cx="8363272" cy="6120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0835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9B8641-4CB7-43BC-A116-334FE7763D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559B8641-4CB7-43BC-A116-334FE7763D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B86CA7-30DA-48A1-8D32-399E200943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2EB86CA7-30DA-48A1-8D32-399E200943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3C4D96-D871-4C87-A1E1-097C36EC7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6B3C4D96-D871-4C87-A1E1-097C36EC7A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927870-A50D-4E51-88CC-EFEB6A82B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4E927870-A50D-4E51-88CC-EFEB6A82B1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8D5807-FB56-42D9-B456-742E09C2D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358D5807-FB56-42D9-B456-742E09C2DE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40B93C-9D96-4DD8-B6A4-9BEC25A18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8A40B93C-9D96-4DD8-B6A4-9BEC25A18A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1357DC-E1B0-4FB8-B86D-5E64CBCB7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201357DC-E1B0-4FB8-B86D-5E64CBCB7D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61680476"/>
              </p:ext>
            </p:extLst>
          </p:nvPr>
        </p:nvGraphicFramePr>
        <p:xfrm>
          <a:off x="457200" y="476672"/>
          <a:ext cx="8363272" cy="6120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1961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9B8641-4CB7-43BC-A116-334FE7763D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559B8641-4CB7-43BC-A116-334FE7763D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430A6C-58CD-4430-B0BC-D4707EB23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A430A6C-58CD-4430-B0BC-D4707EB23E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2498CD-6524-453D-8247-4B3F447E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372498CD-6524-453D-8247-4B3F447E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4FB01F-CA01-4EE7-B7D3-30626C786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034FB01F-CA01-4EE7-B7D3-30626C7861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37153805"/>
              </p:ext>
            </p:extLst>
          </p:nvPr>
        </p:nvGraphicFramePr>
        <p:xfrm>
          <a:off x="457200" y="476672"/>
          <a:ext cx="8363272" cy="6120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0503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18961C2-FD4D-42F0-96C7-4987086341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430A6C-58CD-4430-B0BC-D4707EB23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2A430A6C-58CD-4430-B0BC-D4707EB23E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4742FA-3A03-4792-8BD9-48215CABD2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DD4742FA-3A03-4792-8BD9-48215CABD2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734A27-C56A-4CCA-AC61-D51AB6388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E2734A27-C56A-4CCA-AC61-D51AB63886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04434A-98AE-46E6-BC7B-BD88BC8268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E04434A-98AE-46E6-BC7B-BD88BC8268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A27307D3-7CC3-4D47-885E-08318577CE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EF0AFAE9-63E5-4DA9-8C10-691C652F54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4FB01F-CA01-4EE7-B7D3-30626C7861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034FB01F-CA01-4EE7-B7D3-30626C7861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91A783-4B6D-49C6-8E51-1210BB1EEA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6291A783-4B6D-49C6-8E51-1210BB1EEA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Where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b="1" dirty="0" err="1">
                <a:solidFill>
                  <a:schemeClr val="accent2"/>
                </a:solidFill>
              </a:rPr>
              <a:t>have</a:t>
            </a:r>
            <a:r>
              <a:rPr lang="cs-CZ" b="1" dirty="0">
                <a:solidFill>
                  <a:schemeClr val="accent2"/>
                </a:solidFill>
              </a:rPr>
              <a:t> </a:t>
            </a:r>
            <a:r>
              <a:rPr lang="cs-CZ" b="1" dirty="0" err="1">
                <a:solidFill>
                  <a:schemeClr val="accent2"/>
                </a:solidFill>
              </a:rPr>
              <a:t>it</a:t>
            </a:r>
            <a:r>
              <a:rPr lang="cs-CZ" b="1" dirty="0">
                <a:solidFill>
                  <a:schemeClr val="accent2"/>
                </a:solidFill>
              </a:rPr>
              <a:t> done</a:t>
            </a:r>
            <a:r>
              <a:rPr lang="cs-CZ" dirty="0"/>
              <a:t>?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906888" cy="4434840"/>
          </a:xfrm>
        </p:spPr>
        <p:txBody>
          <a:bodyPr>
            <a:normAutofit/>
          </a:bodyPr>
          <a:lstStyle/>
          <a:p>
            <a:r>
              <a:rPr lang="cs-CZ" dirty="0"/>
              <a:t>I </a:t>
            </a:r>
            <a:r>
              <a:rPr lang="cs-CZ" dirty="0" err="1"/>
              <a:t>want</a:t>
            </a:r>
            <a:r>
              <a:rPr lang="cs-CZ" dirty="0"/>
              <a:t> to…</a:t>
            </a:r>
          </a:p>
          <a:p>
            <a:pPr lvl="1"/>
            <a:r>
              <a:rPr lang="cs-CZ" dirty="0"/>
              <a:t>…</a:t>
            </a:r>
            <a:r>
              <a:rPr lang="en-US" dirty="0"/>
              <a:t>have my watch repaired.</a:t>
            </a:r>
          </a:p>
          <a:p>
            <a:pPr lvl="1"/>
            <a:r>
              <a:rPr lang="en-US" dirty="0"/>
              <a:t>…have my hair cut.</a:t>
            </a:r>
          </a:p>
          <a:p>
            <a:pPr lvl="1"/>
            <a:r>
              <a:rPr lang="en-US" dirty="0"/>
              <a:t>…have my shoes mended.</a:t>
            </a:r>
          </a:p>
          <a:p>
            <a:pPr lvl="1"/>
            <a:r>
              <a:rPr lang="en-US" dirty="0"/>
              <a:t>…have my jacket dry-cleaned.</a:t>
            </a:r>
          </a:p>
          <a:p>
            <a:pPr lvl="1"/>
            <a:r>
              <a:rPr lang="en-US" dirty="0"/>
              <a:t>…have the house painted.</a:t>
            </a:r>
          </a:p>
          <a:p>
            <a:pPr lvl="1"/>
            <a:r>
              <a:rPr lang="en-US" dirty="0"/>
              <a:t>…have the lawn cut.</a:t>
            </a:r>
          </a:p>
          <a:p>
            <a:pPr lvl="1"/>
            <a:r>
              <a:rPr lang="en-US" dirty="0"/>
              <a:t>…have the water</a:t>
            </a:r>
            <a:r>
              <a:rPr lang="cs-CZ" dirty="0"/>
              <a:t> </a:t>
            </a:r>
            <a:r>
              <a:rPr lang="en-US" dirty="0"/>
              <a:t>tap fixed</a:t>
            </a:r>
            <a:r>
              <a:rPr lang="en-US" dirty="0" smtClean="0"/>
              <a:t>.</a:t>
            </a:r>
            <a:endParaRPr lang="cs-CZ" dirty="0" smtClean="0"/>
          </a:p>
          <a:p>
            <a:pPr lvl="1"/>
            <a:r>
              <a:rPr lang="cs-CZ" dirty="0" smtClean="0"/>
              <a:t>…</a:t>
            </a:r>
            <a:r>
              <a:rPr lang="cs-CZ" dirty="0" err="1" smtClean="0"/>
              <a:t>have</a:t>
            </a:r>
            <a:r>
              <a:rPr lang="cs-CZ" dirty="0" smtClean="0"/>
              <a:t> a </a:t>
            </a:r>
            <a:r>
              <a:rPr lang="cs-CZ" dirty="0" err="1" smtClean="0"/>
              <a:t>dress</a:t>
            </a:r>
            <a:r>
              <a:rPr lang="cs-CZ" dirty="0" smtClean="0"/>
              <a:t> made.</a:t>
            </a:r>
            <a:endParaRPr lang="cs-CZ" dirty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92080" y="1920085"/>
            <a:ext cx="3394720" cy="4434840"/>
          </a:xfrm>
        </p:spPr>
        <p:txBody>
          <a:bodyPr>
            <a:normAutofit/>
          </a:bodyPr>
          <a:lstStyle/>
          <a:p>
            <a:endParaRPr lang="cs-CZ" dirty="0"/>
          </a:p>
          <a:p>
            <a:pPr lvl="1"/>
            <a:r>
              <a:rPr lang="cs-CZ" dirty="0" err="1" smtClean="0"/>
              <a:t>watchmaker´s</a:t>
            </a:r>
            <a:endParaRPr lang="cs-CZ" dirty="0" smtClean="0"/>
          </a:p>
          <a:p>
            <a:pPr lvl="1"/>
            <a:r>
              <a:rPr lang="cs-CZ" dirty="0" err="1" smtClean="0"/>
              <a:t>hairdresser´s</a:t>
            </a:r>
            <a:endParaRPr lang="cs-CZ" dirty="0" smtClean="0"/>
          </a:p>
          <a:p>
            <a:pPr lvl="1"/>
            <a:r>
              <a:rPr lang="cs-CZ" dirty="0" err="1" smtClean="0"/>
              <a:t>shoe</a:t>
            </a:r>
            <a:r>
              <a:rPr lang="cs-CZ" dirty="0" smtClean="0"/>
              <a:t> </a:t>
            </a:r>
            <a:r>
              <a:rPr lang="cs-CZ" dirty="0" err="1" smtClean="0"/>
              <a:t>repairer´s</a:t>
            </a:r>
            <a:endParaRPr lang="cs-CZ" dirty="0" smtClean="0"/>
          </a:p>
          <a:p>
            <a:pPr lvl="1"/>
            <a:r>
              <a:rPr lang="cs-CZ" dirty="0" smtClean="0"/>
              <a:t>dry- </a:t>
            </a:r>
            <a:r>
              <a:rPr lang="cs-CZ" dirty="0" err="1" smtClean="0"/>
              <a:t>cleaner´s</a:t>
            </a:r>
            <a:endParaRPr lang="cs-CZ" dirty="0" smtClean="0"/>
          </a:p>
          <a:p>
            <a:pPr lvl="1"/>
            <a:r>
              <a:rPr lang="cs-CZ" dirty="0" smtClean="0"/>
              <a:t>house </a:t>
            </a:r>
            <a:r>
              <a:rPr lang="cs-CZ" dirty="0" err="1" smtClean="0"/>
              <a:t>painter</a:t>
            </a:r>
            <a:endParaRPr lang="cs-CZ" dirty="0" smtClean="0"/>
          </a:p>
          <a:p>
            <a:pPr lvl="1"/>
            <a:r>
              <a:rPr lang="cs-CZ" dirty="0" err="1" smtClean="0"/>
              <a:t>gardener</a:t>
            </a:r>
            <a:endParaRPr lang="cs-CZ" dirty="0" smtClean="0"/>
          </a:p>
          <a:p>
            <a:pPr lvl="1"/>
            <a:r>
              <a:rPr lang="cs-CZ" dirty="0" err="1" smtClean="0"/>
              <a:t>plumber</a:t>
            </a:r>
            <a:endParaRPr lang="cs-CZ" dirty="0" smtClean="0"/>
          </a:p>
          <a:p>
            <a:pPr lvl="1"/>
            <a:r>
              <a:rPr lang="cs-CZ" dirty="0" err="1" smtClean="0"/>
              <a:t>dressmaker</a:t>
            </a:r>
            <a:endParaRPr lang="cs-CZ" dirty="0" smtClean="0"/>
          </a:p>
          <a:p>
            <a:pPr marL="393192" lvl="1" indent="0">
              <a:buNone/>
            </a:pPr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87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cs-CZ" sz="4000" dirty="0" err="1" smtClean="0"/>
              <a:t>Ask</a:t>
            </a:r>
            <a:r>
              <a:rPr lang="cs-CZ" sz="4000" dirty="0" smtClean="0"/>
              <a:t> and </a:t>
            </a:r>
            <a:r>
              <a:rPr lang="cs-CZ" sz="4000" dirty="0" err="1" smtClean="0"/>
              <a:t>answer</a:t>
            </a:r>
            <a:r>
              <a:rPr lang="cs-CZ" sz="4000" dirty="0" smtClean="0"/>
              <a:t> </a:t>
            </a:r>
            <a:r>
              <a:rPr lang="cs-CZ" sz="4000" dirty="0" err="1" smtClean="0"/>
              <a:t>the</a:t>
            </a:r>
            <a:r>
              <a:rPr lang="cs-CZ" sz="4000" dirty="0" smtClean="0"/>
              <a:t> </a:t>
            </a:r>
            <a:r>
              <a:rPr lang="cs-CZ" sz="4000" dirty="0" err="1" smtClean="0"/>
              <a:t>questions</a:t>
            </a:r>
            <a:r>
              <a:rPr lang="cs-CZ" sz="4000" dirty="0" smtClean="0"/>
              <a:t> in </a:t>
            </a:r>
            <a:r>
              <a:rPr lang="cs-CZ" sz="4000" dirty="0" err="1" smtClean="0"/>
              <a:t>pairs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rmAutofit fontScale="92500" lnSpcReduction="10000"/>
          </a:bodyPr>
          <a:lstStyle/>
          <a:p>
            <a:r>
              <a:rPr lang="cs-CZ" dirty="0" err="1" smtClean="0"/>
              <a:t>Why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use a bank?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use a post </a:t>
            </a:r>
            <a:r>
              <a:rPr lang="cs-CZ" dirty="0" err="1" smtClean="0"/>
              <a:t>office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 err="1" smtClean="0"/>
              <a:t>often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go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hairdresser´s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 err="1" smtClean="0"/>
              <a:t>often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go to </a:t>
            </a:r>
            <a:r>
              <a:rPr lang="cs-CZ" dirty="0" err="1" smtClean="0"/>
              <a:t>restaurants</a:t>
            </a:r>
            <a:r>
              <a:rPr lang="cs-CZ" dirty="0" smtClean="0"/>
              <a:t>?</a:t>
            </a:r>
          </a:p>
          <a:p>
            <a:r>
              <a:rPr lang="en-GB" dirty="0"/>
              <a:t>When was the last time you went to a good restaurant?</a:t>
            </a:r>
            <a:r>
              <a:rPr lang="cs-CZ" dirty="0"/>
              <a:t> </a:t>
            </a:r>
            <a:r>
              <a:rPr lang="cs-CZ" dirty="0" err="1"/>
              <a:t>Tell</a:t>
            </a:r>
            <a:r>
              <a:rPr lang="cs-CZ" dirty="0"/>
              <a:t> </a:t>
            </a:r>
            <a:r>
              <a:rPr lang="cs-CZ" dirty="0" err="1"/>
              <a:t>me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.</a:t>
            </a:r>
            <a:endParaRPr lang="en-GB" dirty="0"/>
          </a:p>
          <a:p>
            <a:r>
              <a:rPr lang="en-GB" dirty="0" smtClean="0"/>
              <a:t>How </a:t>
            </a:r>
            <a:r>
              <a:rPr lang="en-GB" dirty="0"/>
              <a:t>often do you use a dry cleaning service</a:t>
            </a:r>
            <a:r>
              <a:rPr lang="en-GB" dirty="0" smtClean="0"/>
              <a:t>?</a:t>
            </a:r>
            <a:endParaRPr lang="cs-CZ" dirty="0" smtClean="0"/>
          </a:p>
          <a:p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ever</a:t>
            </a:r>
            <a:r>
              <a:rPr lang="cs-CZ" dirty="0" smtClean="0"/>
              <a:t> </a:t>
            </a:r>
            <a:r>
              <a:rPr lang="cs-CZ" dirty="0" err="1" smtClean="0"/>
              <a:t>used</a:t>
            </a:r>
            <a:r>
              <a:rPr lang="cs-CZ" dirty="0" smtClean="0"/>
              <a:t> </a:t>
            </a:r>
            <a:r>
              <a:rPr lang="en-GB" dirty="0" smtClean="0"/>
              <a:t>a </a:t>
            </a:r>
            <a:r>
              <a:rPr lang="en-GB" dirty="0"/>
              <a:t>house cleaning </a:t>
            </a:r>
            <a:r>
              <a:rPr lang="en-GB" dirty="0" smtClean="0"/>
              <a:t>service</a:t>
            </a:r>
            <a:r>
              <a:rPr lang="cs-CZ" dirty="0" smtClean="0"/>
              <a:t>?</a:t>
            </a:r>
          </a:p>
          <a:p>
            <a:r>
              <a:rPr lang="en-GB" dirty="0"/>
              <a:t>When was the last time you had your hair cut?</a:t>
            </a:r>
          </a:p>
          <a:p>
            <a:r>
              <a:rPr lang="en-GB" dirty="0"/>
              <a:t>When was the last time you </a:t>
            </a:r>
            <a:r>
              <a:rPr lang="cs-CZ" dirty="0" smtClean="0"/>
              <a:t>had </a:t>
            </a:r>
            <a:r>
              <a:rPr lang="en-GB" dirty="0" smtClean="0"/>
              <a:t>your house</a:t>
            </a:r>
            <a:r>
              <a:rPr lang="cs-CZ" dirty="0" smtClean="0"/>
              <a:t> </a:t>
            </a:r>
            <a:r>
              <a:rPr lang="en-GB" dirty="0" smtClean="0"/>
              <a:t>painted?</a:t>
            </a:r>
            <a:endParaRPr lang="cs-CZ" dirty="0" smtClean="0"/>
          </a:p>
          <a:p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last </a:t>
            </a:r>
            <a:r>
              <a:rPr lang="cs-CZ" dirty="0" err="1" smtClean="0"/>
              <a:t>time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had </a:t>
            </a:r>
            <a:r>
              <a:rPr lang="cs-CZ" dirty="0" err="1" smtClean="0"/>
              <a:t>something</a:t>
            </a:r>
            <a:r>
              <a:rPr lang="cs-CZ" dirty="0" smtClean="0"/>
              <a:t> </a:t>
            </a:r>
            <a:r>
              <a:rPr lang="cs-CZ" dirty="0" err="1" smtClean="0"/>
              <a:t>repaired</a:t>
            </a:r>
            <a:r>
              <a:rPr lang="cs-CZ" dirty="0" smtClean="0"/>
              <a:t>? </a:t>
            </a:r>
            <a:r>
              <a:rPr lang="cs-CZ" dirty="0" err="1" smtClean="0"/>
              <a:t>Tell</a:t>
            </a:r>
            <a:r>
              <a:rPr lang="cs-CZ" dirty="0" smtClean="0"/>
              <a:t> </a:t>
            </a:r>
            <a:r>
              <a:rPr lang="cs-CZ" dirty="0" err="1" smtClean="0"/>
              <a:t>me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.</a:t>
            </a:r>
          </a:p>
          <a:p>
            <a:endParaRPr lang="en-GB" dirty="0"/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9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Describe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988840"/>
            <a:ext cx="4320480" cy="3240360"/>
          </a:xfrm>
        </p:spPr>
      </p:pic>
      <p:sp>
        <p:nvSpPr>
          <p:cNvPr id="6" name="TextovéPole 5"/>
          <p:cNvSpPr txBox="1"/>
          <p:nvPr/>
        </p:nvSpPr>
        <p:spPr>
          <a:xfrm>
            <a:off x="4716015" y="5013176"/>
            <a:ext cx="411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Where</a:t>
            </a:r>
            <a:r>
              <a:rPr lang="cs-CZ" dirty="0" smtClean="0"/>
              <a:t>? (place) </a:t>
            </a:r>
          </a:p>
          <a:p>
            <a:r>
              <a:rPr lang="cs-CZ" dirty="0" err="1" smtClean="0"/>
              <a:t>Who</a:t>
            </a:r>
            <a:r>
              <a:rPr lang="cs-CZ" dirty="0" smtClean="0"/>
              <a:t>? (</a:t>
            </a:r>
            <a:r>
              <a:rPr lang="cs-CZ" dirty="0" err="1" smtClean="0"/>
              <a:t>people</a:t>
            </a:r>
            <a:r>
              <a:rPr lang="cs-CZ" dirty="0" smtClean="0"/>
              <a:t> - </a:t>
            </a:r>
            <a:r>
              <a:rPr lang="cs-CZ" dirty="0" err="1" smtClean="0"/>
              <a:t>appearance</a:t>
            </a:r>
            <a:r>
              <a:rPr lang="cs-CZ" dirty="0" smtClean="0"/>
              <a:t> , </a:t>
            </a:r>
            <a:r>
              <a:rPr lang="cs-CZ" dirty="0" err="1" smtClean="0"/>
              <a:t>clothes</a:t>
            </a:r>
            <a:r>
              <a:rPr lang="cs-CZ" dirty="0" smtClean="0"/>
              <a:t>… ) 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? (</a:t>
            </a:r>
            <a:r>
              <a:rPr lang="cs-CZ" dirty="0" err="1" smtClean="0"/>
              <a:t>activities</a:t>
            </a:r>
            <a:r>
              <a:rPr lang="cs-CZ" dirty="0" smtClean="0"/>
              <a:t>) </a:t>
            </a:r>
          </a:p>
          <a:p>
            <a:r>
              <a:rPr lang="cs-CZ" dirty="0" err="1" smtClean="0"/>
              <a:t>Why</a:t>
            </a:r>
            <a:r>
              <a:rPr lang="cs-CZ" dirty="0" smtClean="0"/>
              <a:t>?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55172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27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7740352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30</a:t>
            </a:r>
            <a:endParaRPr lang="en-GB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2655" y="2175334"/>
            <a:ext cx="3743472" cy="25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66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Describe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7" y="1772817"/>
            <a:ext cx="4244682" cy="3024336"/>
          </a:xfrm>
        </p:spPr>
      </p:pic>
      <p:sp>
        <p:nvSpPr>
          <p:cNvPr id="5" name="TextovéPole 4"/>
          <p:cNvSpPr txBox="1"/>
          <p:nvPr/>
        </p:nvSpPr>
        <p:spPr>
          <a:xfrm>
            <a:off x="467544" y="53732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29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839441"/>
            <a:ext cx="3888432" cy="388843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7452320" y="191683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28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2123728" y="5013176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/>
              <a:t>Where</a:t>
            </a:r>
            <a:r>
              <a:rPr lang="cs-CZ" dirty="0"/>
              <a:t>? </a:t>
            </a:r>
          </a:p>
          <a:p>
            <a:r>
              <a:rPr lang="cs-CZ" dirty="0" err="1"/>
              <a:t>Who</a:t>
            </a:r>
            <a:r>
              <a:rPr lang="cs-CZ" dirty="0"/>
              <a:t>? 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 err="1"/>
              <a:t>What</a:t>
            </a:r>
            <a:r>
              <a:rPr lang="cs-CZ" dirty="0"/>
              <a:t>? </a:t>
            </a:r>
          </a:p>
          <a:p>
            <a:r>
              <a:rPr lang="cs-CZ" dirty="0" err="1"/>
              <a:t>Why</a:t>
            </a:r>
            <a:r>
              <a:rPr lang="cs-CZ" dirty="0"/>
              <a:t>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372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Role play</a:t>
            </a:r>
            <a:br>
              <a:rPr lang="cs-CZ" dirty="0" smtClean="0"/>
            </a:br>
            <a:r>
              <a:rPr lang="cs-CZ" sz="4400" i="1" dirty="0" err="1" smtClean="0"/>
              <a:t>Work</a:t>
            </a:r>
            <a:r>
              <a:rPr lang="cs-CZ" sz="4400" i="1" dirty="0" smtClean="0"/>
              <a:t> in </a:t>
            </a:r>
            <a:r>
              <a:rPr lang="cs-CZ" sz="4400" i="1" dirty="0" err="1" smtClean="0"/>
              <a:t>pairs</a:t>
            </a:r>
            <a:endParaRPr lang="en-GB" sz="44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on a trip and you found out your handbag had been stolen. You go to a police station to give a statement. Your partner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going</a:t>
            </a:r>
            <a:r>
              <a:rPr lang="cs-CZ" dirty="0" smtClean="0"/>
              <a:t> to play </a:t>
            </a:r>
            <a:r>
              <a:rPr lang="cs-CZ" dirty="0" err="1" smtClean="0"/>
              <a:t>the</a:t>
            </a:r>
            <a:r>
              <a:rPr lang="en-US" dirty="0" smtClean="0"/>
              <a:t> role of a police officer.</a:t>
            </a:r>
          </a:p>
        </p:txBody>
      </p:sp>
      <p:sp>
        <p:nvSpPr>
          <p:cNvPr id="5" name="Zaoblený obdélníkový popisek 4"/>
          <p:cNvSpPr/>
          <p:nvPr/>
        </p:nvSpPr>
        <p:spPr>
          <a:xfrm>
            <a:off x="755576" y="3717032"/>
            <a:ext cx="2880320" cy="194421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happened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Where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When</a:t>
            </a:r>
            <a:r>
              <a:rPr lang="cs-CZ" dirty="0" smtClean="0"/>
              <a:t>?</a:t>
            </a:r>
          </a:p>
          <a:p>
            <a:pPr algn="ctr"/>
            <a:r>
              <a:rPr lang="cs-CZ" dirty="0" smtClean="0"/>
              <a:t>Stolen </a:t>
            </a:r>
            <a:r>
              <a:rPr lang="cs-CZ" dirty="0" err="1" smtClean="0"/>
              <a:t>things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What</a:t>
            </a:r>
            <a:r>
              <a:rPr lang="cs-CZ" dirty="0" smtClean="0"/>
              <a:t> to do?</a:t>
            </a:r>
            <a:endParaRPr lang="en-GB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9464" y="3385560"/>
            <a:ext cx="2039533" cy="203953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652120" y="3385560"/>
            <a:ext cx="36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31</a:t>
            </a:r>
            <a:endParaRPr lang="en-GB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4293096"/>
            <a:ext cx="1944216" cy="1944216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7956376" y="42930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8958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Role play</a:t>
            </a:r>
            <a:br>
              <a:rPr lang="cs-CZ" dirty="0"/>
            </a:br>
            <a:r>
              <a:rPr lang="cs-CZ" sz="4400" i="1" dirty="0" err="1"/>
              <a:t>Work</a:t>
            </a:r>
            <a:r>
              <a:rPr lang="cs-CZ" sz="4400" i="1" dirty="0"/>
              <a:t> in </a:t>
            </a:r>
            <a:r>
              <a:rPr lang="cs-CZ" sz="4400" i="1" dirty="0" err="1"/>
              <a:t>pairs</a:t>
            </a:r>
            <a:endParaRPr lang="en-GB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staying in a </a:t>
            </a:r>
            <a:r>
              <a:rPr lang="cs-CZ" dirty="0" err="1" smtClean="0"/>
              <a:t>luxurious</a:t>
            </a:r>
            <a:r>
              <a:rPr lang="cs-CZ" dirty="0" smtClean="0"/>
              <a:t> </a:t>
            </a:r>
            <a:r>
              <a:rPr lang="en-US" dirty="0" smtClean="0"/>
              <a:t>hotel but the air-conditioning broke down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cs-CZ" dirty="0" err="1" smtClean="0"/>
              <a:t>Moreover</a:t>
            </a:r>
            <a:r>
              <a:rPr lang="cs-CZ" dirty="0" smtClean="0"/>
              <a:t>,</a:t>
            </a:r>
            <a:r>
              <a:rPr lang="en-US" dirty="0" smtClean="0"/>
              <a:t> the room service is not as good as you expected. Call the hotel receptionist and explain your problem politely. Your partner is going to play the role of a receptionist and</a:t>
            </a:r>
            <a:r>
              <a:rPr lang="cs-CZ" dirty="0" smtClean="0"/>
              <a:t> </a:t>
            </a:r>
            <a:r>
              <a:rPr lang="en-US" dirty="0" smtClean="0"/>
              <a:t>offer a remedy. 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7392" y="188640"/>
            <a:ext cx="1800200" cy="18002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090846"/>
            <a:ext cx="2304256" cy="230425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4696" y="4244723"/>
            <a:ext cx="2160240" cy="216024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6732240" y="1196752"/>
            <a:ext cx="425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35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057492" y="4509120"/>
            <a:ext cx="54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34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131840" y="47971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413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0394181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Jazyk </a:t>
                      </a:r>
                      <a:r>
                        <a:rPr lang="cs-CZ" smtClean="0"/>
                        <a:t>a jazyková </a:t>
                      </a:r>
                      <a:r>
                        <a:rPr lang="cs-CZ" dirty="0" smtClean="0"/>
                        <a:t>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Jazyk anglický, 3. ročník SŠ a odpovídající ročník víceletých gymnázií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Services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3. </a:t>
                      </a:r>
                      <a:r>
                        <a:rPr lang="cs-CZ" dirty="0" smtClean="0"/>
                        <a:t>8. 2013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VY_32_INOVACE_JA.SO.09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197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Role play</a:t>
            </a:r>
            <a:br>
              <a:rPr lang="cs-CZ" dirty="0"/>
            </a:br>
            <a:r>
              <a:rPr lang="cs-CZ" sz="4400" i="1" dirty="0" err="1"/>
              <a:t>Work</a:t>
            </a:r>
            <a:r>
              <a:rPr lang="cs-CZ" sz="4400" i="1" dirty="0"/>
              <a:t> in </a:t>
            </a:r>
            <a:r>
              <a:rPr lang="cs-CZ" sz="4400" i="1" dirty="0" err="1"/>
              <a:t>pairs</a:t>
            </a:r>
            <a:endParaRPr lang="en-GB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You</a:t>
            </a:r>
            <a:r>
              <a:rPr lang="cs-CZ" dirty="0" smtClean="0"/>
              <a:t> are </a:t>
            </a:r>
            <a:r>
              <a:rPr lang="cs-CZ" dirty="0" err="1" smtClean="0"/>
              <a:t>going</a:t>
            </a:r>
            <a:r>
              <a:rPr lang="cs-CZ" dirty="0" smtClean="0"/>
              <a:t> on </a:t>
            </a:r>
            <a:r>
              <a:rPr lang="cs-CZ" dirty="0" err="1" smtClean="0"/>
              <a:t>holiday</a:t>
            </a:r>
            <a:r>
              <a:rPr lang="cs-CZ" dirty="0" smtClean="0"/>
              <a:t> and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like</a:t>
            </a:r>
            <a:r>
              <a:rPr lang="cs-CZ" dirty="0" smtClean="0"/>
              <a:t> to </a:t>
            </a:r>
            <a:r>
              <a:rPr lang="cs-CZ" dirty="0" err="1" smtClean="0"/>
              <a:t>stay</a:t>
            </a:r>
            <a:r>
              <a:rPr lang="cs-CZ" dirty="0" smtClean="0"/>
              <a:t> in a hotel. </a:t>
            </a:r>
            <a:r>
              <a:rPr lang="cs-CZ" dirty="0" err="1" smtClean="0"/>
              <a:t>You</a:t>
            </a:r>
            <a:r>
              <a:rPr lang="cs-CZ" dirty="0" smtClean="0"/>
              <a:t> are </a:t>
            </a:r>
            <a:r>
              <a:rPr lang="cs-CZ" dirty="0" err="1" smtClean="0"/>
              <a:t>calling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reception</a:t>
            </a:r>
            <a:r>
              <a:rPr lang="cs-CZ" dirty="0" smtClean="0"/>
              <a:t> to make a </a:t>
            </a:r>
            <a:r>
              <a:rPr lang="cs-CZ" dirty="0" err="1" smtClean="0"/>
              <a:t>reservation</a:t>
            </a:r>
            <a:r>
              <a:rPr lang="cs-CZ" dirty="0" smtClean="0"/>
              <a:t>. </a:t>
            </a:r>
            <a:r>
              <a:rPr lang="cs-CZ" dirty="0" err="1" smtClean="0"/>
              <a:t>Your</a:t>
            </a:r>
            <a:r>
              <a:rPr lang="cs-CZ" dirty="0" smtClean="0"/>
              <a:t> partner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going</a:t>
            </a:r>
            <a:r>
              <a:rPr lang="cs-CZ" dirty="0" smtClean="0"/>
              <a:t> to play </a:t>
            </a:r>
            <a:r>
              <a:rPr lang="cs-CZ" dirty="0" err="1" smtClean="0"/>
              <a:t>the</a:t>
            </a:r>
            <a:r>
              <a:rPr lang="cs-CZ" dirty="0" smtClean="0"/>
              <a:t> role </a:t>
            </a:r>
            <a:r>
              <a:rPr lang="cs-CZ" dirty="0" err="1" smtClean="0"/>
              <a:t>of</a:t>
            </a:r>
            <a:r>
              <a:rPr lang="cs-CZ" dirty="0" smtClean="0"/>
              <a:t> a </a:t>
            </a:r>
            <a:r>
              <a:rPr lang="cs-CZ" dirty="0" err="1" smtClean="0"/>
              <a:t>receptionist</a:t>
            </a:r>
            <a:r>
              <a:rPr lang="cs-CZ" dirty="0" smtClean="0"/>
              <a:t>.</a:t>
            </a:r>
            <a:endParaRPr lang="en-US" dirty="0"/>
          </a:p>
        </p:txBody>
      </p:sp>
      <p:sp>
        <p:nvSpPr>
          <p:cNvPr id="7" name="Zaoblený obdélníkový popisek 6"/>
          <p:cNvSpPr/>
          <p:nvPr/>
        </p:nvSpPr>
        <p:spPr>
          <a:xfrm>
            <a:off x="683568" y="3717032"/>
            <a:ext cx="3888432" cy="1728192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Hello, </a:t>
            </a:r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 err="1" smtClean="0"/>
              <a:t>can</a:t>
            </a:r>
            <a:r>
              <a:rPr lang="cs-CZ" dirty="0" smtClean="0"/>
              <a:t> I </a:t>
            </a:r>
            <a:r>
              <a:rPr lang="cs-CZ" dirty="0" err="1" smtClean="0"/>
              <a:t>help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arrive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What</a:t>
            </a:r>
            <a:r>
              <a:rPr lang="cs-CZ" dirty="0" smtClean="0"/>
              <a:t> type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accomodation</a:t>
            </a:r>
            <a:r>
              <a:rPr lang="cs-CZ" dirty="0" smtClean="0"/>
              <a:t> </a:t>
            </a:r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like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like</a:t>
            </a:r>
            <a:r>
              <a:rPr lang="cs-CZ" dirty="0" smtClean="0"/>
              <a:t> to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breakfast</a:t>
            </a:r>
            <a:r>
              <a:rPr lang="cs-CZ" dirty="0" smtClean="0"/>
              <a:t>/</a:t>
            </a:r>
            <a:r>
              <a:rPr lang="cs-CZ" dirty="0" err="1" smtClean="0"/>
              <a:t>dinner</a:t>
            </a:r>
            <a:r>
              <a:rPr lang="cs-CZ" dirty="0" smtClean="0"/>
              <a:t>?</a:t>
            </a:r>
            <a:endParaRPr lang="en-GB" dirty="0"/>
          </a:p>
        </p:txBody>
      </p:sp>
      <p:sp>
        <p:nvSpPr>
          <p:cNvPr id="8" name="Obdélník 7"/>
          <p:cNvSpPr/>
          <p:nvPr/>
        </p:nvSpPr>
        <p:spPr>
          <a:xfrm>
            <a:off x="5292080" y="3717032"/>
            <a:ext cx="3384376" cy="20882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dirty="0" smtClean="0"/>
          </a:p>
          <a:p>
            <a:pPr algn="ctr"/>
            <a:r>
              <a:rPr lang="cs-CZ" dirty="0" err="1" smtClean="0"/>
              <a:t>When</a:t>
            </a:r>
            <a:r>
              <a:rPr lang="cs-CZ" dirty="0" smtClean="0"/>
              <a:t>?</a:t>
            </a:r>
          </a:p>
          <a:p>
            <a:pPr algn="ctr"/>
            <a:r>
              <a:rPr lang="cs-CZ" dirty="0" err="1" smtClean="0"/>
              <a:t>How</a:t>
            </a:r>
            <a:r>
              <a:rPr lang="cs-CZ" dirty="0" smtClean="0"/>
              <a:t> long?</a:t>
            </a:r>
          </a:p>
          <a:p>
            <a:pPr algn="ctr"/>
            <a:r>
              <a:rPr lang="cs-CZ" dirty="0" err="1" smtClean="0"/>
              <a:t>How</a:t>
            </a:r>
            <a:r>
              <a:rPr lang="cs-CZ" dirty="0" smtClean="0"/>
              <a:t> many </a:t>
            </a:r>
            <a:r>
              <a:rPr lang="cs-CZ" dirty="0" err="1" smtClean="0"/>
              <a:t>people</a:t>
            </a:r>
            <a:r>
              <a:rPr lang="cs-CZ" dirty="0" smtClean="0"/>
              <a:t>?</a:t>
            </a:r>
          </a:p>
          <a:p>
            <a:pPr algn="ctr"/>
            <a:r>
              <a:rPr lang="cs-CZ" dirty="0" smtClean="0"/>
              <a:t>Double/ single </a:t>
            </a:r>
            <a:r>
              <a:rPr lang="cs-CZ" dirty="0" err="1" smtClean="0"/>
              <a:t>room</a:t>
            </a:r>
            <a:endParaRPr lang="cs-CZ" dirty="0" smtClean="0"/>
          </a:p>
          <a:p>
            <a:pPr algn="ctr"/>
            <a:r>
              <a:rPr lang="cs-CZ" dirty="0" err="1"/>
              <a:t>b</a:t>
            </a:r>
            <a:r>
              <a:rPr lang="cs-CZ" dirty="0" err="1" smtClean="0"/>
              <a:t>reakfast</a:t>
            </a:r>
            <a:r>
              <a:rPr lang="cs-CZ" dirty="0" smtClean="0"/>
              <a:t>/full </a:t>
            </a:r>
            <a:r>
              <a:rPr lang="cs-CZ" dirty="0" err="1" smtClean="0"/>
              <a:t>board</a:t>
            </a:r>
            <a:r>
              <a:rPr lang="cs-CZ" dirty="0" smtClean="0"/>
              <a:t>/</a:t>
            </a:r>
            <a:r>
              <a:rPr lang="cs-CZ" dirty="0" err="1" smtClean="0"/>
              <a:t>half</a:t>
            </a:r>
            <a:r>
              <a:rPr lang="cs-CZ" dirty="0" smtClean="0"/>
              <a:t> </a:t>
            </a:r>
            <a:r>
              <a:rPr lang="cs-CZ" dirty="0" err="1" smtClean="0"/>
              <a:t>board</a:t>
            </a:r>
            <a:endParaRPr lang="cs-CZ" dirty="0" smtClean="0"/>
          </a:p>
          <a:p>
            <a:pPr algn="ctr"/>
            <a:r>
              <a:rPr lang="cs-CZ" dirty="0" err="1" smtClean="0"/>
              <a:t>Price</a:t>
            </a:r>
            <a:r>
              <a:rPr lang="cs-CZ" dirty="0" smtClean="0"/>
              <a:t>?</a:t>
            </a:r>
          </a:p>
          <a:p>
            <a:pPr algn="ctr"/>
            <a:endParaRPr lang="cs-CZ" dirty="0" smtClean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337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5600" dirty="0" smtClean="0"/>
              <a:t>1. </a:t>
            </a:r>
            <a:r>
              <a:rPr lang="en-GB" sz="5600" dirty="0" smtClean="0"/>
              <a:t>AUTOR </a:t>
            </a:r>
            <a:r>
              <a:rPr lang="en-GB" sz="5600" dirty="0"/>
              <a:t>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http://office.microsoft.com/cs-cz/images/results.aspx?qu=banka&amp;ex=2#ai:MC900440380</a:t>
            </a:r>
            <a:r>
              <a:rPr lang="en-GB" sz="5600" dirty="0" smtClean="0"/>
              <a:t>|</a:t>
            </a:r>
            <a:endParaRPr lang="en-GB" sz="5600" dirty="0"/>
          </a:p>
          <a:p>
            <a:pPr marL="0" indent="0">
              <a:buNone/>
            </a:pPr>
            <a:r>
              <a:rPr lang="cs-CZ" sz="5600" dirty="0" smtClean="0"/>
              <a:t>2.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http://office.microsoft.com/cs-cz/images/results.aspx?qu=po%C5%A1ta&amp;ex=1#ai:MC900429737|</a:t>
            </a:r>
          </a:p>
          <a:p>
            <a:pPr marL="0" indent="0">
              <a:buNone/>
            </a:pPr>
            <a:r>
              <a:rPr lang="cs-CZ" sz="5600" dirty="0" smtClean="0"/>
              <a:t>3.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http://office.microsoft.com/cs-cz/images/results.aspx?qu=resturace&amp;ex=1#ai:MC900216728|</a:t>
            </a:r>
          </a:p>
          <a:p>
            <a:pPr marL="0" indent="0">
              <a:buNone/>
            </a:pPr>
            <a:r>
              <a:rPr lang="cs-CZ" sz="5600" dirty="0" smtClean="0"/>
              <a:t>4.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http://office.microsoft.com/cs-cz/images/results.aspx?qu=internet&amp;ex=1#ai:MM900288912|</a:t>
            </a:r>
          </a:p>
          <a:p>
            <a:pPr marL="0" indent="0">
              <a:buNone/>
            </a:pPr>
            <a:r>
              <a:rPr lang="cs-CZ" sz="5600" dirty="0" smtClean="0"/>
              <a:t>5.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http://office.microsoft.com/cs-cz/images/results.aspx?qu=telephone&amp;ex=1#ai:MP900385973|</a:t>
            </a:r>
          </a:p>
          <a:p>
            <a:pPr marL="0" indent="0">
              <a:buNone/>
            </a:pPr>
            <a:r>
              <a:rPr lang="cs-CZ" sz="5600" dirty="0" smtClean="0"/>
              <a:t>6.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http://office.microsoft.com/cs-cz/images/results.aspx?qu=policie&amp;ex=1#ai:MP900407479|</a:t>
            </a:r>
          </a:p>
          <a:p>
            <a:pPr marL="0" indent="0">
              <a:buNone/>
            </a:pPr>
            <a:r>
              <a:rPr lang="cs-CZ" sz="5600" dirty="0" smtClean="0"/>
              <a:t>7.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http://office.microsoft.com/cs-cz/images/results.aspx?qu=knihovna&amp;ex=1#ai:MC900292082|</a:t>
            </a:r>
          </a:p>
          <a:p>
            <a:pPr marL="0" indent="0">
              <a:buNone/>
            </a:pPr>
            <a:r>
              <a:rPr lang="cs-CZ" sz="5600" dirty="0" smtClean="0"/>
              <a:t>8.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http://office.microsoft.com/cs-cz/images/results.aspx?qu=vlak&amp;ex=1#ai:MC900432133|</a:t>
            </a:r>
          </a:p>
          <a:p>
            <a:pPr marL="0" indent="0">
              <a:buNone/>
            </a:pPr>
            <a:r>
              <a:rPr lang="cs-CZ" sz="5600" dirty="0" smtClean="0"/>
              <a:t>9.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</a:t>
            </a:r>
            <a:r>
              <a:rPr lang="en-GB" sz="5600" dirty="0" smtClean="0"/>
              <a:t>office.microsoft.com/cs-cz/images/results.aspx?qu=hasi%C4%8Di&amp;ex=1#ai:MP900407334|</a:t>
            </a:r>
          </a:p>
          <a:p>
            <a:pPr marL="0" indent="0">
              <a:buNone/>
            </a:pPr>
            <a:r>
              <a:rPr lang="cs-CZ" sz="5600" dirty="0" smtClean="0"/>
              <a:t>10. </a:t>
            </a:r>
            <a:r>
              <a:rPr lang="en-GB" sz="5600" dirty="0" smtClean="0"/>
              <a:t>AUTOR NEUVEDEN. </a:t>
            </a:r>
            <a:r>
              <a:rPr lang="en-GB" sz="5600" i="1" dirty="0" smtClean="0"/>
              <a:t>office.microsoft.com</a:t>
            </a:r>
            <a:r>
              <a:rPr lang="en-GB" sz="5600" dirty="0" smtClean="0"/>
              <a:t> [online]. [cit. 23.7.2013]. </a:t>
            </a:r>
            <a:r>
              <a:rPr lang="en-GB" sz="5600" dirty="0" err="1" smtClean="0"/>
              <a:t>Dostupný</a:t>
            </a:r>
            <a:r>
              <a:rPr lang="en-GB" sz="5600" dirty="0" smtClean="0"/>
              <a:t> </a:t>
            </a:r>
            <a:r>
              <a:rPr lang="en-GB" sz="5600" dirty="0" err="1" smtClean="0"/>
              <a:t>na</a:t>
            </a:r>
            <a:r>
              <a:rPr lang="en-GB" sz="5600" dirty="0" smtClean="0"/>
              <a:t> WWW: http://office.microsoft.com/cs-cz/images/results.aspx?qu=doktor&amp;ex=1#ai:MC900071362|</a:t>
            </a:r>
          </a:p>
          <a:p>
            <a:pPr marL="0" indent="0">
              <a:buNone/>
            </a:pPr>
            <a:r>
              <a:rPr lang="cs-CZ" sz="5600" dirty="0" smtClean="0"/>
              <a:t>11.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http://office.microsoft.com/cs-cz/images/results.aspx?qu=instalat%C3%A9r&amp;ex=1#ai:MC900216674|</a:t>
            </a:r>
          </a:p>
          <a:p>
            <a:pPr marL="0" indent="0">
              <a:buNone/>
            </a:pPr>
            <a:r>
              <a:rPr lang="cs-CZ" sz="5600" dirty="0" smtClean="0"/>
              <a:t>12.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http://office.microsoft.com/cs-cz/images/results.aspx?qu=holi%C4%8D&amp;ex=1#ai:MC900212089|</a:t>
            </a:r>
          </a:p>
          <a:p>
            <a:pPr marL="0" indent="0">
              <a:buNone/>
            </a:pPr>
            <a:r>
              <a:rPr lang="cs-CZ" sz="5600" dirty="0" smtClean="0"/>
              <a:t>13.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http://office.microsoft.com/cs-cz/images/results.aspx?qu=obuvn%C3%ADk&amp;ex=1#ai:MC900195392|</a:t>
            </a:r>
          </a:p>
          <a:p>
            <a:pPr marL="0" indent="0">
              <a:buNone/>
            </a:pPr>
            <a:r>
              <a:rPr lang="cs-CZ" sz="5600" dirty="0" smtClean="0"/>
              <a:t>14.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http://office.microsoft.com/cs-cz/images/results.aspx?qu=opravna&amp;ex=1#ai:MC900351634|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281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726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5600" dirty="0" smtClean="0"/>
              <a:t>15.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http://office.microsoft.com/cs-cz/images/results.aspx?qu=%C4%8Dist%C3%ADrna&amp;ex=1#ai:MC900212127|</a:t>
            </a:r>
          </a:p>
          <a:p>
            <a:pPr marL="0" indent="0">
              <a:buNone/>
            </a:pPr>
            <a:r>
              <a:rPr lang="cs-CZ" sz="5600" dirty="0" smtClean="0"/>
              <a:t>16.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http://office.microsoft.com/cs-cz/images/results.aspx?qu=%C5%A1vadlena&amp;ex=1#ai:MC900297445|</a:t>
            </a:r>
          </a:p>
          <a:p>
            <a:pPr marL="0" indent="0">
              <a:buNone/>
            </a:pPr>
            <a:r>
              <a:rPr lang="cs-CZ" sz="5600" dirty="0" smtClean="0"/>
              <a:t>17.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http://office.microsoft.com/cs-cz/images/results.aspx?qu=pr%C3%A1delna&amp;ex=1#ai:MP900385968|</a:t>
            </a:r>
          </a:p>
          <a:p>
            <a:pPr marL="0" indent="0">
              <a:buNone/>
            </a:pPr>
            <a:r>
              <a:rPr lang="cs-CZ" sz="5600" dirty="0" smtClean="0"/>
              <a:t>18.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http://office.microsoft.com/cs-cz/images/results.aspx?qu=hodin%C3%A1%C5%99&amp;ex=1#ai:MC900229009|</a:t>
            </a:r>
          </a:p>
          <a:p>
            <a:pPr marL="0" indent="0">
              <a:buNone/>
            </a:pPr>
            <a:r>
              <a:rPr lang="cs-CZ" sz="5600" dirty="0" smtClean="0"/>
              <a:t>19.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http://office.microsoft.com/cs-cz/images/results.aspx?qu=hodin%C3%A1%C5%99&amp;ex=1#ai:MC900229009|</a:t>
            </a:r>
          </a:p>
          <a:p>
            <a:pPr marL="0" indent="0">
              <a:buNone/>
            </a:pPr>
            <a:r>
              <a:rPr lang="cs-CZ" sz="5600" dirty="0" smtClean="0"/>
              <a:t>20.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http://office.microsoft.com/cs-cz/images/results.aspx?qu=kosmeti%C4%8Dka&amp;ex=1#ai:MC900406276|</a:t>
            </a:r>
          </a:p>
          <a:p>
            <a:pPr marL="0" indent="0">
              <a:buNone/>
            </a:pPr>
            <a:r>
              <a:rPr lang="cs-CZ" sz="5600" dirty="0" smtClean="0"/>
              <a:t>21.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http://office.microsoft.com/cs-cz/images/results.aspx?qu=komin%C3%ADk&amp;ex=1#ai:MC900318626|</a:t>
            </a:r>
          </a:p>
          <a:p>
            <a:pPr marL="0" indent="0">
              <a:buNone/>
            </a:pPr>
            <a:r>
              <a:rPr lang="cs-CZ" sz="5600" dirty="0" smtClean="0"/>
              <a:t>22.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http://office.microsoft.com/cs-cz/images/results.aspx?qu=oprav%C3%A1%C5%99+tv&amp;ex=1#ai:MC900338210|</a:t>
            </a:r>
          </a:p>
          <a:p>
            <a:pPr marL="0" indent="0">
              <a:buNone/>
            </a:pPr>
            <a:r>
              <a:rPr lang="cs-CZ" sz="5600" dirty="0" smtClean="0"/>
              <a:t>23.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http://office.microsoft.com/cs-cz/images/results.aspx?qu=%C4%8Daloun%C3%ADk&amp;ex=1#ai:MC900229055|</a:t>
            </a:r>
          </a:p>
          <a:p>
            <a:pPr marL="0" indent="0">
              <a:buNone/>
            </a:pPr>
            <a:r>
              <a:rPr lang="cs-CZ" sz="5600" dirty="0" smtClean="0"/>
              <a:t>24.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http://office.microsoft.com/cs-cz/images/results.aspx?qu=mal%C3%AD%C5%99&amp;ex=1#ai:MC900424176|</a:t>
            </a:r>
          </a:p>
          <a:p>
            <a:pPr marL="0" indent="0">
              <a:buNone/>
            </a:pPr>
            <a:r>
              <a:rPr lang="cs-CZ" sz="5600" dirty="0" smtClean="0"/>
              <a:t>25.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http://office.microsoft.com/cs-cz/images/results.aspx?qu=sklen%C3%A1%C5%99&amp;ex=1#ai:MC900240831</a:t>
            </a:r>
            <a:r>
              <a:rPr lang="en-GB" sz="5600" dirty="0" smtClean="0"/>
              <a:t>|</a:t>
            </a:r>
            <a:r>
              <a:rPr lang="en-GB" sz="5600" dirty="0"/>
              <a:t/>
            </a:r>
            <a:br>
              <a:rPr lang="en-GB" sz="5600" dirty="0"/>
            </a:br>
            <a:r>
              <a:rPr lang="cs-CZ" sz="5600" dirty="0" smtClean="0"/>
              <a:t>26.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23.7.2013].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http://office.microsoft.com/cs-cz/images/results.aspx?qu=manikura&amp;ex=1#ai:MP900430551|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513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1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5600" dirty="0" smtClean="0"/>
              <a:t>27. </a:t>
            </a:r>
            <a:r>
              <a:rPr lang="en-GB" sz="5600" dirty="0" smtClean="0"/>
              <a:t>RICK</a:t>
            </a:r>
            <a:r>
              <a:rPr lang="en-GB" sz="5600" dirty="0"/>
              <a:t>. </a:t>
            </a:r>
            <a:r>
              <a:rPr lang="en-GB" sz="5600" i="1" dirty="0"/>
              <a:t>wikimedia.org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Od photo taken by </a:t>
            </a:r>
            <a:r>
              <a:rPr lang="en-GB" sz="5600" dirty="0" err="1"/>
              <a:t>flickr</a:t>
            </a:r>
            <a:r>
              <a:rPr lang="en-GB" sz="5600" dirty="0"/>
              <a:t> user rick (</a:t>
            </a:r>
            <a:r>
              <a:rPr lang="en-GB" sz="5600" dirty="0" err="1"/>
              <a:t>flickr</a:t>
            </a:r>
            <a:r>
              <a:rPr lang="en-GB" sz="5600" dirty="0"/>
              <a:t>) [CC-BY-2.0 (http://creativecommons.org/licenses/by/2.0)], </a:t>
            </a:r>
            <a:r>
              <a:rPr lang="en-GB" sz="5600" dirty="0" err="1"/>
              <a:t>prostřednictvím</a:t>
            </a:r>
            <a:r>
              <a:rPr lang="en-GB" sz="5600" dirty="0"/>
              <a:t> Wikimedia Commons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2"/>
              </a:rPr>
              <a:t>http://</a:t>
            </a:r>
            <a:r>
              <a:rPr lang="en-GB" sz="5600" dirty="0" smtClean="0">
                <a:hlinkClick r:id="rId2"/>
              </a:rPr>
              <a:t>commons.wikimedia.org/wiki/File%3APlumber_at_work.jpg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28. </a:t>
            </a:r>
            <a:r>
              <a:rPr lang="en-GB" sz="5600" dirty="0" smtClean="0"/>
              <a:t>AUTOR </a:t>
            </a:r>
            <a:r>
              <a:rPr lang="en-GB" sz="5600" dirty="0"/>
              <a:t>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3"/>
              </a:rPr>
              <a:t>http://office.microsoft.com/cs-cz/images/results.aspx?qu=sestra&amp;ex=1#ai:MP900407550</a:t>
            </a:r>
            <a:r>
              <a:rPr lang="en-GB" sz="5600" dirty="0" smtClean="0">
                <a:hlinkClick r:id="rId3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29. </a:t>
            </a:r>
            <a:r>
              <a:rPr lang="en-GB" sz="5600" dirty="0"/>
              <a:t>PEDNEAULT, Sylvain. </a:t>
            </a:r>
            <a:r>
              <a:rPr lang="en-GB" sz="5600" i="1" dirty="0"/>
              <a:t>wikimedia.org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Od Sylvain </a:t>
            </a:r>
            <a:r>
              <a:rPr lang="en-GB" sz="5600" dirty="0" err="1"/>
              <a:t>Pedneault</a:t>
            </a:r>
            <a:r>
              <a:rPr lang="en-GB" sz="5600" dirty="0"/>
              <a:t> (</a:t>
            </a:r>
            <a:r>
              <a:rPr lang="en-GB" sz="5600" dirty="0" err="1"/>
              <a:t>Vlastní</a:t>
            </a:r>
            <a:r>
              <a:rPr lang="en-GB" sz="5600" dirty="0"/>
              <a:t> </a:t>
            </a:r>
            <a:r>
              <a:rPr lang="en-GB" sz="5600" dirty="0" err="1"/>
              <a:t>dílo</a:t>
            </a:r>
            <a:r>
              <a:rPr lang="en-GB" sz="5600" dirty="0"/>
              <a:t>) [CC-BY-SA-3.0 (http://creativecommons.org/licenses/by-sa/3.0)], </a:t>
            </a:r>
            <a:r>
              <a:rPr lang="en-GB" sz="5600" dirty="0" err="1"/>
              <a:t>prostřednictvím</a:t>
            </a:r>
            <a:r>
              <a:rPr lang="en-GB" sz="5600" dirty="0"/>
              <a:t> Wikimedia Commons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4"/>
              </a:rPr>
              <a:t>http://</a:t>
            </a:r>
            <a:r>
              <a:rPr lang="en-GB" sz="5600" dirty="0" smtClean="0">
                <a:hlinkClick r:id="rId4"/>
              </a:rPr>
              <a:t>commons.wikimedia.org/wiki/File%3AFirePhotography.jpg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30. </a:t>
            </a:r>
            <a:r>
              <a:rPr lang="en-GB" sz="5600" dirty="0"/>
              <a:t>THORNBLOOM, Scott A.. </a:t>
            </a:r>
            <a:r>
              <a:rPr lang="en-GB" sz="5600" i="1" dirty="0"/>
              <a:t>wikimedia.org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Od Scott A. </a:t>
            </a:r>
            <a:r>
              <a:rPr lang="en-GB" sz="5600" dirty="0" err="1"/>
              <a:t>Thornbloom</a:t>
            </a:r>
            <a:r>
              <a:rPr lang="en-GB" sz="5600" dirty="0"/>
              <a:t> [Public domain], </a:t>
            </a:r>
            <a:r>
              <a:rPr lang="en-GB" sz="5600" dirty="0" err="1"/>
              <a:t>prostřednictvím</a:t>
            </a:r>
            <a:r>
              <a:rPr lang="en-GB" sz="5600" dirty="0"/>
              <a:t> Wikimedia Commons </a:t>
            </a:r>
            <a:r>
              <a:rPr lang="en-GB" sz="5600" dirty="0" err="1"/>
              <a:t>na</a:t>
            </a:r>
            <a:r>
              <a:rPr lang="en-GB" sz="5600" dirty="0"/>
              <a:t> WWW: http://commons.wikimedia.org/wiki/File%3APam_Kiesgen%2C_right%2C_cuts_the_hair_of_U.S._Navy_recruit_Chelsea_Murphy_inside_the_Golden_13_Recruit_Inprocessing_Center's_Navy_Exchange_Barber_Shop_at_Recruit_Training_Command_(RTC)_</a:t>
            </a:r>
            <a:r>
              <a:rPr lang="en-GB" sz="5600" dirty="0" smtClean="0"/>
              <a:t>at_Naval_Station_Great_Lakes_121120-N-IK959-846.jpg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31.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5"/>
              </a:rPr>
              <a:t>http://office.microsoft.com/cs-cz/images/results.aspx?qu=policie&amp;ex=1#ai:MC900233443</a:t>
            </a:r>
            <a:r>
              <a:rPr lang="en-GB" sz="5600" dirty="0" smtClean="0">
                <a:hlinkClick r:id="rId5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32.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6"/>
              </a:rPr>
              <a:t>http://office.microsoft.com/cs-cz/images/results.aspx?qu=kabelka&amp;ex=1#ai:MC900340196</a:t>
            </a:r>
            <a:r>
              <a:rPr lang="en-GB" sz="5600" dirty="0" smtClean="0">
                <a:hlinkClick r:id="rId6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33. </a:t>
            </a:r>
            <a:r>
              <a:rPr lang="en-GB" sz="5600" dirty="0" smtClean="0"/>
              <a:t>AUTOR </a:t>
            </a:r>
            <a:r>
              <a:rPr lang="en-GB" sz="5600" dirty="0"/>
              <a:t>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http://office.microsoft.com/cs-cz/images/results.aspx?qu=hotel&amp;ex=1#ai:MC900229041|</a:t>
            </a:r>
          </a:p>
          <a:p>
            <a:pPr marL="0" indent="0">
              <a:buNone/>
            </a:pPr>
            <a:r>
              <a:rPr lang="cs-CZ" sz="5600" dirty="0" smtClean="0"/>
              <a:t>34.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7"/>
              </a:rPr>
              <a:t>http://office.microsoft.com/cs-cz/images/results.aspx?qu=hotel&amp;ex=1#ai:MC900383482</a:t>
            </a:r>
            <a:r>
              <a:rPr lang="en-GB" sz="5600" dirty="0" smtClean="0">
                <a:hlinkClick r:id="rId7"/>
              </a:rPr>
              <a:t>|</a:t>
            </a:r>
            <a:endParaRPr lang="en-GB" sz="5600" dirty="0"/>
          </a:p>
          <a:p>
            <a:pPr marL="0" indent="0">
              <a:buNone/>
            </a:pPr>
            <a:r>
              <a:rPr lang="cs-CZ" sz="5600" dirty="0" smtClean="0"/>
              <a:t>35. </a:t>
            </a:r>
            <a:r>
              <a:rPr lang="en-GB" sz="5600" dirty="0" smtClean="0"/>
              <a:t>AUTOR </a:t>
            </a:r>
            <a:r>
              <a:rPr lang="en-GB" sz="5600" dirty="0"/>
              <a:t>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27.7.2013].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7"/>
              </a:rPr>
              <a:t>http://office.microsoft.com/cs-cz/images/results.aspx?qu=hotel&amp;ex=1#ai:MC900332190</a:t>
            </a:r>
            <a:r>
              <a:rPr lang="en-GB" sz="5600" dirty="0" smtClean="0">
                <a:hlinkClick r:id="rId7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endParaRPr lang="en-GB" sz="5600" dirty="0"/>
          </a:p>
          <a:p>
            <a:r>
              <a:rPr lang="en-GB" sz="4300" dirty="0"/>
              <a:t/>
            </a:r>
            <a:br>
              <a:rPr lang="en-GB" sz="4300" dirty="0"/>
            </a:br>
            <a:r>
              <a:rPr lang="en-GB" sz="4300" dirty="0"/>
              <a:t/>
            </a:r>
            <a:br>
              <a:rPr lang="en-GB" sz="4300" dirty="0"/>
            </a:br>
            <a:r>
              <a:rPr lang="en-GB" sz="4300" dirty="0"/>
              <a:t/>
            </a:r>
            <a:br>
              <a:rPr lang="en-GB" sz="4300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2417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en-GB" dirty="0" smtClean="0"/>
              <a:t> </a:t>
            </a:r>
            <a:r>
              <a:rPr lang="cs-CZ" dirty="0" smtClean="0"/>
              <a:t>SLUŽBY</a:t>
            </a:r>
            <a:r>
              <a:rPr lang="en-GB" dirty="0" smtClean="0"/>
              <a:t>. </a:t>
            </a:r>
            <a:endParaRPr lang="cs-CZ" dirty="0" smtClean="0"/>
          </a:p>
          <a:p>
            <a:r>
              <a:rPr lang="en-GB" dirty="0" err="1" smtClean="0"/>
              <a:t>Žáci</a:t>
            </a:r>
            <a:r>
              <a:rPr lang="en-GB" dirty="0" smtClean="0"/>
              <a:t> </a:t>
            </a:r>
            <a:r>
              <a:rPr lang="en-GB" dirty="0"/>
              <a:t>se v </a:t>
            </a:r>
            <a:r>
              <a:rPr lang="en-GB" dirty="0" err="1"/>
              <a:t>prezentaci</a:t>
            </a:r>
            <a:r>
              <a:rPr lang="en-GB" dirty="0"/>
              <a:t> </a:t>
            </a:r>
            <a:r>
              <a:rPr lang="en-GB" dirty="0" err="1"/>
              <a:t>seznámí</a:t>
            </a:r>
            <a:r>
              <a:rPr lang="en-GB" dirty="0"/>
              <a:t> se </a:t>
            </a:r>
            <a:r>
              <a:rPr lang="en-GB" dirty="0" err="1"/>
              <a:t>slovní</a:t>
            </a:r>
            <a:r>
              <a:rPr lang="en-GB" dirty="0"/>
              <a:t> </a:t>
            </a:r>
            <a:r>
              <a:rPr lang="en-GB" dirty="0" err="1"/>
              <a:t>zásobou</a:t>
            </a:r>
            <a:r>
              <a:rPr lang="cs-CZ" dirty="0"/>
              <a:t> k danému tématu, kterou pak následně použijí ve vlastním projevu.</a:t>
            </a:r>
            <a:r>
              <a:rPr lang="en-GB" dirty="0"/>
              <a:t> </a:t>
            </a:r>
            <a:endParaRPr lang="cs-CZ" dirty="0" smtClean="0"/>
          </a:p>
          <a:p>
            <a:r>
              <a:rPr lang="en-GB" dirty="0" err="1" smtClean="0"/>
              <a:t>Součástí</a:t>
            </a:r>
            <a:r>
              <a:rPr lang="en-GB" dirty="0" smtClean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err="1"/>
              <a:t>porovnávání</a:t>
            </a:r>
            <a:r>
              <a:rPr lang="en-GB" dirty="0"/>
              <a:t>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skupinách</a:t>
            </a:r>
            <a:r>
              <a:rPr lang="cs-CZ" dirty="0"/>
              <a:t> a modelové</a:t>
            </a:r>
            <a:r>
              <a:rPr lang="en-GB" dirty="0"/>
              <a:t> </a:t>
            </a:r>
            <a:r>
              <a:rPr lang="en-GB" dirty="0" err="1"/>
              <a:t>situace</a:t>
            </a:r>
            <a:r>
              <a:rPr lang="en-GB" dirty="0"/>
              <a:t> pro </a:t>
            </a:r>
            <a:r>
              <a:rPr lang="en-GB" dirty="0" err="1"/>
              <a:t>interakci</a:t>
            </a:r>
            <a:r>
              <a:rPr lang="cs-CZ" dirty="0"/>
              <a:t>.</a:t>
            </a:r>
            <a:endParaRPr lang="en-GB" dirty="0"/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91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 </a:t>
            </a:r>
            <a:r>
              <a:rPr lang="cs-CZ" sz="3600" dirty="0" err="1" smtClean="0"/>
              <a:t>When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need</a:t>
            </a:r>
            <a:r>
              <a:rPr lang="cs-CZ" sz="3600" dirty="0" smtClean="0"/>
              <a:t> </a:t>
            </a:r>
            <a:r>
              <a:rPr lang="cs-CZ" sz="3600" dirty="0" err="1" smtClean="0"/>
              <a:t>them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2700" i="1" dirty="0" smtClean="0"/>
              <a:t>Pictures below can help you.</a:t>
            </a:r>
            <a:br>
              <a:rPr lang="en-US" sz="2700" i="1" dirty="0" smtClean="0"/>
            </a:br>
            <a:endParaRPr lang="en-US" sz="2700" i="1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0454845"/>
              </p:ext>
            </p:extLst>
          </p:nvPr>
        </p:nvGraphicFramePr>
        <p:xfrm>
          <a:off x="457200" y="1772817"/>
          <a:ext cx="8507288" cy="4551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7359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 </a:t>
            </a:r>
            <a:r>
              <a:rPr lang="cs-CZ" sz="3600" dirty="0" err="1" smtClean="0"/>
              <a:t>When</a:t>
            </a:r>
            <a:r>
              <a:rPr lang="cs-CZ" sz="3600" dirty="0" smtClean="0"/>
              <a:t> do </a:t>
            </a:r>
            <a:r>
              <a:rPr lang="cs-CZ" sz="3600" dirty="0" err="1" smtClean="0"/>
              <a:t>you</a:t>
            </a:r>
            <a:r>
              <a:rPr lang="cs-CZ" sz="3600" dirty="0" smtClean="0"/>
              <a:t> </a:t>
            </a:r>
            <a:r>
              <a:rPr lang="cs-CZ" sz="3600" dirty="0" err="1" smtClean="0"/>
              <a:t>need</a:t>
            </a:r>
            <a:r>
              <a:rPr lang="cs-CZ" sz="3600" dirty="0" smtClean="0"/>
              <a:t> </a:t>
            </a:r>
            <a:r>
              <a:rPr lang="cs-CZ" sz="3600" dirty="0" err="1" smtClean="0"/>
              <a:t>them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2700" i="1" dirty="0" smtClean="0"/>
              <a:t>Pictures below can help you.</a:t>
            </a:r>
            <a:br>
              <a:rPr lang="en-US" sz="2700" i="1" dirty="0" smtClean="0"/>
            </a:br>
            <a:endParaRPr lang="en-US" sz="2700" i="1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0903880"/>
              </p:ext>
            </p:extLst>
          </p:nvPr>
        </p:nvGraphicFramePr>
        <p:xfrm>
          <a:off x="457200" y="1772817"/>
          <a:ext cx="8507288" cy="4551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8820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3600" dirty="0" smtClean="0"/>
              <a:t>Pictures below can help you.</a:t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27113194"/>
              </p:ext>
            </p:extLst>
          </p:nvPr>
        </p:nvGraphicFramePr>
        <p:xfrm>
          <a:off x="539552" y="1556792"/>
          <a:ext cx="835292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076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3600" dirty="0" smtClean="0"/>
              <a:t>Pictures below can help you.</a:t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96614249"/>
              </p:ext>
            </p:extLst>
          </p:nvPr>
        </p:nvGraphicFramePr>
        <p:xfrm>
          <a:off x="539552" y="1556792"/>
          <a:ext cx="835292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3170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3600" dirty="0" smtClean="0"/>
              <a:t>Pictures below can help you.</a:t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454626"/>
              </p:ext>
            </p:extLst>
          </p:nvPr>
        </p:nvGraphicFramePr>
        <p:xfrm>
          <a:off x="539552" y="1556792"/>
          <a:ext cx="835292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7438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kind</a:t>
            </a:r>
            <a:r>
              <a:rPr lang="cs-CZ" sz="3600" dirty="0" smtClean="0"/>
              <a:t>s</a:t>
            </a:r>
            <a:r>
              <a:rPr lang="en-US" sz="3600" dirty="0" smtClean="0"/>
              <a:t> of services do you usually use</a:t>
            </a:r>
            <a:r>
              <a:rPr lang="cs-CZ" sz="3600" dirty="0" smtClean="0"/>
              <a:t>?</a:t>
            </a:r>
            <a:br>
              <a:rPr lang="cs-CZ" sz="3600" dirty="0" smtClean="0"/>
            </a:br>
            <a:r>
              <a:rPr lang="en-US" sz="3600" dirty="0" smtClean="0"/>
              <a:t>Pictures below can help you.</a:t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19" name="Zástupný symbol pro obsah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1848369"/>
              </p:ext>
            </p:extLst>
          </p:nvPr>
        </p:nvGraphicFramePr>
        <p:xfrm>
          <a:off x="539552" y="1556792"/>
          <a:ext cx="842493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751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913</Words>
  <Application>Microsoft Office PowerPoint</Application>
  <PresentationFormat>Předvádění na obrazovce (4:3)</PresentationFormat>
  <Paragraphs>241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23</vt:i4>
      </vt:variant>
    </vt:vector>
  </HeadingPairs>
  <TitlesOfParts>
    <vt:vector size="26" baseType="lpstr">
      <vt:lpstr>Tok</vt:lpstr>
      <vt:lpstr>1_Tok</vt:lpstr>
      <vt:lpstr>3_Tok</vt:lpstr>
      <vt:lpstr>SERVICES</vt:lpstr>
      <vt:lpstr>Snímek 2</vt:lpstr>
      <vt:lpstr>Anotace</vt:lpstr>
      <vt:lpstr>What kinds of services do you usually use? When do you need them? Pictures below can help you. </vt:lpstr>
      <vt:lpstr>What kinds of services do you usually use? When do you need them? Pictures below can help you. </vt:lpstr>
      <vt:lpstr>What kinds of services do you usually use? Pictures below can help you. </vt:lpstr>
      <vt:lpstr>What kinds of services do you usually use? Pictures below can help you. </vt:lpstr>
      <vt:lpstr>What kinds of services do you usually use? Pictures below can help you. </vt:lpstr>
      <vt:lpstr>What kinds of services do you usually use? Pictures below can help you. </vt:lpstr>
      <vt:lpstr>Snímek 10</vt:lpstr>
      <vt:lpstr>Snímek 11</vt:lpstr>
      <vt:lpstr>Snímek 12</vt:lpstr>
      <vt:lpstr>Snímek 13</vt:lpstr>
      <vt:lpstr>Where can you have it done?</vt:lpstr>
      <vt:lpstr>Ask and answer the questions in pairs</vt:lpstr>
      <vt:lpstr>Describe the pictures</vt:lpstr>
      <vt:lpstr>Describe the pictures</vt:lpstr>
      <vt:lpstr>Role play Work in pairs</vt:lpstr>
      <vt:lpstr>Role play Work in pairs</vt:lpstr>
      <vt:lpstr>Role play Work in pairs</vt:lpstr>
      <vt:lpstr>Seznam citací</vt:lpstr>
      <vt:lpstr>Seznam citací</vt:lpstr>
      <vt:lpstr>Seznam citací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</dc:title>
  <dc:creator>Jana</dc:creator>
  <cp:lastModifiedBy>Magda</cp:lastModifiedBy>
  <cp:revision>54</cp:revision>
  <dcterms:created xsi:type="dcterms:W3CDTF">2012-08-12T11:31:47Z</dcterms:created>
  <dcterms:modified xsi:type="dcterms:W3CDTF">2013-08-11T17:40:49Z</dcterms:modified>
</cp:coreProperties>
</file>