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ppt/diagrams/quickStyle6.xml" ContentType="application/vnd.openxmlformats-officedocument.drawingml.diagramStyle+xml"/>
  <Override PartName="/ppt/diagrams/quickStyle7.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6"/>
  </p:notesMasterIdLst>
  <p:sldIdLst>
    <p:sldId id="256" r:id="rId2"/>
    <p:sldId id="259" r:id="rId3"/>
    <p:sldId id="292" r:id="rId4"/>
    <p:sldId id="261" r:id="rId5"/>
    <p:sldId id="267" r:id="rId6"/>
    <p:sldId id="263" r:id="rId7"/>
    <p:sldId id="277" r:id="rId8"/>
    <p:sldId id="279" r:id="rId9"/>
    <p:sldId id="278" r:id="rId10"/>
    <p:sldId id="268" r:id="rId11"/>
    <p:sldId id="291" r:id="rId12"/>
    <p:sldId id="269" r:id="rId13"/>
    <p:sldId id="275" r:id="rId14"/>
    <p:sldId id="286" r:id="rId15"/>
    <p:sldId id="264" r:id="rId16"/>
    <p:sldId id="282" r:id="rId17"/>
    <p:sldId id="284" r:id="rId18"/>
    <p:sldId id="285" r:id="rId19"/>
    <p:sldId id="290" r:id="rId20"/>
    <p:sldId id="271" r:id="rId21"/>
    <p:sldId id="273" r:id="rId22"/>
    <p:sldId id="265" r:id="rId23"/>
    <p:sldId id="262" r:id="rId24"/>
    <p:sldId id="280" r:id="rId25"/>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řední styl 2 – zvýraznění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2838BEF-8BB2-4498-84A7-C5851F593DF1}" styleName="Střední styl 4 – zvýraznění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4660"/>
  </p:normalViewPr>
  <p:slideViewPr>
    <p:cSldViewPr>
      <p:cViewPr>
        <p:scale>
          <a:sx n="75" d="100"/>
          <a:sy n="75" d="100"/>
        </p:scale>
        <p:origin x="-390" y="-7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1" Type="http://schemas.openxmlformats.org/officeDocument/2006/relationships/image" Target="../media/image4.jpeg"/></Relationships>
</file>

<file path=ppt/diagrams/_rels/data2.xml.rels><?xml version="1.0" encoding="UTF-8" standalone="yes"?>
<Relationships xmlns="http://schemas.openxmlformats.org/package/2006/relationships"><Relationship Id="rId1" Type="http://schemas.openxmlformats.org/officeDocument/2006/relationships/image" Target="../media/image5.jpeg"/></Relationships>
</file>

<file path=ppt/diagrams/_rels/data3.xml.rels><?xml version="1.0" encoding="UTF-8" standalone="yes"?>
<Relationships xmlns="http://schemas.openxmlformats.org/package/2006/relationships"><Relationship Id="rId1" Type="http://schemas.openxmlformats.org/officeDocument/2006/relationships/image" Target="../media/image6.jpeg"/></Relationships>
</file>

<file path=ppt/diagrams/_rels/data4.xml.rels><?xml version="1.0" encoding="UTF-8" standalone="yes"?>
<Relationships xmlns="http://schemas.openxmlformats.org/package/2006/relationships"><Relationship Id="rId1" Type="http://schemas.openxmlformats.org/officeDocument/2006/relationships/image" Target="../media/image7.jpeg"/></Relationships>
</file>

<file path=ppt/diagrams/_rels/data5.xml.rels><?xml version="1.0" encoding="UTF-8" standalone="yes"?>
<Relationships xmlns="http://schemas.openxmlformats.org/package/2006/relationships"><Relationship Id="rId1" Type="http://schemas.openxmlformats.org/officeDocument/2006/relationships/image" Target="../media/image8.jpeg"/></Relationships>
</file>

<file path=ppt/diagrams/_rels/data6.xml.rels><?xml version="1.0" encoding="UTF-8" standalone="yes"?>
<Relationships xmlns="http://schemas.openxmlformats.org/package/2006/relationships"><Relationship Id="rId1" Type="http://schemas.openxmlformats.org/officeDocument/2006/relationships/image" Target="../media/image9.jpeg"/></Relationships>
</file>

<file path=ppt/diagrams/_rels/data7.xml.rels><?xml version="1.0" encoding="UTF-8" standalone="yes"?>
<Relationships xmlns="http://schemas.openxmlformats.org/package/2006/relationships"><Relationship Id="rId1" Type="http://schemas.openxmlformats.org/officeDocument/2006/relationships/image" Target="../media/image10.jpeg"/></Relationships>
</file>

<file path=ppt/diagrams/_rels/data8.xml.rels><?xml version="1.0" encoding="UTF-8" standalone="yes"?>
<Relationships xmlns="http://schemas.openxmlformats.org/package/2006/relationships"><Relationship Id="rId1" Type="http://schemas.openxmlformats.org/officeDocument/2006/relationships/image" Target="../media/image11.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4.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5.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6.jpeg"/></Relationships>
</file>

<file path=ppt/diagrams/_rels/drawing4.xml.rels><?xml version="1.0" encoding="UTF-8" standalone="yes"?>
<Relationships xmlns="http://schemas.openxmlformats.org/package/2006/relationships"><Relationship Id="rId1" Type="http://schemas.openxmlformats.org/officeDocument/2006/relationships/image" Target="../media/image7.jpeg"/></Relationships>
</file>

<file path=ppt/diagrams/_rels/drawing5.xml.rels><?xml version="1.0" encoding="UTF-8" standalone="yes"?>
<Relationships xmlns="http://schemas.openxmlformats.org/package/2006/relationships"><Relationship Id="rId1" Type="http://schemas.openxmlformats.org/officeDocument/2006/relationships/image" Target="../media/image8.jpeg"/></Relationships>
</file>

<file path=ppt/diagrams/_rels/drawing6.xml.rels><?xml version="1.0" encoding="UTF-8" standalone="yes"?>
<Relationships xmlns="http://schemas.openxmlformats.org/package/2006/relationships"><Relationship Id="rId1" Type="http://schemas.openxmlformats.org/officeDocument/2006/relationships/image" Target="../media/image9.jpeg"/></Relationships>
</file>

<file path=ppt/diagrams/_rels/drawing7.xml.rels><?xml version="1.0" encoding="UTF-8" standalone="yes"?>
<Relationships xmlns="http://schemas.openxmlformats.org/package/2006/relationships"><Relationship Id="rId1" Type="http://schemas.openxmlformats.org/officeDocument/2006/relationships/image" Target="../media/image10.jpeg"/></Relationships>
</file>

<file path=ppt/diagrams/_rels/drawing8.xml.rels><?xml version="1.0" encoding="UTF-8" standalone="yes"?>
<Relationships xmlns="http://schemas.openxmlformats.org/package/2006/relationships"><Relationship Id="rId1" Type="http://schemas.openxmlformats.org/officeDocument/2006/relationships/image" Target="../media/image1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6DA36F-0038-49F4-8796-D41A684B7865}" type="doc">
      <dgm:prSet loTypeId="urn:microsoft.com/office/officeart/2008/layout/BendingPictureCaption" loCatId="picture" qsTypeId="urn:microsoft.com/office/officeart/2005/8/quickstyle/simple3" qsCatId="simple" csTypeId="urn:microsoft.com/office/officeart/2005/8/colors/accent1_2" csCatId="accent1" phldr="1"/>
      <dgm:spPr/>
    </dgm:pt>
    <dgm:pt modelId="{A214E0B5-DFE8-498F-8D83-407B405BE59F}">
      <dgm:prSet phldrT="[Text]"/>
      <dgm:spPr/>
      <dgm:t>
        <a:bodyPr/>
        <a:lstStyle/>
        <a:p>
          <a:r>
            <a:rPr lang="cs-CZ" dirty="0" smtClean="0"/>
            <a:t>1</a:t>
          </a:r>
          <a:endParaRPr lang="en-GB" dirty="0"/>
        </a:p>
      </dgm:t>
    </dgm:pt>
    <dgm:pt modelId="{426AA741-9714-4B87-BA17-3498CCAB239A}" type="parTrans" cxnId="{DB87D088-8C06-4C0D-85F7-731D39C30618}">
      <dgm:prSet/>
      <dgm:spPr/>
      <dgm:t>
        <a:bodyPr/>
        <a:lstStyle/>
        <a:p>
          <a:endParaRPr lang="en-GB"/>
        </a:p>
      </dgm:t>
    </dgm:pt>
    <dgm:pt modelId="{7C75E58A-EDF1-45EE-8FD1-D3077F2E598C}" type="sibTrans" cxnId="{DB87D088-8C06-4C0D-85F7-731D39C30618}">
      <dgm:prSet/>
      <dgm:spPr/>
      <dgm:t>
        <a:bodyPr/>
        <a:lstStyle/>
        <a:p>
          <a:endParaRPr lang="en-GB"/>
        </a:p>
      </dgm:t>
    </dgm:pt>
    <dgm:pt modelId="{BE629C4F-8E80-4588-ABBC-BBC8441DB98E}" type="pres">
      <dgm:prSet presAssocID="{F66DA36F-0038-49F4-8796-D41A684B7865}" presName="diagram" presStyleCnt="0">
        <dgm:presLayoutVars>
          <dgm:dir/>
        </dgm:presLayoutVars>
      </dgm:prSet>
      <dgm:spPr/>
    </dgm:pt>
    <dgm:pt modelId="{38EDDE11-223A-4D2C-B6B0-4DC62D7408D2}" type="pres">
      <dgm:prSet presAssocID="{A214E0B5-DFE8-498F-8D83-407B405BE59F}" presName="composite" presStyleCnt="0"/>
      <dgm:spPr/>
    </dgm:pt>
    <dgm:pt modelId="{67706AE7-39D4-4EBE-B88E-710B145F4DFA}" type="pres">
      <dgm:prSet presAssocID="{A214E0B5-DFE8-498F-8D83-407B405BE59F}" presName="Image" presStyleLbl="bgShp" presStyleIdx="0" presStyleCnt="1" custScaleY="109890" custLinFactNeighborX="2473" custLinFactNeighborY="-53"/>
      <dgm:spPr>
        <a:blipFill>
          <a:blip xmlns:r="http://schemas.openxmlformats.org/officeDocument/2006/relationships" r:embed="rId1" cstate="print">
            <a:extLst>
              <a:ext uri="{28A0092B-C50C-407E-A947-70E740481C1C}">
                <a14:useLocalDpi xmlns="" xmlns:a14="http://schemas.microsoft.com/office/drawing/2010/main" val="0"/>
              </a:ext>
            </a:extLst>
          </a:blip>
          <a:srcRect/>
          <a:stretch>
            <a:fillRect t="-1000" b="-1000"/>
          </a:stretch>
        </a:blipFill>
      </dgm:spPr>
    </dgm:pt>
    <dgm:pt modelId="{4AF3CCC7-852C-4AC9-93CA-AB72BE745A78}" type="pres">
      <dgm:prSet presAssocID="{A214E0B5-DFE8-498F-8D83-407B405BE59F}" presName="Parent" presStyleLbl="node0" presStyleIdx="0" presStyleCnt="1" custScaleX="27944" custLinFactNeighborX="23222" custLinFactNeighborY="1961">
        <dgm:presLayoutVars>
          <dgm:bulletEnabled val="1"/>
        </dgm:presLayoutVars>
      </dgm:prSet>
      <dgm:spPr/>
      <dgm:t>
        <a:bodyPr/>
        <a:lstStyle/>
        <a:p>
          <a:endParaRPr lang="en-GB"/>
        </a:p>
      </dgm:t>
    </dgm:pt>
  </dgm:ptLst>
  <dgm:cxnLst>
    <dgm:cxn modelId="{DB87D088-8C06-4C0D-85F7-731D39C30618}" srcId="{F66DA36F-0038-49F4-8796-D41A684B7865}" destId="{A214E0B5-DFE8-498F-8D83-407B405BE59F}" srcOrd="0" destOrd="0" parTransId="{426AA741-9714-4B87-BA17-3498CCAB239A}" sibTransId="{7C75E58A-EDF1-45EE-8FD1-D3077F2E598C}"/>
    <dgm:cxn modelId="{700FA4A9-55F6-490F-A0B5-2D4CF3CEA311}" type="presOf" srcId="{F66DA36F-0038-49F4-8796-D41A684B7865}" destId="{BE629C4F-8E80-4588-ABBC-BBC8441DB98E}" srcOrd="0" destOrd="0" presId="urn:microsoft.com/office/officeart/2008/layout/BendingPictureCaption"/>
    <dgm:cxn modelId="{ACE14D8E-7F99-4D3B-9D17-5E5804EF7074}" type="presOf" srcId="{A214E0B5-DFE8-498F-8D83-407B405BE59F}" destId="{4AF3CCC7-852C-4AC9-93CA-AB72BE745A78}" srcOrd="0" destOrd="0" presId="urn:microsoft.com/office/officeart/2008/layout/BendingPictureCaption"/>
    <dgm:cxn modelId="{A1DE0C85-89C3-4D98-9E1A-128A13153AA0}" type="presParOf" srcId="{BE629C4F-8E80-4588-ABBC-BBC8441DB98E}" destId="{38EDDE11-223A-4D2C-B6B0-4DC62D7408D2}" srcOrd="0" destOrd="0" presId="urn:microsoft.com/office/officeart/2008/layout/BendingPictureCaption"/>
    <dgm:cxn modelId="{3E4C6027-7212-42A6-81A8-946392B9ABEC}" type="presParOf" srcId="{38EDDE11-223A-4D2C-B6B0-4DC62D7408D2}" destId="{67706AE7-39D4-4EBE-B88E-710B145F4DFA}" srcOrd="0" destOrd="0" presId="urn:microsoft.com/office/officeart/2008/layout/BendingPictureCaption"/>
    <dgm:cxn modelId="{0F029CEF-D47A-454D-B4C6-0A11E7EF65C6}" type="presParOf" srcId="{38EDDE11-223A-4D2C-B6B0-4DC62D7408D2}" destId="{4AF3CCC7-852C-4AC9-93CA-AB72BE745A78}" srcOrd="1" destOrd="0" presId="urn:microsoft.com/office/officeart/2008/layout/BendingPictureCaption"/>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3F5DE2A-DB13-47F4-BAB0-87356F0D3A92}" type="doc">
      <dgm:prSet loTypeId="urn:microsoft.com/office/officeart/2008/layout/BendingPictureCaption" loCatId="picture" qsTypeId="urn:microsoft.com/office/officeart/2005/8/quickstyle/simple3" qsCatId="simple" csTypeId="urn:microsoft.com/office/officeart/2005/8/colors/accent1_2" csCatId="accent1" phldr="1"/>
      <dgm:spPr/>
    </dgm:pt>
    <dgm:pt modelId="{688C0BF4-AAC7-4C2E-A572-8DED00BDA4CE}">
      <dgm:prSet phldrT="[Text]"/>
      <dgm:spPr/>
      <dgm:t>
        <a:bodyPr/>
        <a:lstStyle/>
        <a:p>
          <a:r>
            <a:rPr lang="cs-CZ" dirty="0" smtClean="0"/>
            <a:t>2</a:t>
          </a:r>
          <a:endParaRPr lang="en-GB" dirty="0"/>
        </a:p>
      </dgm:t>
    </dgm:pt>
    <dgm:pt modelId="{F5A4DDDE-0D65-4FC4-BF4A-45830824B571}" type="parTrans" cxnId="{5AA4DF57-16C8-40B1-8BA8-6EAC9E8C5739}">
      <dgm:prSet/>
      <dgm:spPr/>
      <dgm:t>
        <a:bodyPr/>
        <a:lstStyle/>
        <a:p>
          <a:endParaRPr lang="en-GB"/>
        </a:p>
      </dgm:t>
    </dgm:pt>
    <dgm:pt modelId="{803EFE0D-AEAA-4754-9AF1-A25AC9E42503}" type="sibTrans" cxnId="{5AA4DF57-16C8-40B1-8BA8-6EAC9E8C5739}">
      <dgm:prSet/>
      <dgm:spPr/>
      <dgm:t>
        <a:bodyPr/>
        <a:lstStyle/>
        <a:p>
          <a:endParaRPr lang="en-GB"/>
        </a:p>
      </dgm:t>
    </dgm:pt>
    <dgm:pt modelId="{6D338584-6320-4144-BD9B-3A2E65CFA150}" type="pres">
      <dgm:prSet presAssocID="{53F5DE2A-DB13-47F4-BAB0-87356F0D3A92}" presName="diagram" presStyleCnt="0">
        <dgm:presLayoutVars>
          <dgm:dir/>
        </dgm:presLayoutVars>
      </dgm:prSet>
      <dgm:spPr/>
    </dgm:pt>
    <dgm:pt modelId="{0C4F741D-2724-4E2E-AE7F-0BF1436DFE8B}" type="pres">
      <dgm:prSet presAssocID="{688C0BF4-AAC7-4C2E-A572-8DED00BDA4CE}" presName="composite" presStyleCnt="0"/>
      <dgm:spPr/>
    </dgm:pt>
    <dgm:pt modelId="{60C7ADD8-F65C-46F7-A124-358D7EAD0CCC}" type="pres">
      <dgm:prSet presAssocID="{688C0BF4-AAC7-4C2E-A572-8DED00BDA4CE}" presName="Image" presStyleLbl="bgShp" presStyleIdx="0" presStyleCnt="1"/>
      <dgm:spPr>
        <a:blipFill>
          <a:blip xmlns:r="http://schemas.openxmlformats.org/officeDocument/2006/relationships" r:embed="rId1">
            <a:extLst>
              <a:ext uri="{28A0092B-C50C-407E-A947-70E740481C1C}">
                <a14:useLocalDpi xmlns="" xmlns:a14="http://schemas.microsoft.com/office/drawing/2010/main" val="0"/>
              </a:ext>
            </a:extLst>
          </a:blip>
          <a:srcRect/>
          <a:stretch>
            <a:fillRect l="-7000" r="-7000"/>
          </a:stretch>
        </a:blipFill>
      </dgm:spPr>
    </dgm:pt>
    <dgm:pt modelId="{6D979860-2A9E-4152-9054-69C16849D037}" type="pres">
      <dgm:prSet presAssocID="{688C0BF4-AAC7-4C2E-A572-8DED00BDA4CE}" presName="Parent" presStyleLbl="node0" presStyleIdx="0" presStyleCnt="1" custScaleX="24334" custLinFactNeighborX="23331" custLinFactNeighborY="4816">
        <dgm:presLayoutVars>
          <dgm:bulletEnabled val="1"/>
        </dgm:presLayoutVars>
      </dgm:prSet>
      <dgm:spPr/>
      <dgm:t>
        <a:bodyPr/>
        <a:lstStyle/>
        <a:p>
          <a:endParaRPr lang="en-GB"/>
        </a:p>
      </dgm:t>
    </dgm:pt>
  </dgm:ptLst>
  <dgm:cxnLst>
    <dgm:cxn modelId="{EF92F92A-6E96-47F9-A5A3-BB9AFC4C8C3F}" type="presOf" srcId="{688C0BF4-AAC7-4C2E-A572-8DED00BDA4CE}" destId="{6D979860-2A9E-4152-9054-69C16849D037}" srcOrd="0" destOrd="0" presId="urn:microsoft.com/office/officeart/2008/layout/BendingPictureCaption"/>
    <dgm:cxn modelId="{5AA4DF57-16C8-40B1-8BA8-6EAC9E8C5739}" srcId="{53F5DE2A-DB13-47F4-BAB0-87356F0D3A92}" destId="{688C0BF4-AAC7-4C2E-A572-8DED00BDA4CE}" srcOrd="0" destOrd="0" parTransId="{F5A4DDDE-0D65-4FC4-BF4A-45830824B571}" sibTransId="{803EFE0D-AEAA-4754-9AF1-A25AC9E42503}"/>
    <dgm:cxn modelId="{2A11AA30-7653-4C66-A2E0-5A15A907A93C}" type="presOf" srcId="{53F5DE2A-DB13-47F4-BAB0-87356F0D3A92}" destId="{6D338584-6320-4144-BD9B-3A2E65CFA150}" srcOrd="0" destOrd="0" presId="urn:microsoft.com/office/officeart/2008/layout/BendingPictureCaption"/>
    <dgm:cxn modelId="{1BE7ADA3-AC3E-4DC8-95AE-821DA89C3FEF}" type="presParOf" srcId="{6D338584-6320-4144-BD9B-3A2E65CFA150}" destId="{0C4F741D-2724-4E2E-AE7F-0BF1436DFE8B}" srcOrd="0" destOrd="0" presId="urn:microsoft.com/office/officeart/2008/layout/BendingPictureCaption"/>
    <dgm:cxn modelId="{4AAFDE73-2E4C-40F5-8308-EE2013E3AB00}" type="presParOf" srcId="{0C4F741D-2724-4E2E-AE7F-0BF1436DFE8B}" destId="{60C7ADD8-F65C-46F7-A124-358D7EAD0CCC}" srcOrd="0" destOrd="0" presId="urn:microsoft.com/office/officeart/2008/layout/BendingPictureCaption"/>
    <dgm:cxn modelId="{5FE09B25-F31E-411F-9932-C88E1009B139}" type="presParOf" srcId="{0C4F741D-2724-4E2E-AE7F-0BF1436DFE8B}" destId="{6D979860-2A9E-4152-9054-69C16849D037}" srcOrd="1" destOrd="0" presId="urn:microsoft.com/office/officeart/2008/layout/BendingPictureCaption"/>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61DF5BE-8586-4883-A2E2-1D3808284624}" type="doc">
      <dgm:prSet loTypeId="urn:microsoft.com/office/officeart/2008/layout/BendingPictureCaption" loCatId="picture" qsTypeId="urn:microsoft.com/office/officeart/2005/8/quickstyle/simple3" qsCatId="simple" csTypeId="urn:microsoft.com/office/officeart/2005/8/colors/accent1_2" csCatId="accent1" phldr="1"/>
      <dgm:spPr/>
    </dgm:pt>
    <dgm:pt modelId="{CA3E0162-6BAB-4842-BA52-72A87DE1AFB7}">
      <dgm:prSet phldrT="[Text]"/>
      <dgm:spPr/>
      <dgm:t>
        <a:bodyPr/>
        <a:lstStyle/>
        <a:p>
          <a:r>
            <a:rPr lang="cs-CZ" dirty="0" smtClean="0"/>
            <a:t>4</a:t>
          </a:r>
          <a:endParaRPr lang="en-GB" dirty="0"/>
        </a:p>
      </dgm:t>
    </dgm:pt>
    <dgm:pt modelId="{2521FCD1-9CF9-4746-8D83-D2DF602C2B17}" type="parTrans" cxnId="{61380D55-0998-4120-A5CC-152BA95BBD9E}">
      <dgm:prSet/>
      <dgm:spPr/>
      <dgm:t>
        <a:bodyPr/>
        <a:lstStyle/>
        <a:p>
          <a:endParaRPr lang="en-GB"/>
        </a:p>
      </dgm:t>
    </dgm:pt>
    <dgm:pt modelId="{5ED4E8DD-36A6-41D6-A294-A92FEBB0CAB5}" type="sibTrans" cxnId="{61380D55-0998-4120-A5CC-152BA95BBD9E}">
      <dgm:prSet/>
      <dgm:spPr/>
      <dgm:t>
        <a:bodyPr/>
        <a:lstStyle/>
        <a:p>
          <a:endParaRPr lang="en-GB"/>
        </a:p>
      </dgm:t>
    </dgm:pt>
    <dgm:pt modelId="{AB595CEA-CA53-45F8-9AC2-54C1836A679F}" type="pres">
      <dgm:prSet presAssocID="{761DF5BE-8586-4883-A2E2-1D3808284624}" presName="diagram" presStyleCnt="0">
        <dgm:presLayoutVars>
          <dgm:dir/>
        </dgm:presLayoutVars>
      </dgm:prSet>
      <dgm:spPr/>
    </dgm:pt>
    <dgm:pt modelId="{59AB758D-6B2B-40F9-ACC6-AB528CDAD14E}" type="pres">
      <dgm:prSet presAssocID="{CA3E0162-6BAB-4842-BA52-72A87DE1AFB7}" presName="composite" presStyleCnt="0"/>
      <dgm:spPr/>
    </dgm:pt>
    <dgm:pt modelId="{39E766D4-2BF5-4C5E-AA68-A23B40246092}" type="pres">
      <dgm:prSet presAssocID="{CA3E0162-6BAB-4842-BA52-72A87DE1AFB7}" presName="Image" presStyleLbl="bgShp" presStyleIdx="0" presStyleCnt="1" custScaleX="109724" custScaleY="109890" custLinFactNeighborX="1005" custLinFactNeighborY="-14787"/>
      <dgm:spPr>
        <a:blipFill>
          <a:blip xmlns:r="http://schemas.openxmlformats.org/officeDocument/2006/relationships" r:embed="rId1" cstate="print">
            <a:extLst>
              <a:ext uri="{28A0092B-C50C-407E-A947-70E740481C1C}">
                <a14:useLocalDpi xmlns="" xmlns:a14="http://schemas.microsoft.com/office/drawing/2010/main" val="0"/>
              </a:ext>
            </a:extLst>
          </a:blip>
          <a:srcRect/>
          <a:stretch>
            <a:fillRect l="-15000" r="-15000"/>
          </a:stretch>
        </a:blipFill>
      </dgm:spPr>
    </dgm:pt>
    <dgm:pt modelId="{81F26489-2584-4114-AADA-65ECFA888AEA}" type="pres">
      <dgm:prSet presAssocID="{CA3E0162-6BAB-4842-BA52-72A87DE1AFB7}" presName="Parent" presStyleLbl="node0" presStyleIdx="0" presStyleCnt="1" custScaleX="22964" custLinFactNeighborX="20820" custLinFactNeighborY="9437">
        <dgm:presLayoutVars>
          <dgm:bulletEnabled val="1"/>
        </dgm:presLayoutVars>
      </dgm:prSet>
      <dgm:spPr/>
      <dgm:t>
        <a:bodyPr/>
        <a:lstStyle/>
        <a:p>
          <a:endParaRPr lang="en-GB"/>
        </a:p>
      </dgm:t>
    </dgm:pt>
  </dgm:ptLst>
  <dgm:cxnLst>
    <dgm:cxn modelId="{42F7B169-46A8-48F9-A5A4-20F330A180E0}" type="presOf" srcId="{CA3E0162-6BAB-4842-BA52-72A87DE1AFB7}" destId="{81F26489-2584-4114-AADA-65ECFA888AEA}" srcOrd="0" destOrd="0" presId="urn:microsoft.com/office/officeart/2008/layout/BendingPictureCaption"/>
    <dgm:cxn modelId="{61380D55-0998-4120-A5CC-152BA95BBD9E}" srcId="{761DF5BE-8586-4883-A2E2-1D3808284624}" destId="{CA3E0162-6BAB-4842-BA52-72A87DE1AFB7}" srcOrd="0" destOrd="0" parTransId="{2521FCD1-9CF9-4746-8D83-D2DF602C2B17}" sibTransId="{5ED4E8DD-36A6-41D6-A294-A92FEBB0CAB5}"/>
    <dgm:cxn modelId="{0062C0A0-8E28-4C2F-8B11-0855B65BD052}" type="presOf" srcId="{761DF5BE-8586-4883-A2E2-1D3808284624}" destId="{AB595CEA-CA53-45F8-9AC2-54C1836A679F}" srcOrd="0" destOrd="0" presId="urn:microsoft.com/office/officeart/2008/layout/BendingPictureCaption"/>
    <dgm:cxn modelId="{AED78DBD-507E-4AF3-B6B4-CDB5929D3AB0}" type="presParOf" srcId="{AB595CEA-CA53-45F8-9AC2-54C1836A679F}" destId="{59AB758D-6B2B-40F9-ACC6-AB528CDAD14E}" srcOrd="0" destOrd="0" presId="urn:microsoft.com/office/officeart/2008/layout/BendingPictureCaption"/>
    <dgm:cxn modelId="{5599DAD3-2ACD-453B-9BA4-171B51A1CA71}" type="presParOf" srcId="{59AB758D-6B2B-40F9-ACC6-AB528CDAD14E}" destId="{39E766D4-2BF5-4C5E-AA68-A23B40246092}" srcOrd="0" destOrd="0" presId="urn:microsoft.com/office/officeart/2008/layout/BendingPictureCaption"/>
    <dgm:cxn modelId="{27AC500D-B087-4036-956C-439E9CAD24BA}" type="presParOf" srcId="{59AB758D-6B2B-40F9-ACC6-AB528CDAD14E}" destId="{81F26489-2584-4114-AADA-65ECFA888AEA}" srcOrd="1" destOrd="0" presId="urn:microsoft.com/office/officeart/2008/layout/BendingPictureCaption"/>
  </dgm:cxnLst>
  <dgm:bg/>
  <dgm:whole/>
  <dgm:extLst>
    <a:ext uri="http://schemas.microsoft.com/office/drawing/2008/diagram">
      <dsp:dataModelExt xmlns:dsp="http://schemas.microsoft.com/office/drawing/2008/diagram" xmlns=""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97A1D80-40D2-495D-8F60-9B8E27AB8E19}" type="doc">
      <dgm:prSet loTypeId="urn:microsoft.com/office/officeart/2008/layout/BendingPictureCaption" loCatId="picture" qsTypeId="urn:microsoft.com/office/officeart/2005/8/quickstyle/simple3" qsCatId="simple" csTypeId="urn:microsoft.com/office/officeart/2005/8/colors/accent1_2" csCatId="accent1" phldr="1"/>
      <dgm:spPr/>
    </dgm:pt>
    <dgm:pt modelId="{C49F70CC-9C85-4B5F-99DA-C3972331D75A}">
      <dgm:prSet phldrT="[Text]"/>
      <dgm:spPr/>
      <dgm:t>
        <a:bodyPr/>
        <a:lstStyle/>
        <a:p>
          <a:r>
            <a:rPr lang="cs-CZ" dirty="0" smtClean="0"/>
            <a:t>3</a:t>
          </a:r>
          <a:endParaRPr lang="en-GB" dirty="0"/>
        </a:p>
      </dgm:t>
    </dgm:pt>
    <dgm:pt modelId="{65A1C5F5-507A-4AFB-84B9-614761A5D58F}" type="parTrans" cxnId="{541B98CA-5953-465A-887F-95C9B4E26580}">
      <dgm:prSet/>
      <dgm:spPr/>
      <dgm:t>
        <a:bodyPr/>
        <a:lstStyle/>
        <a:p>
          <a:endParaRPr lang="en-GB"/>
        </a:p>
      </dgm:t>
    </dgm:pt>
    <dgm:pt modelId="{3D690114-ACE0-437F-B30B-0F6D2ADFD43D}" type="sibTrans" cxnId="{541B98CA-5953-465A-887F-95C9B4E26580}">
      <dgm:prSet/>
      <dgm:spPr/>
      <dgm:t>
        <a:bodyPr/>
        <a:lstStyle/>
        <a:p>
          <a:endParaRPr lang="en-GB"/>
        </a:p>
      </dgm:t>
    </dgm:pt>
    <dgm:pt modelId="{929AEF80-033D-40F1-A85D-E82869EF3EAB}" type="pres">
      <dgm:prSet presAssocID="{197A1D80-40D2-495D-8F60-9B8E27AB8E19}" presName="diagram" presStyleCnt="0">
        <dgm:presLayoutVars>
          <dgm:dir/>
        </dgm:presLayoutVars>
      </dgm:prSet>
      <dgm:spPr/>
    </dgm:pt>
    <dgm:pt modelId="{016E9C90-7758-4A35-9FC0-6D841E2CC394}" type="pres">
      <dgm:prSet presAssocID="{C49F70CC-9C85-4B5F-99DA-C3972331D75A}" presName="composite" presStyleCnt="0"/>
      <dgm:spPr/>
    </dgm:pt>
    <dgm:pt modelId="{287473D0-9BA5-49C4-A674-0929CCDA4566}" type="pres">
      <dgm:prSet presAssocID="{C49F70CC-9C85-4B5F-99DA-C3972331D75A}" presName="Image" presStyleLbl="bgShp" presStyleIdx="0" presStyleCnt="1" custScaleY="111142" custLinFactNeighborX="-6218" custLinFactNeighborY="-18213"/>
      <dgm:spPr>
        <a:blipFill>
          <a:blip xmlns:r="http://schemas.openxmlformats.org/officeDocument/2006/relationships" r:embed="rId1" cstate="print">
            <a:extLst>
              <a:ext uri="{28A0092B-C50C-407E-A947-70E740481C1C}">
                <a14:useLocalDpi xmlns="" xmlns:a14="http://schemas.microsoft.com/office/drawing/2010/main" val="0"/>
              </a:ext>
            </a:extLst>
          </a:blip>
          <a:srcRect/>
          <a:stretch>
            <a:fillRect t="-10000" b="-10000"/>
          </a:stretch>
        </a:blipFill>
      </dgm:spPr>
    </dgm:pt>
    <dgm:pt modelId="{C0CFAB54-59DF-42F3-9A2C-AE9A000D3BC3}" type="pres">
      <dgm:prSet presAssocID="{C49F70CC-9C85-4B5F-99DA-C3972331D75A}" presName="Parent" presStyleLbl="node0" presStyleIdx="0" presStyleCnt="1" custScaleX="27864" custLinFactNeighborX="28101" custLinFactNeighborY="9651">
        <dgm:presLayoutVars>
          <dgm:bulletEnabled val="1"/>
        </dgm:presLayoutVars>
      </dgm:prSet>
      <dgm:spPr/>
      <dgm:t>
        <a:bodyPr/>
        <a:lstStyle/>
        <a:p>
          <a:endParaRPr lang="en-GB"/>
        </a:p>
      </dgm:t>
    </dgm:pt>
  </dgm:ptLst>
  <dgm:cxnLst>
    <dgm:cxn modelId="{A017A239-B4F3-470B-ADA6-6500B58D1518}" type="presOf" srcId="{197A1D80-40D2-495D-8F60-9B8E27AB8E19}" destId="{929AEF80-033D-40F1-A85D-E82869EF3EAB}" srcOrd="0" destOrd="0" presId="urn:microsoft.com/office/officeart/2008/layout/BendingPictureCaption"/>
    <dgm:cxn modelId="{541B98CA-5953-465A-887F-95C9B4E26580}" srcId="{197A1D80-40D2-495D-8F60-9B8E27AB8E19}" destId="{C49F70CC-9C85-4B5F-99DA-C3972331D75A}" srcOrd="0" destOrd="0" parTransId="{65A1C5F5-507A-4AFB-84B9-614761A5D58F}" sibTransId="{3D690114-ACE0-437F-B30B-0F6D2ADFD43D}"/>
    <dgm:cxn modelId="{AF090E55-707C-4A2D-A7D4-28024646FB97}" type="presOf" srcId="{C49F70CC-9C85-4B5F-99DA-C3972331D75A}" destId="{C0CFAB54-59DF-42F3-9A2C-AE9A000D3BC3}" srcOrd="0" destOrd="0" presId="urn:microsoft.com/office/officeart/2008/layout/BendingPictureCaption"/>
    <dgm:cxn modelId="{EF996206-D4E1-4E82-912B-0BCFC3BC8563}" type="presParOf" srcId="{929AEF80-033D-40F1-A85D-E82869EF3EAB}" destId="{016E9C90-7758-4A35-9FC0-6D841E2CC394}" srcOrd="0" destOrd="0" presId="urn:microsoft.com/office/officeart/2008/layout/BendingPictureCaption"/>
    <dgm:cxn modelId="{4CC5DF48-AD31-4227-A7DC-4B51EB09275E}" type="presParOf" srcId="{016E9C90-7758-4A35-9FC0-6D841E2CC394}" destId="{287473D0-9BA5-49C4-A674-0929CCDA4566}" srcOrd="0" destOrd="0" presId="urn:microsoft.com/office/officeart/2008/layout/BendingPictureCaption"/>
    <dgm:cxn modelId="{6C11BEB1-CB3A-4696-ADBC-D4144E18ABAA}" type="presParOf" srcId="{016E9C90-7758-4A35-9FC0-6D841E2CC394}" destId="{C0CFAB54-59DF-42F3-9A2C-AE9A000D3BC3}" srcOrd="1" destOrd="0" presId="urn:microsoft.com/office/officeart/2008/layout/BendingPictureCaption"/>
  </dgm:cxnLst>
  <dgm:bg/>
  <dgm:whole/>
  <dgm:extLst>
    <a:ext uri="http://schemas.microsoft.com/office/drawing/2008/diagram">
      <dsp:dataModelExt xmlns:dsp="http://schemas.microsoft.com/office/drawing/2008/diagram" xmlns="" relId="rId2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CCAC112-A755-40AB-ADFB-B2B09B65E42A}" type="doc">
      <dgm:prSet loTypeId="urn:microsoft.com/office/officeart/2008/layout/BendingPictureCaption" loCatId="picture" qsTypeId="urn:microsoft.com/office/officeart/2005/8/quickstyle/simple3" qsCatId="simple" csTypeId="urn:microsoft.com/office/officeart/2005/8/colors/accent1_2" csCatId="accent1" phldr="1"/>
      <dgm:spPr/>
    </dgm:pt>
    <dgm:pt modelId="{E72965A2-6849-4C66-9D09-796BF34D1653}">
      <dgm:prSet phldrT="[Text]"/>
      <dgm:spPr/>
      <dgm:t>
        <a:bodyPr/>
        <a:lstStyle/>
        <a:p>
          <a:r>
            <a:rPr lang="cs-CZ" dirty="0" smtClean="0"/>
            <a:t>5</a:t>
          </a:r>
          <a:endParaRPr lang="en-GB" dirty="0"/>
        </a:p>
      </dgm:t>
    </dgm:pt>
    <dgm:pt modelId="{79A69A04-078E-4174-9A90-E4D3810704F8}" type="parTrans" cxnId="{75610085-B0FD-4C66-83A4-A7950BBB567F}">
      <dgm:prSet/>
      <dgm:spPr/>
      <dgm:t>
        <a:bodyPr/>
        <a:lstStyle/>
        <a:p>
          <a:endParaRPr lang="en-GB"/>
        </a:p>
      </dgm:t>
    </dgm:pt>
    <dgm:pt modelId="{AEED7FA9-9222-492A-81B7-65BD63A5AB76}" type="sibTrans" cxnId="{75610085-B0FD-4C66-83A4-A7950BBB567F}">
      <dgm:prSet/>
      <dgm:spPr/>
      <dgm:t>
        <a:bodyPr/>
        <a:lstStyle/>
        <a:p>
          <a:endParaRPr lang="en-GB"/>
        </a:p>
      </dgm:t>
    </dgm:pt>
    <dgm:pt modelId="{3B6058C9-D1E3-49D4-80D3-FDD04507FB3D}" type="pres">
      <dgm:prSet presAssocID="{BCCAC112-A755-40AB-ADFB-B2B09B65E42A}" presName="diagram" presStyleCnt="0">
        <dgm:presLayoutVars>
          <dgm:dir/>
        </dgm:presLayoutVars>
      </dgm:prSet>
      <dgm:spPr/>
    </dgm:pt>
    <dgm:pt modelId="{E2EE4CD2-B394-4553-9BB7-55C26E90C141}" type="pres">
      <dgm:prSet presAssocID="{E72965A2-6849-4C66-9D09-796BF34D1653}" presName="composite" presStyleCnt="0"/>
      <dgm:spPr/>
    </dgm:pt>
    <dgm:pt modelId="{24091910-EB10-4202-B6FF-42CAB110E3B7}" type="pres">
      <dgm:prSet presAssocID="{E72965A2-6849-4C66-9D09-796BF34D1653}" presName="Image" presStyleLbl="bgShp" presStyleIdx="0" presStyleCnt="1" custScaleX="106712" custLinFactNeighborX="-21779" custLinFactNeighborY="9890"/>
      <dgm:spPr>
        <a:blipFill>
          <a:blip xmlns:r="http://schemas.openxmlformats.org/officeDocument/2006/relationships" r:embed="rId1">
            <a:extLst>
              <a:ext uri="{28A0092B-C50C-407E-A947-70E740481C1C}">
                <a14:useLocalDpi xmlns="" xmlns:a14="http://schemas.microsoft.com/office/drawing/2010/main" val="0"/>
              </a:ext>
            </a:extLst>
          </a:blip>
          <a:srcRect/>
          <a:stretch>
            <a:fillRect l="-11000" r="-11000"/>
          </a:stretch>
        </a:blipFill>
      </dgm:spPr>
    </dgm:pt>
    <dgm:pt modelId="{7B3B7CAB-1641-456A-84FB-141F42B7D364}" type="pres">
      <dgm:prSet presAssocID="{E72965A2-6849-4C66-9D09-796BF34D1653}" presName="Parent" presStyleLbl="node0" presStyleIdx="0" presStyleCnt="1" custScaleX="34035" custLinFactNeighborX="26824" custLinFactNeighborY="24104">
        <dgm:presLayoutVars>
          <dgm:bulletEnabled val="1"/>
        </dgm:presLayoutVars>
      </dgm:prSet>
      <dgm:spPr/>
      <dgm:t>
        <a:bodyPr/>
        <a:lstStyle/>
        <a:p>
          <a:endParaRPr lang="en-GB"/>
        </a:p>
      </dgm:t>
    </dgm:pt>
  </dgm:ptLst>
  <dgm:cxnLst>
    <dgm:cxn modelId="{75610085-B0FD-4C66-83A4-A7950BBB567F}" srcId="{BCCAC112-A755-40AB-ADFB-B2B09B65E42A}" destId="{E72965A2-6849-4C66-9D09-796BF34D1653}" srcOrd="0" destOrd="0" parTransId="{79A69A04-078E-4174-9A90-E4D3810704F8}" sibTransId="{AEED7FA9-9222-492A-81B7-65BD63A5AB76}"/>
    <dgm:cxn modelId="{5811D63E-C6A9-455D-B9C7-1B044C75AB52}" type="presOf" srcId="{BCCAC112-A755-40AB-ADFB-B2B09B65E42A}" destId="{3B6058C9-D1E3-49D4-80D3-FDD04507FB3D}" srcOrd="0" destOrd="0" presId="urn:microsoft.com/office/officeart/2008/layout/BendingPictureCaption"/>
    <dgm:cxn modelId="{78C6F371-769B-49B8-ADA2-AF71B1755F8A}" type="presOf" srcId="{E72965A2-6849-4C66-9D09-796BF34D1653}" destId="{7B3B7CAB-1641-456A-84FB-141F42B7D364}" srcOrd="0" destOrd="0" presId="urn:microsoft.com/office/officeart/2008/layout/BendingPictureCaption"/>
    <dgm:cxn modelId="{785955D3-4C45-4660-802B-5313C60F442F}" type="presParOf" srcId="{3B6058C9-D1E3-49D4-80D3-FDD04507FB3D}" destId="{E2EE4CD2-B394-4553-9BB7-55C26E90C141}" srcOrd="0" destOrd="0" presId="urn:microsoft.com/office/officeart/2008/layout/BendingPictureCaption"/>
    <dgm:cxn modelId="{37E906E9-F0BD-459A-B7DE-C0A3700B8BF7}" type="presParOf" srcId="{E2EE4CD2-B394-4553-9BB7-55C26E90C141}" destId="{24091910-EB10-4202-B6FF-42CAB110E3B7}" srcOrd="0" destOrd="0" presId="urn:microsoft.com/office/officeart/2008/layout/BendingPictureCaption"/>
    <dgm:cxn modelId="{666F3234-3FC1-4654-827D-37EF8FA64D11}" type="presParOf" srcId="{E2EE4CD2-B394-4553-9BB7-55C26E90C141}" destId="{7B3B7CAB-1641-456A-84FB-141F42B7D364}" srcOrd="1" destOrd="0" presId="urn:microsoft.com/office/officeart/2008/layout/BendingPictureCaption"/>
  </dgm:cxnLst>
  <dgm:bg/>
  <dgm:whole/>
  <dgm:extLst>
    <a:ext uri="http://schemas.microsoft.com/office/drawing/2008/diagram">
      <dsp:dataModelExt xmlns:dsp="http://schemas.microsoft.com/office/drawing/2008/diagram" xmlns="" relId="rId2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10D555F-E4FA-4286-B661-C6E73BC45647}" type="doc">
      <dgm:prSet loTypeId="urn:microsoft.com/office/officeart/2008/layout/BendingPictureCaption" loCatId="picture" qsTypeId="urn:microsoft.com/office/officeart/2005/8/quickstyle/simple3" qsCatId="simple" csTypeId="urn:microsoft.com/office/officeart/2005/8/colors/accent1_2" csCatId="accent1" phldr="1"/>
      <dgm:spPr/>
    </dgm:pt>
    <dgm:pt modelId="{1DD161F7-4BD6-4EDA-91D3-2CEF5323E9DC}">
      <dgm:prSet phldrT="[Text]"/>
      <dgm:spPr/>
      <dgm:t>
        <a:bodyPr/>
        <a:lstStyle/>
        <a:p>
          <a:r>
            <a:rPr lang="cs-CZ" dirty="0" smtClean="0"/>
            <a:t>6</a:t>
          </a:r>
          <a:endParaRPr lang="en-GB" dirty="0"/>
        </a:p>
      </dgm:t>
    </dgm:pt>
    <dgm:pt modelId="{4C556819-2FA9-4699-B2B9-53A1157F1B8D}" type="parTrans" cxnId="{1E057EDE-B117-43E2-A397-582FCCA5F248}">
      <dgm:prSet/>
      <dgm:spPr/>
      <dgm:t>
        <a:bodyPr/>
        <a:lstStyle/>
        <a:p>
          <a:endParaRPr lang="en-GB"/>
        </a:p>
      </dgm:t>
    </dgm:pt>
    <dgm:pt modelId="{EA9D3712-5AFB-4F26-91B5-EDFA3B504DBD}" type="sibTrans" cxnId="{1E057EDE-B117-43E2-A397-582FCCA5F248}">
      <dgm:prSet/>
      <dgm:spPr/>
      <dgm:t>
        <a:bodyPr/>
        <a:lstStyle/>
        <a:p>
          <a:endParaRPr lang="en-GB"/>
        </a:p>
      </dgm:t>
    </dgm:pt>
    <dgm:pt modelId="{33E58E84-7776-462A-AC02-858D75BD87E2}" type="pres">
      <dgm:prSet presAssocID="{910D555F-E4FA-4286-B661-C6E73BC45647}" presName="diagram" presStyleCnt="0">
        <dgm:presLayoutVars>
          <dgm:dir/>
        </dgm:presLayoutVars>
      </dgm:prSet>
      <dgm:spPr/>
    </dgm:pt>
    <dgm:pt modelId="{E7285929-F7F6-45F2-B601-D1CEDA407AD6}" type="pres">
      <dgm:prSet presAssocID="{1DD161F7-4BD6-4EDA-91D3-2CEF5323E9DC}" presName="composite" presStyleCnt="0"/>
      <dgm:spPr/>
    </dgm:pt>
    <dgm:pt modelId="{AC1F6F22-6590-4EF8-8032-645658C6998A}" type="pres">
      <dgm:prSet presAssocID="{1DD161F7-4BD6-4EDA-91D3-2CEF5323E9DC}" presName="Image" presStyleLbl="bgShp" presStyleIdx="0" presStyleCnt="1" custScaleX="96020" custScaleY="89466" custLinFactNeighborX="30398" custLinFactNeighborY="-7579"/>
      <dgm:spPr>
        <a:blipFill>
          <a:blip xmlns:r="http://schemas.openxmlformats.org/officeDocument/2006/relationships" r:embed="rId1" cstate="print">
            <a:extLst>
              <a:ext uri="{28A0092B-C50C-407E-A947-70E740481C1C}">
                <a14:useLocalDpi xmlns="" xmlns:a14="http://schemas.microsoft.com/office/drawing/2010/main" val="0"/>
              </a:ext>
            </a:extLst>
          </a:blip>
          <a:srcRect/>
          <a:stretch>
            <a:fillRect l="-8000" r="-8000"/>
          </a:stretch>
        </a:blipFill>
      </dgm:spPr>
    </dgm:pt>
    <dgm:pt modelId="{1ACFB197-E720-47B0-99DD-81E09A03CC00}" type="pres">
      <dgm:prSet presAssocID="{1DD161F7-4BD6-4EDA-91D3-2CEF5323E9DC}" presName="Parent" presStyleLbl="node0" presStyleIdx="0" presStyleCnt="1" custScaleX="17627" custScaleY="91820" custLinFactNeighborX="42127" custLinFactNeighborY="5342">
        <dgm:presLayoutVars>
          <dgm:bulletEnabled val="1"/>
        </dgm:presLayoutVars>
      </dgm:prSet>
      <dgm:spPr/>
      <dgm:t>
        <a:bodyPr/>
        <a:lstStyle/>
        <a:p>
          <a:endParaRPr lang="en-GB"/>
        </a:p>
      </dgm:t>
    </dgm:pt>
  </dgm:ptLst>
  <dgm:cxnLst>
    <dgm:cxn modelId="{1E057EDE-B117-43E2-A397-582FCCA5F248}" srcId="{910D555F-E4FA-4286-B661-C6E73BC45647}" destId="{1DD161F7-4BD6-4EDA-91D3-2CEF5323E9DC}" srcOrd="0" destOrd="0" parTransId="{4C556819-2FA9-4699-B2B9-53A1157F1B8D}" sibTransId="{EA9D3712-5AFB-4F26-91B5-EDFA3B504DBD}"/>
    <dgm:cxn modelId="{4A03473D-6269-4DE2-82F5-0C228B3C0030}" type="presOf" srcId="{910D555F-E4FA-4286-B661-C6E73BC45647}" destId="{33E58E84-7776-462A-AC02-858D75BD87E2}" srcOrd="0" destOrd="0" presId="urn:microsoft.com/office/officeart/2008/layout/BendingPictureCaption"/>
    <dgm:cxn modelId="{EB895B0F-35D3-4D8E-9B38-A6443FAF0C22}" type="presOf" srcId="{1DD161F7-4BD6-4EDA-91D3-2CEF5323E9DC}" destId="{1ACFB197-E720-47B0-99DD-81E09A03CC00}" srcOrd="0" destOrd="0" presId="urn:microsoft.com/office/officeart/2008/layout/BendingPictureCaption"/>
    <dgm:cxn modelId="{A0CB2AD2-3214-4C24-8F2F-522C3FDED8A3}" type="presParOf" srcId="{33E58E84-7776-462A-AC02-858D75BD87E2}" destId="{E7285929-F7F6-45F2-B601-D1CEDA407AD6}" srcOrd="0" destOrd="0" presId="urn:microsoft.com/office/officeart/2008/layout/BendingPictureCaption"/>
    <dgm:cxn modelId="{27F45BD0-3A1E-43D1-B4D0-BF9D0E7B5B6B}" type="presParOf" srcId="{E7285929-F7F6-45F2-B601-D1CEDA407AD6}" destId="{AC1F6F22-6590-4EF8-8032-645658C6998A}" srcOrd="0" destOrd="0" presId="urn:microsoft.com/office/officeart/2008/layout/BendingPictureCaption"/>
    <dgm:cxn modelId="{DD91AEBF-DE14-4D24-8C8B-571C11F93383}" type="presParOf" srcId="{E7285929-F7F6-45F2-B601-D1CEDA407AD6}" destId="{1ACFB197-E720-47B0-99DD-81E09A03CC00}" srcOrd="1" destOrd="0" presId="urn:microsoft.com/office/officeart/2008/layout/BendingPictureCaption"/>
  </dgm:cxnLst>
  <dgm:bg/>
  <dgm:whole/>
  <dgm:extLst>
    <a:ext uri="http://schemas.microsoft.com/office/drawing/2008/diagram">
      <dsp:dataModelExt xmlns:dsp="http://schemas.microsoft.com/office/drawing/2008/diagram" xmlns="" relId="rId3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5B3D2EB-830E-4E78-BD73-CAF7EB8B28B2}" type="doc">
      <dgm:prSet loTypeId="urn:microsoft.com/office/officeart/2008/layout/BendingPictureCaption" loCatId="picture" qsTypeId="urn:microsoft.com/office/officeart/2005/8/quickstyle/simple3" qsCatId="simple" csTypeId="urn:microsoft.com/office/officeart/2005/8/colors/accent1_2" csCatId="accent1" phldr="1"/>
      <dgm:spPr/>
    </dgm:pt>
    <dgm:pt modelId="{7B8384C0-1F7E-469D-8C22-C71B8AAEE15E}">
      <dgm:prSet phldrT="[Text]"/>
      <dgm:spPr/>
      <dgm:t>
        <a:bodyPr/>
        <a:lstStyle/>
        <a:p>
          <a:r>
            <a:rPr lang="cs-CZ" dirty="0" smtClean="0"/>
            <a:t>7</a:t>
          </a:r>
          <a:endParaRPr lang="en-GB" dirty="0"/>
        </a:p>
      </dgm:t>
    </dgm:pt>
    <dgm:pt modelId="{DFA266E5-234A-41D2-B9B2-28D329A8F45C}" type="parTrans" cxnId="{257D2323-E1FC-4CC3-B7D6-1EB61F7E1C6B}">
      <dgm:prSet/>
      <dgm:spPr/>
      <dgm:t>
        <a:bodyPr/>
        <a:lstStyle/>
        <a:p>
          <a:endParaRPr lang="en-GB"/>
        </a:p>
      </dgm:t>
    </dgm:pt>
    <dgm:pt modelId="{57CEE9DC-92B8-4EDD-A774-E75BD88B59AF}" type="sibTrans" cxnId="{257D2323-E1FC-4CC3-B7D6-1EB61F7E1C6B}">
      <dgm:prSet/>
      <dgm:spPr/>
      <dgm:t>
        <a:bodyPr/>
        <a:lstStyle/>
        <a:p>
          <a:endParaRPr lang="en-GB"/>
        </a:p>
      </dgm:t>
    </dgm:pt>
    <dgm:pt modelId="{277482AB-7C70-4042-8A0A-299C67D27AFE}" type="pres">
      <dgm:prSet presAssocID="{75B3D2EB-830E-4E78-BD73-CAF7EB8B28B2}" presName="diagram" presStyleCnt="0">
        <dgm:presLayoutVars>
          <dgm:dir/>
        </dgm:presLayoutVars>
      </dgm:prSet>
      <dgm:spPr/>
    </dgm:pt>
    <dgm:pt modelId="{D92EDF64-90BD-4332-AE4D-76C9C2CCFC55}" type="pres">
      <dgm:prSet presAssocID="{7B8384C0-1F7E-469D-8C22-C71B8AAEE15E}" presName="composite" presStyleCnt="0"/>
      <dgm:spPr/>
    </dgm:pt>
    <dgm:pt modelId="{1AC4D051-3774-46D6-88BD-6AF38A815653}" type="pres">
      <dgm:prSet presAssocID="{7B8384C0-1F7E-469D-8C22-C71B8AAEE15E}" presName="Image" presStyleLbl="bgShp" presStyleIdx="0" presStyleCnt="1"/>
      <dgm:spPr>
        <a:blipFill>
          <a:blip xmlns:r="http://schemas.openxmlformats.org/officeDocument/2006/relationships" r:embed="rId1" cstate="print">
            <a:extLst>
              <a:ext uri="{28A0092B-C50C-407E-A947-70E740481C1C}">
                <a14:useLocalDpi xmlns="" xmlns:a14="http://schemas.microsoft.com/office/drawing/2010/main" val="0"/>
              </a:ext>
            </a:extLst>
          </a:blip>
          <a:srcRect/>
          <a:stretch>
            <a:fillRect t="-1000" b="-1000"/>
          </a:stretch>
        </a:blipFill>
      </dgm:spPr>
    </dgm:pt>
    <dgm:pt modelId="{23041B64-4857-4312-A21D-5794B239A84D}" type="pres">
      <dgm:prSet presAssocID="{7B8384C0-1F7E-469D-8C22-C71B8AAEE15E}" presName="Parent" presStyleLbl="node0" presStyleIdx="0" presStyleCnt="1" custScaleX="30145">
        <dgm:presLayoutVars>
          <dgm:bulletEnabled val="1"/>
        </dgm:presLayoutVars>
      </dgm:prSet>
      <dgm:spPr/>
      <dgm:t>
        <a:bodyPr/>
        <a:lstStyle/>
        <a:p>
          <a:endParaRPr lang="en-GB"/>
        </a:p>
      </dgm:t>
    </dgm:pt>
  </dgm:ptLst>
  <dgm:cxnLst>
    <dgm:cxn modelId="{257D2323-E1FC-4CC3-B7D6-1EB61F7E1C6B}" srcId="{75B3D2EB-830E-4E78-BD73-CAF7EB8B28B2}" destId="{7B8384C0-1F7E-469D-8C22-C71B8AAEE15E}" srcOrd="0" destOrd="0" parTransId="{DFA266E5-234A-41D2-B9B2-28D329A8F45C}" sibTransId="{57CEE9DC-92B8-4EDD-A774-E75BD88B59AF}"/>
    <dgm:cxn modelId="{3F431319-B05E-4047-A989-D301C8F84C70}" type="presOf" srcId="{75B3D2EB-830E-4E78-BD73-CAF7EB8B28B2}" destId="{277482AB-7C70-4042-8A0A-299C67D27AFE}" srcOrd="0" destOrd="0" presId="urn:microsoft.com/office/officeart/2008/layout/BendingPictureCaption"/>
    <dgm:cxn modelId="{7B175474-9140-4F5B-B16E-444FF404D1EB}" type="presOf" srcId="{7B8384C0-1F7E-469D-8C22-C71B8AAEE15E}" destId="{23041B64-4857-4312-A21D-5794B239A84D}" srcOrd="0" destOrd="0" presId="urn:microsoft.com/office/officeart/2008/layout/BendingPictureCaption"/>
    <dgm:cxn modelId="{DE87C355-71EE-4BB1-8324-1F8C27652B74}" type="presParOf" srcId="{277482AB-7C70-4042-8A0A-299C67D27AFE}" destId="{D92EDF64-90BD-4332-AE4D-76C9C2CCFC55}" srcOrd="0" destOrd="0" presId="urn:microsoft.com/office/officeart/2008/layout/BendingPictureCaption"/>
    <dgm:cxn modelId="{F27F765F-846D-4B35-BFA0-C42A348F8A1A}" type="presParOf" srcId="{D92EDF64-90BD-4332-AE4D-76C9C2CCFC55}" destId="{1AC4D051-3774-46D6-88BD-6AF38A815653}" srcOrd="0" destOrd="0" presId="urn:microsoft.com/office/officeart/2008/layout/BendingPictureCaption"/>
    <dgm:cxn modelId="{E87E06C9-C06C-4073-8D30-FDD2A9307AC9}" type="presParOf" srcId="{D92EDF64-90BD-4332-AE4D-76C9C2CCFC55}" destId="{23041B64-4857-4312-A21D-5794B239A84D}" srcOrd="1" destOrd="0" presId="urn:microsoft.com/office/officeart/2008/layout/BendingPictureCaption"/>
  </dgm:cxnLst>
  <dgm:bg/>
  <dgm:whole/>
  <dgm:extLst>
    <a:ext uri="http://schemas.microsoft.com/office/drawing/2008/diagram">
      <dsp:dataModelExt xmlns:dsp="http://schemas.microsoft.com/office/drawing/2008/diagram" xmlns="" relId="rId3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702E26D-026F-4627-A443-1A7886187FB5}" type="doc">
      <dgm:prSet loTypeId="urn:microsoft.com/office/officeart/2008/layout/BendingPictureCaption" loCatId="picture" qsTypeId="urn:microsoft.com/office/officeart/2005/8/quickstyle/simple3" qsCatId="simple" csTypeId="urn:microsoft.com/office/officeart/2005/8/colors/accent1_2" csCatId="accent1" phldr="1"/>
      <dgm:spPr/>
    </dgm:pt>
    <dgm:pt modelId="{B7087941-81B6-4E81-ACBF-7CBB63D55DCA}">
      <dgm:prSet phldrT="[Text]"/>
      <dgm:spPr/>
      <dgm:t>
        <a:bodyPr/>
        <a:lstStyle/>
        <a:p>
          <a:r>
            <a:rPr lang="cs-CZ" dirty="0" smtClean="0"/>
            <a:t>8</a:t>
          </a:r>
          <a:endParaRPr lang="en-GB" dirty="0"/>
        </a:p>
      </dgm:t>
    </dgm:pt>
    <dgm:pt modelId="{A7778B86-0BEA-4F98-AE5C-324F8AEF6EF5}" type="parTrans" cxnId="{8C1B8C54-7A74-4B7D-BA23-BFF81E408178}">
      <dgm:prSet/>
      <dgm:spPr/>
      <dgm:t>
        <a:bodyPr/>
        <a:lstStyle/>
        <a:p>
          <a:endParaRPr lang="en-GB"/>
        </a:p>
      </dgm:t>
    </dgm:pt>
    <dgm:pt modelId="{466B9C18-17C9-4920-A5F7-8FCB7884D19B}" type="sibTrans" cxnId="{8C1B8C54-7A74-4B7D-BA23-BFF81E408178}">
      <dgm:prSet/>
      <dgm:spPr/>
      <dgm:t>
        <a:bodyPr/>
        <a:lstStyle/>
        <a:p>
          <a:endParaRPr lang="en-GB"/>
        </a:p>
      </dgm:t>
    </dgm:pt>
    <dgm:pt modelId="{DC04EBFC-445F-45C7-BB1B-2DDDE4BC816F}" type="pres">
      <dgm:prSet presAssocID="{5702E26D-026F-4627-A443-1A7886187FB5}" presName="diagram" presStyleCnt="0">
        <dgm:presLayoutVars>
          <dgm:dir/>
        </dgm:presLayoutVars>
      </dgm:prSet>
      <dgm:spPr/>
    </dgm:pt>
    <dgm:pt modelId="{C81EF2F3-C604-4225-947B-FB2F18E176BD}" type="pres">
      <dgm:prSet presAssocID="{B7087941-81B6-4E81-ACBF-7CBB63D55DCA}" presName="composite" presStyleCnt="0"/>
      <dgm:spPr/>
    </dgm:pt>
    <dgm:pt modelId="{1F225095-D1EF-47D8-BAA7-18EB6DA1CB2A}" type="pres">
      <dgm:prSet presAssocID="{B7087941-81B6-4E81-ACBF-7CBB63D55DCA}" presName="Image" presStyleLbl="bgShp" presStyleIdx="0" presStyleCnt="1" custScaleY="168016"/>
      <dgm:spPr>
        <a:blipFill>
          <a:blip xmlns:r="http://schemas.openxmlformats.org/officeDocument/2006/relationships" r:embed="rId1" cstate="print">
            <a:extLst>
              <a:ext uri="{28A0092B-C50C-407E-A947-70E740481C1C}">
                <a14:useLocalDpi xmlns="" xmlns:a14="http://schemas.microsoft.com/office/drawing/2010/main" val="0"/>
              </a:ext>
            </a:extLst>
          </a:blip>
          <a:srcRect/>
          <a:stretch>
            <a:fillRect t="-40000" b="-40000"/>
          </a:stretch>
        </a:blipFill>
      </dgm:spPr>
    </dgm:pt>
    <dgm:pt modelId="{D47D54FB-1180-4020-8074-8342C8B76F6D}" type="pres">
      <dgm:prSet presAssocID="{B7087941-81B6-4E81-ACBF-7CBB63D55DCA}" presName="Parent" presStyleLbl="node0" presStyleIdx="0" presStyleCnt="1" custScaleX="26552" custScaleY="150424" custLinFactY="19765" custLinFactNeighborX="26387" custLinFactNeighborY="100000">
        <dgm:presLayoutVars>
          <dgm:bulletEnabled val="1"/>
        </dgm:presLayoutVars>
      </dgm:prSet>
      <dgm:spPr/>
      <dgm:t>
        <a:bodyPr/>
        <a:lstStyle/>
        <a:p>
          <a:endParaRPr lang="en-GB"/>
        </a:p>
      </dgm:t>
    </dgm:pt>
  </dgm:ptLst>
  <dgm:cxnLst>
    <dgm:cxn modelId="{493E2FA4-1836-49B1-9AC4-16B00EF4B4D2}" type="presOf" srcId="{B7087941-81B6-4E81-ACBF-7CBB63D55DCA}" destId="{D47D54FB-1180-4020-8074-8342C8B76F6D}" srcOrd="0" destOrd="0" presId="urn:microsoft.com/office/officeart/2008/layout/BendingPictureCaption"/>
    <dgm:cxn modelId="{0911570B-1659-4842-9FD6-10CF5146CFE4}" type="presOf" srcId="{5702E26D-026F-4627-A443-1A7886187FB5}" destId="{DC04EBFC-445F-45C7-BB1B-2DDDE4BC816F}" srcOrd="0" destOrd="0" presId="urn:microsoft.com/office/officeart/2008/layout/BendingPictureCaption"/>
    <dgm:cxn modelId="{8C1B8C54-7A74-4B7D-BA23-BFF81E408178}" srcId="{5702E26D-026F-4627-A443-1A7886187FB5}" destId="{B7087941-81B6-4E81-ACBF-7CBB63D55DCA}" srcOrd="0" destOrd="0" parTransId="{A7778B86-0BEA-4F98-AE5C-324F8AEF6EF5}" sibTransId="{466B9C18-17C9-4920-A5F7-8FCB7884D19B}"/>
    <dgm:cxn modelId="{5FA62B8A-3853-4C40-83E9-8E861D403648}" type="presParOf" srcId="{DC04EBFC-445F-45C7-BB1B-2DDDE4BC816F}" destId="{C81EF2F3-C604-4225-947B-FB2F18E176BD}" srcOrd="0" destOrd="0" presId="urn:microsoft.com/office/officeart/2008/layout/BendingPictureCaption"/>
    <dgm:cxn modelId="{864C68EC-F8F9-439D-ADA2-1F5C71F901EB}" type="presParOf" srcId="{C81EF2F3-C604-4225-947B-FB2F18E176BD}" destId="{1F225095-D1EF-47D8-BAA7-18EB6DA1CB2A}" srcOrd="0" destOrd="0" presId="urn:microsoft.com/office/officeart/2008/layout/BendingPictureCaption"/>
    <dgm:cxn modelId="{321379F8-28BF-48E4-A444-CFBF15CC6907}" type="presParOf" srcId="{C81EF2F3-C604-4225-947B-FB2F18E176BD}" destId="{D47D54FB-1180-4020-8074-8342C8B76F6D}" srcOrd="1" destOrd="0" presId="urn:microsoft.com/office/officeart/2008/layout/BendingPictureCaption"/>
  </dgm:cxnLst>
  <dgm:bg/>
  <dgm:whole/>
  <dgm:extLst>
    <a:ext uri="http://schemas.microsoft.com/office/drawing/2008/diagram">
      <dsp:dataModelExt xmlns:dsp="http://schemas.microsoft.com/office/drawing/2008/diagram" xmlns="" relId="rId41"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7706AE7-39D4-4EBE-B88E-710B145F4DFA}">
      <dsp:nvSpPr>
        <dsp:cNvPr id="0" name=""/>
        <dsp:cNvSpPr/>
      </dsp:nvSpPr>
      <dsp:spPr>
        <a:xfrm>
          <a:off x="216014" y="1"/>
          <a:ext cx="2373671" cy="1927618"/>
        </a:xfrm>
        <a:prstGeom prst="rect">
          <a:avLst/>
        </a:prstGeom>
        <a:blipFill>
          <a:blip xmlns:r="http://schemas.openxmlformats.org/officeDocument/2006/relationships" r:embed="rId1" cstate="print">
            <a:extLst>
              <a:ext uri="{28A0092B-C50C-407E-A947-70E740481C1C}">
                <a14:useLocalDpi xmlns="" xmlns:a14="http://schemas.microsoft.com/office/drawing/2010/main" val="0"/>
              </a:ext>
            </a:extLst>
          </a:blip>
          <a:srcRect/>
          <a:stretch>
            <a:fillRect t="-1000" b="-1000"/>
          </a:stretch>
        </a:blipFill>
        <a:ln>
          <a:noFill/>
        </a:ln>
        <a:effectLst>
          <a:outerShdw blurRad="57150" dist="38100" dir="5400000" algn="ctr" rotWithShape="0">
            <a:schemeClr val="accent1">
              <a:tint val="40000"/>
              <a:hueOff val="0"/>
              <a:satOff val="0"/>
              <a:lumOff val="0"/>
              <a:alphaOff val="0"/>
              <a:shade val="9000"/>
              <a:alpha val="48000"/>
              <a:satMod val="105000"/>
            </a:schemeClr>
          </a:outerShdw>
        </a:effectLst>
      </dsp:spPr>
      <dsp:style>
        <a:lnRef idx="0">
          <a:scrgbClr r="0" g="0" b="0"/>
        </a:lnRef>
        <a:fillRef idx="1">
          <a:scrgbClr r="0" g="0" b="0"/>
        </a:fillRef>
        <a:effectRef idx="1">
          <a:scrgbClr r="0" g="0" b="0"/>
        </a:effectRef>
        <a:fontRef idx="minor"/>
      </dsp:style>
    </dsp:sp>
    <dsp:sp modelId="{4AF3CCC7-852C-4AC9-93CA-AB72BE745A78}">
      <dsp:nvSpPr>
        <dsp:cNvPr id="0" name=""/>
        <dsp:cNvSpPr/>
      </dsp:nvSpPr>
      <dsp:spPr>
        <a:xfrm>
          <a:off x="1848996" y="1524680"/>
          <a:ext cx="571566" cy="491543"/>
        </a:xfrm>
        <a:prstGeom prst="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alpha val="48000"/>
              <a:satMod val="105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1435" tIns="51435" rIns="51435" bIns="51435" numCol="1" spcCol="1270" anchor="ctr" anchorCtr="0">
          <a:noAutofit/>
        </a:bodyPr>
        <a:lstStyle/>
        <a:p>
          <a:pPr lvl="0" algn="ctr" defTabSz="1200150">
            <a:lnSpc>
              <a:spcPct val="90000"/>
            </a:lnSpc>
            <a:spcBef>
              <a:spcPct val="0"/>
            </a:spcBef>
            <a:spcAft>
              <a:spcPct val="5000"/>
            </a:spcAft>
          </a:pPr>
          <a:r>
            <a:rPr lang="cs-CZ" sz="2700" kern="1200" dirty="0" smtClean="0"/>
            <a:t>1</a:t>
          </a:r>
          <a:endParaRPr lang="en-GB" sz="2700" kern="1200" dirty="0"/>
        </a:p>
      </dsp:txBody>
      <dsp:txXfrm>
        <a:off x="1848996" y="1524680"/>
        <a:ext cx="571566" cy="49154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0C7ADD8-F65C-46F7-A124-358D7EAD0CCC}">
      <dsp:nvSpPr>
        <dsp:cNvPr id="0" name=""/>
        <dsp:cNvSpPr/>
      </dsp:nvSpPr>
      <dsp:spPr>
        <a:xfrm>
          <a:off x="100560" y="0"/>
          <a:ext cx="2429634" cy="1795490"/>
        </a:xfrm>
        <a:prstGeom prst="rect">
          <a:avLst/>
        </a:prstGeom>
        <a:blipFill>
          <a:blip xmlns:r="http://schemas.openxmlformats.org/officeDocument/2006/relationships" r:embed="rId1">
            <a:extLst>
              <a:ext uri="{28A0092B-C50C-407E-A947-70E740481C1C}">
                <a14:useLocalDpi xmlns="" xmlns:a14="http://schemas.microsoft.com/office/drawing/2010/main" val="0"/>
              </a:ext>
            </a:extLst>
          </a:blip>
          <a:srcRect/>
          <a:stretch>
            <a:fillRect l="-7000" r="-7000"/>
          </a:stretch>
        </a:blipFill>
        <a:ln>
          <a:noFill/>
        </a:ln>
        <a:effectLst>
          <a:outerShdw blurRad="57150" dist="38100" dir="5400000" algn="ctr" rotWithShape="0">
            <a:schemeClr val="accent1">
              <a:tint val="40000"/>
              <a:hueOff val="0"/>
              <a:satOff val="0"/>
              <a:lumOff val="0"/>
              <a:alphaOff val="0"/>
              <a:shade val="9000"/>
              <a:alpha val="48000"/>
              <a:satMod val="105000"/>
            </a:schemeClr>
          </a:outerShdw>
        </a:effectLst>
      </dsp:spPr>
      <dsp:style>
        <a:lnRef idx="0">
          <a:scrgbClr r="0" g="0" b="0"/>
        </a:lnRef>
        <a:fillRef idx="1">
          <a:scrgbClr r="0" g="0" b="0"/>
        </a:fillRef>
        <a:effectRef idx="1">
          <a:scrgbClr r="0" g="0" b="0"/>
        </a:effectRef>
        <a:fontRef idx="minor"/>
      </dsp:style>
    </dsp:sp>
    <dsp:sp modelId="{6D979860-2A9E-4152-9054-69C16849D037}">
      <dsp:nvSpPr>
        <dsp:cNvPr id="0" name=""/>
        <dsp:cNvSpPr/>
      </dsp:nvSpPr>
      <dsp:spPr>
        <a:xfrm>
          <a:off x="1872199" y="1469934"/>
          <a:ext cx="509461" cy="503132"/>
        </a:xfrm>
        <a:prstGeom prst="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alpha val="48000"/>
              <a:satMod val="105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1244600">
            <a:lnSpc>
              <a:spcPct val="90000"/>
            </a:lnSpc>
            <a:spcBef>
              <a:spcPct val="0"/>
            </a:spcBef>
            <a:spcAft>
              <a:spcPct val="5000"/>
            </a:spcAft>
          </a:pPr>
          <a:r>
            <a:rPr lang="cs-CZ" sz="2800" kern="1200" dirty="0" smtClean="0"/>
            <a:t>2</a:t>
          </a:r>
          <a:endParaRPr lang="en-GB" sz="2800" kern="1200" dirty="0"/>
        </a:p>
      </dsp:txBody>
      <dsp:txXfrm>
        <a:off x="1872199" y="1469934"/>
        <a:ext cx="509461" cy="503132"/>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9E766D4-2BF5-4C5E-AA68-A23B40246092}">
      <dsp:nvSpPr>
        <dsp:cNvPr id="0" name=""/>
        <dsp:cNvSpPr/>
      </dsp:nvSpPr>
      <dsp:spPr>
        <a:xfrm>
          <a:off x="168830" y="0"/>
          <a:ext cx="2149996" cy="1591243"/>
        </a:xfrm>
        <a:prstGeom prst="rect">
          <a:avLst/>
        </a:prstGeom>
        <a:blipFill>
          <a:blip xmlns:r="http://schemas.openxmlformats.org/officeDocument/2006/relationships" r:embed="rId1" cstate="print">
            <a:extLst>
              <a:ext uri="{28A0092B-C50C-407E-A947-70E740481C1C}">
                <a14:useLocalDpi xmlns="" xmlns:a14="http://schemas.microsoft.com/office/drawing/2010/main" val="0"/>
              </a:ext>
            </a:extLst>
          </a:blip>
          <a:srcRect/>
          <a:stretch>
            <a:fillRect l="-15000" r="-15000"/>
          </a:stretch>
        </a:blipFill>
        <a:ln>
          <a:noFill/>
        </a:ln>
        <a:effectLst>
          <a:outerShdw blurRad="57150" dist="38100" dir="5400000" algn="ctr" rotWithShape="0">
            <a:schemeClr val="accent1">
              <a:tint val="40000"/>
              <a:hueOff val="0"/>
              <a:satOff val="0"/>
              <a:lumOff val="0"/>
              <a:alphaOff val="0"/>
              <a:shade val="9000"/>
              <a:alpha val="48000"/>
              <a:satMod val="105000"/>
            </a:schemeClr>
          </a:outerShdw>
        </a:effectLst>
      </dsp:spPr>
      <dsp:style>
        <a:lnRef idx="0">
          <a:scrgbClr r="0" g="0" b="0"/>
        </a:lnRef>
        <a:fillRef idx="1">
          <a:scrgbClr r="0" g="0" b="0"/>
        </a:fillRef>
        <a:effectRef idx="1">
          <a:scrgbClr r="0" g="0" b="0"/>
        </a:effectRef>
        <a:fontRef idx="minor"/>
      </dsp:style>
    </dsp:sp>
    <dsp:sp modelId="{81F26489-2584-4114-AADA-65ECFA888AEA}">
      <dsp:nvSpPr>
        <dsp:cNvPr id="0" name=""/>
        <dsp:cNvSpPr/>
      </dsp:nvSpPr>
      <dsp:spPr>
        <a:xfrm>
          <a:off x="1642371" y="1258619"/>
          <a:ext cx="387740" cy="405767"/>
        </a:xfrm>
        <a:prstGeom prst="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alpha val="48000"/>
              <a:satMod val="105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977900">
            <a:lnSpc>
              <a:spcPct val="90000"/>
            </a:lnSpc>
            <a:spcBef>
              <a:spcPct val="0"/>
            </a:spcBef>
            <a:spcAft>
              <a:spcPct val="5000"/>
            </a:spcAft>
          </a:pPr>
          <a:r>
            <a:rPr lang="cs-CZ" sz="2200" kern="1200" dirty="0" smtClean="0"/>
            <a:t>4</a:t>
          </a:r>
          <a:endParaRPr lang="en-GB" sz="2200" kern="1200" dirty="0"/>
        </a:p>
      </dsp:txBody>
      <dsp:txXfrm>
        <a:off x="1642371" y="1258619"/>
        <a:ext cx="387740" cy="405767"/>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87473D0-9BA5-49C4-A674-0929CCDA4566}">
      <dsp:nvSpPr>
        <dsp:cNvPr id="0" name=""/>
        <dsp:cNvSpPr/>
      </dsp:nvSpPr>
      <dsp:spPr>
        <a:xfrm>
          <a:off x="0" y="0"/>
          <a:ext cx="2233688" cy="1834606"/>
        </a:xfrm>
        <a:prstGeom prst="rect">
          <a:avLst/>
        </a:prstGeom>
        <a:blipFill>
          <a:blip xmlns:r="http://schemas.openxmlformats.org/officeDocument/2006/relationships" r:embed="rId1" cstate="print">
            <a:extLst>
              <a:ext uri="{28A0092B-C50C-407E-A947-70E740481C1C}">
                <a14:useLocalDpi xmlns="" xmlns:a14="http://schemas.microsoft.com/office/drawing/2010/main" val="0"/>
              </a:ext>
            </a:extLst>
          </a:blip>
          <a:srcRect/>
          <a:stretch>
            <a:fillRect t="-10000" b="-10000"/>
          </a:stretch>
        </a:blipFill>
        <a:ln>
          <a:noFill/>
        </a:ln>
        <a:effectLst>
          <a:outerShdw blurRad="57150" dist="38100" dir="5400000" algn="ctr" rotWithShape="0">
            <a:schemeClr val="accent1">
              <a:tint val="40000"/>
              <a:hueOff val="0"/>
              <a:satOff val="0"/>
              <a:lumOff val="0"/>
              <a:alphaOff val="0"/>
              <a:shade val="9000"/>
              <a:alpha val="48000"/>
              <a:satMod val="105000"/>
            </a:schemeClr>
          </a:outerShdw>
        </a:effectLst>
      </dsp:spPr>
      <dsp:style>
        <a:lnRef idx="0">
          <a:scrgbClr r="0" g="0" b="0"/>
        </a:lnRef>
        <a:fillRef idx="1">
          <a:scrgbClr r="0" g="0" b="0"/>
        </a:fillRef>
        <a:effectRef idx="1">
          <a:scrgbClr r="0" g="0" b="0"/>
        </a:effectRef>
        <a:fontRef idx="minor"/>
      </dsp:style>
    </dsp:sp>
    <dsp:sp modelId="{C0CFAB54-59DF-42F3-9A2C-AE9A000D3BC3}">
      <dsp:nvSpPr>
        <dsp:cNvPr id="0" name=""/>
        <dsp:cNvSpPr/>
      </dsp:nvSpPr>
      <dsp:spPr>
        <a:xfrm>
          <a:off x="1757886" y="1481660"/>
          <a:ext cx="536318" cy="462555"/>
        </a:xfrm>
        <a:prstGeom prst="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alpha val="48000"/>
              <a:satMod val="105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lvl="0" algn="ctr" defTabSz="1155700">
            <a:lnSpc>
              <a:spcPct val="90000"/>
            </a:lnSpc>
            <a:spcBef>
              <a:spcPct val="0"/>
            </a:spcBef>
            <a:spcAft>
              <a:spcPct val="5000"/>
            </a:spcAft>
          </a:pPr>
          <a:r>
            <a:rPr lang="cs-CZ" sz="2600" kern="1200" dirty="0" smtClean="0"/>
            <a:t>3</a:t>
          </a:r>
          <a:endParaRPr lang="en-GB" sz="2600" kern="1200" dirty="0"/>
        </a:p>
      </dsp:txBody>
      <dsp:txXfrm>
        <a:off x="1757886" y="1481660"/>
        <a:ext cx="536318" cy="462555"/>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4091910-EB10-4202-B6FF-42CAB110E3B7}">
      <dsp:nvSpPr>
        <dsp:cNvPr id="0" name=""/>
        <dsp:cNvSpPr/>
      </dsp:nvSpPr>
      <dsp:spPr>
        <a:xfrm>
          <a:off x="0" y="142574"/>
          <a:ext cx="2081688" cy="1441600"/>
        </a:xfrm>
        <a:prstGeom prst="rect">
          <a:avLst/>
        </a:prstGeom>
        <a:blipFill>
          <a:blip xmlns:r="http://schemas.openxmlformats.org/officeDocument/2006/relationships" r:embed="rId1">
            <a:extLst>
              <a:ext uri="{28A0092B-C50C-407E-A947-70E740481C1C}">
                <a14:useLocalDpi xmlns="" xmlns:a14="http://schemas.microsoft.com/office/drawing/2010/main" val="0"/>
              </a:ext>
            </a:extLst>
          </a:blip>
          <a:srcRect/>
          <a:stretch>
            <a:fillRect l="-11000" r="-11000"/>
          </a:stretch>
        </a:blipFill>
        <a:ln>
          <a:noFill/>
        </a:ln>
        <a:effectLst>
          <a:outerShdw blurRad="57150" dist="38100" dir="5400000" algn="ctr" rotWithShape="0">
            <a:schemeClr val="accent1">
              <a:tint val="40000"/>
              <a:hueOff val="0"/>
              <a:satOff val="0"/>
              <a:lumOff val="0"/>
              <a:alphaOff val="0"/>
              <a:shade val="9000"/>
              <a:alpha val="48000"/>
              <a:satMod val="105000"/>
            </a:schemeClr>
          </a:outerShdw>
        </a:effectLst>
      </dsp:spPr>
      <dsp:style>
        <a:lnRef idx="0">
          <a:scrgbClr r="0" g="0" b="0"/>
        </a:lnRef>
        <a:fillRef idx="1">
          <a:scrgbClr r="0" g="0" b="0"/>
        </a:fillRef>
        <a:effectRef idx="1">
          <a:scrgbClr r="0" g="0" b="0"/>
        </a:effectRef>
        <a:fontRef idx="minor"/>
      </dsp:style>
    </dsp:sp>
    <dsp:sp modelId="{7B3B7CAB-1641-456A-84FB-141F42B7D364}">
      <dsp:nvSpPr>
        <dsp:cNvPr id="0" name=""/>
        <dsp:cNvSpPr/>
      </dsp:nvSpPr>
      <dsp:spPr>
        <a:xfrm>
          <a:off x="1673933" y="1180211"/>
          <a:ext cx="572117" cy="403964"/>
        </a:xfrm>
        <a:prstGeom prst="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alpha val="48000"/>
              <a:satMod val="105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977900">
            <a:lnSpc>
              <a:spcPct val="90000"/>
            </a:lnSpc>
            <a:spcBef>
              <a:spcPct val="0"/>
            </a:spcBef>
            <a:spcAft>
              <a:spcPct val="5000"/>
            </a:spcAft>
          </a:pPr>
          <a:r>
            <a:rPr lang="cs-CZ" sz="2200" kern="1200" dirty="0" smtClean="0"/>
            <a:t>5</a:t>
          </a:r>
          <a:endParaRPr lang="en-GB" sz="2200" kern="1200" dirty="0"/>
        </a:p>
      </dsp:txBody>
      <dsp:txXfrm>
        <a:off x="1673933" y="1180211"/>
        <a:ext cx="572117" cy="403964"/>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C1F6F22-6590-4EF8-8032-645658C6998A}">
      <dsp:nvSpPr>
        <dsp:cNvPr id="0" name=""/>
        <dsp:cNvSpPr/>
      </dsp:nvSpPr>
      <dsp:spPr>
        <a:xfrm>
          <a:off x="555230" y="0"/>
          <a:ext cx="2469105" cy="1700114"/>
        </a:xfrm>
        <a:prstGeom prst="rect">
          <a:avLst/>
        </a:prstGeom>
        <a:blipFill>
          <a:blip xmlns:r="http://schemas.openxmlformats.org/officeDocument/2006/relationships" r:embed="rId1" cstate="print">
            <a:extLst>
              <a:ext uri="{28A0092B-C50C-407E-A947-70E740481C1C}">
                <a14:useLocalDpi xmlns="" xmlns:a14="http://schemas.microsoft.com/office/drawing/2010/main" val="0"/>
              </a:ext>
            </a:extLst>
          </a:blip>
          <a:srcRect/>
          <a:stretch>
            <a:fillRect l="-8000" r="-8000"/>
          </a:stretch>
        </a:blipFill>
        <a:ln>
          <a:noFill/>
        </a:ln>
        <a:effectLst>
          <a:outerShdw blurRad="57150" dist="38100" dir="5400000" algn="ctr" rotWithShape="0">
            <a:schemeClr val="accent1">
              <a:tint val="40000"/>
              <a:hueOff val="0"/>
              <a:satOff val="0"/>
              <a:lumOff val="0"/>
              <a:alphaOff val="0"/>
              <a:shade val="9000"/>
              <a:alpha val="48000"/>
              <a:satMod val="105000"/>
            </a:schemeClr>
          </a:outerShdw>
        </a:effectLst>
      </dsp:spPr>
      <dsp:style>
        <a:lnRef idx="0">
          <a:scrgbClr r="0" g="0" b="0"/>
        </a:lnRef>
        <a:fillRef idx="1">
          <a:scrgbClr r="0" g="0" b="0"/>
        </a:fillRef>
        <a:effectRef idx="1">
          <a:scrgbClr r="0" g="0" b="0"/>
        </a:effectRef>
        <a:fontRef idx="minor"/>
      </dsp:style>
    </dsp:sp>
    <dsp:sp modelId="{1ACFB197-E720-47B0-99DD-81E09A03CC00}">
      <dsp:nvSpPr>
        <dsp:cNvPr id="0" name=""/>
        <dsp:cNvSpPr/>
      </dsp:nvSpPr>
      <dsp:spPr>
        <a:xfrm>
          <a:off x="2592284" y="1566803"/>
          <a:ext cx="390583" cy="488940"/>
        </a:xfrm>
        <a:prstGeom prst="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alpha val="48000"/>
              <a:satMod val="105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1435" tIns="51435" rIns="51435" bIns="51435" numCol="1" spcCol="1270" anchor="ctr" anchorCtr="0">
          <a:noAutofit/>
        </a:bodyPr>
        <a:lstStyle/>
        <a:p>
          <a:pPr lvl="0" algn="ctr" defTabSz="1200150">
            <a:lnSpc>
              <a:spcPct val="90000"/>
            </a:lnSpc>
            <a:spcBef>
              <a:spcPct val="0"/>
            </a:spcBef>
            <a:spcAft>
              <a:spcPct val="5000"/>
            </a:spcAft>
          </a:pPr>
          <a:r>
            <a:rPr lang="cs-CZ" sz="2700" kern="1200" dirty="0" smtClean="0"/>
            <a:t>6</a:t>
          </a:r>
          <a:endParaRPr lang="en-GB" sz="2700" kern="1200" dirty="0"/>
        </a:p>
      </dsp:txBody>
      <dsp:txXfrm>
        <a:off x="2592284" y="1566803"/>
        <a:ext cx="390583" cy="488940"/>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AC4D051-3774-46D6-88BD-6AF38A815653}">
      <dsp:nvSpPr>
        <dsp:cNvPr id="0" name=""/>
        <dsp:cNvSpPr/>
      </dsp:nvSpPr>
      <dsp:spPr>
        <a:xfrm>
          <a:off x="75608" y="32481"/>
          <a:ext cx="2369063" cy="1750728"/>
        </a:xfrm>
        <a:prstGeom prst="rect">
          <a:avLst/>
        </a:prstGeom>
        <a:blipFill>
          <a:blip xmlns:r="http://schemas.openxmlformats.org/officeDocument/2006/relationships" r:embed="rId1" cstate="print">
            <a:extLst>
              <a:ext uri="{28A0092B-C50C-407E-A947-70E740481C1C}">
                <a14:useLocalDpi xmlns="" xmlns:a14="http://schemas.microsoft.com/office/drawing/2010/main" val="0"/>
              </a:ext>
            </a:extLst>
          </a:blip>
          <a:srcRect/>
          <a:stretch>
            <a:fillRect t="-1000" b="-1000"/>
          </a:stretch>
        </a:blipFill>
        <a:ln>
          <a:noFill/>
        </a:ln>
        <a:effectLst>
          <a:outerShdw blurRad="57150" dist="38100" dir="5400000" algn="ctr" rotWithShape="0">
            <a:schemeClr val="accent1">
              <a:tint val="40000"/>
              <a:hueOff val="0"/>
              <a:satOff val="0"/>
              <a:lumOff val="0"/>
              <a:alphaOff val="0"/>
              <a:shade val="9000"/>
              <a:alpha val="48000"/>
              <a:satMod val="105000"/>
            </a:schemeClr>
          </a:outerShdw>
        </a:effectLst>
      </dsp:spPr>
      <dsp:style>
        <a:lnRef idx="0">
          <a:scrgbClr r="0" g="0" b="0"/>
        </a:lnRef>
        <a:fillRef idx="1">
          <a:scrgbClr r="0" g="0" b="0"/>
        </a:fillRef>
        <a:effectRef idx="1">
          <a:scrgbClr r="0" g="0" b="0"/>
        </a:effectRef>
        <a:fontRef idx="minor"/>
      </dsp:style>
    </dsp:sp>
    <dsp:sp modelId="{23041B64-4857-4312-A21D-5794B239A84D}">
      <dsp:nvSpPr>
        <dsp:cNvPr id="0" name=""/>
        <dsp:cNvSpPr/>
      </dsp:nvSpPr>
      <dsp:spPr>
        <a:xfrm>
          <a:off x="1267480" y="1465770"/>
          <a:ext cx="615388" cy="490588"/>
        </a:xfrm>
        <a:prstGeom prst="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alpha val="48000"/>
              <a:satMod val="105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1435" tIns="51435" rIns="51435" bIns="51435" numCol="1" spcCol="1270" anchor="ctr" anchorCtr="0">
          <a:noAutofit/>
        </a:bodyPr>
        <a:lstStyle/>
        <a:p>
          <a:pPr lvl="0" algn="ctr" defTabSz="1200150">
            <a:lnSpc>
              <a:spcPct val="90000"/>
            </a:lnSpc>
            <a:spcBef>
              <a:spcPct val="0"/>
            </a:spcBef>
            <a:spcAft>
              <a:spcPct val="5000"/>
            </a:spcAft>
          </a:pPr>
          <a:r>
            <a:rPr lang="cs-CZ" sz="2700" kern="1200" dirty="0" smtClean="0"/>
            <a:t>7</a:t>
          </a:r>
          <a:endParaRPr lang="en-GB" sz="2700" kern="1200" dirty="0"/>
        </a:p>
      </dsp:txBody>
      <dsp:txXfrm>
        <a:off x="1267480" y="1465770"/>
        <a:ext cx="615388" cy="490588"/>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F225095-D1EF-47D8-BAA7-18EB6DA1CB2A}">
      <dsp:nvSpPr>
        <dsp:cNvPr id="0" name=""/>
        <dsp:cNvSpPr/>
      </dsp:nvSpPr>
      <dsp:spPr>
        <a:xfrm>
          <a:off x="46476" y="368764"/>
          <a:ext cx="1456247" cy="1808124"/>
        </a:xfrm>
        <a:prstGeom prst="rect">
          <a:avLst/>
        </a:prstGeom>
        <a:blipFill>
          <a:blip xmlns:r="http://schemas.openxmlformats.org/officeDocument/2006/relationships" r:embed="rId1" cstate="print">
            <a:extLst>
              <a:ext uri="{28A0092B-C50C-407E-A947-70E740481C1C}">
                <a14:useLocalDpi xmlns="" xmlns:a14="http://schemas.microsoft.com/office/drawing/2010/main" val="0"/>
              </a:ext>
            </a:extLst>
          </a:blip>
          <a:srcRect/>
          <a:stretch>
            <a:fillRect t="-40000" b="-40000"/>
          </a:stretch>
        </a:blipFill>
        <a:ln>
          <a:noFill/>
        </a:ln>
        <a:effectLst>
          <a:outerShdw blurRad="57150" dist="38100" dir="5400000" algn="ctr" rotWithShape="0">
            <a:schemeClr val="accent1">
              <a:tint val="40000"/>
              <a:hueOff val="0"/>
              <a:satOff val="0"/>
              <a:lumOff val="0"/>
              <a:alphaOff val="0"/>
              <a:shade val="9000"/>
              <a:alpha val="48000"/>
              <a:satMod val="105000"/>
            </a:schemeClr>
          </a:outerShdw>
        </a:effectLst>
      </dsp:spPr>
      <dsp:style>
        <a:lnRef idx="0">
          <a:scrgbClr r="0" g="0" b="0"/>
        </a:lnRef>
        <a:fillRef idx="1">
          <a:scrgbClr r="0" g="0" b="0"/>
        </a:fillRef>
        <a:effectRef idx="1">
          <a:scrgbClr r="0" g="0" b="0"/>
        </a:effectRef>
        <a:fontRef idx="minor"/>
      </dsp:style>
    </dsp:sp>
    <dsp:sp modelId="{D47D54FB-1180-4020-8074-8342C8B76F6D}">
      <dsp:nvSpPr>
        <dsp:cNvPr id="0" name=""/>
        <dsp:cNvSpPr/>
      </dsp:nvSpPr>
      <dsp:spPr>
        <a:xfrm>
          <a:off x="1132773" y="1900914"/>
          <a:ext cx="333188" cy="453621"/>
        </a:xfrm>
        <a:prstGeom prst="rect">
          <a:avLst/>
        </a:prstGeom>
        <a:gradFill rotWithShape="0">
          <a:gsLst>
            <a:gs pos="0">
              <a:schemeClr val="accent1">
                <a:hueOff val="0"/>
                <a:satOff val="0"/>
                <a:lumOff val="0"/>
                <a:alphaOff val="0"/>
                <a:tint val="70000"/>
                <a:satMod val="130000"/>
              </a:schemeClr>
            </a:gs>
            <a:gs pos="43000">
              <a:schemeClr val="accent1">
                <a:hueOff val="0"/>
                <a:satOff val="0"/>
                <a:lumOff val="0"/>
                <a:alphaOff val="0"/>
                <a:tint val="44000"/>
                <a:satMod val="165000"/>
              </a:schemeClr>
            </a:gs>
            <a:gs pos="93000">
              <a:schemeClr val="accent1">
                <a:hueOff val="0"/>
                <a:satOff val="0"/>
                <a:lumOff val="0"/>
                <a:alphaOff val="0"/>
                <a:tint val="15000"/>
                <a:satMod val="165000"/>
              </a:schemeClr>
            </a:gs>
            <a:gs pos="100000">
              <a:schemeClr val="accent1">
                <a:hueOff val="0"/>
                <a:satOff val="0"/>
                <a:lumOff val="0"/>
                <a:alphaOff val="0"/>
                <a:tint val="5000"/>
                <a:satMod val="2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alpha val="48000"/>
              <a:satMod val="105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7625" tIns="47625" rIns="47625" bIns="47625" numCol="1" spcCol="1270" anchor="ctr" anchorCtr="0">
          <a:noAutofit/>
        </a:bodyPr>
        <a:lstStyle/>
        <a:p>
          <a:pPr lvl="0" algn="ctr" defTabSz="1111250">
            <a:lnSpc>
              <a:spcPct val="90000"/>
            </a:lnSpc>
            <a:spcBef>
              <a:spcPct val="0"/>
            </a:spcBef>
            <a:spcAft>
              <a:spcPct val="5000"/>
            </a:spcAft>
          </a:pPr>
          <a:r>
            <a:rPr lang="cs-CZ" sz="2500" kern="1200" dirty="0" smtClean="0"/>
            <a:t>8</a:t>
          </a:r>
          <a:endParaRPr lang="en-GB" sz="2500" kern="1200" dirty="0"/>
        </a:p>
      </dsp:txBody>
      <dsp:txXfrm>
        <a:off x="1132773" y="1900914"/>
        <a:ext cx="333188" cy="453621"/>
      </dsp:txXfrm>
    </dsp:sp>
  </dsp:spTree>
</dsp:drawing>
</file>

<file path=ppt/diagrams/layout1.xml><?xml version="1.0" encoding="utf-8"?>
<dgm:layoutDef xmlns:dgm="http://schemas.openxmlformats.org/drawingml/2006/diagram" xmlns:a="http://schemas.openxmlformats.org/drawingml/2006/main" uniqueId="urn:microsoft.com/office/officeart/2008/layout/BendingPictureCaption">
  <dgm:title val=""/>
  <dgm:desc val=""/>
  <dgm:catLst>
    <dgm:cat type="picture" pri="6000"/>
    <dgm:cat type="pictureconvert" pri="6000"/>
  </dgm:catLst>
  <dgm:sampData>
    <dgm:dataModel>
      <dgm:ptLst>
        <dgm:pt modelId="0" type="doc"/>
        <dgm:pt modelId="1">
          <dgm:prSet phldr="1"/>
        </dgm:pt>
        <dgm:pt modelId="2">
          <dgm:prSet phldr="1"/>
        </dgm:pt>
      </dgm:ptLst>
      <dgm:cxnLst>
        <dgm:cxn modelId="7" srcId="0" destId="1" srcOrd="0" destOrd="0"/>
        <dgm:cxn modelId="8" srcId="0" destId="2" srcOrd="1"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diagram">
    <dgm:varLst>
      <dgm:dir/>
    </dgm:varLst>
    <dgm:choose name="Name0">
      <dgm:if name="Name1" func="var" arg="dir" op="equ" val="norm">
        <dgm:alg type="snake">
          <dgm:param type="off" val="ctr"/>
        </dgm:alg>
      </dgm:if>
      <dgm:else name="Name2">
        <dgm:alg type="snake">
          <dgm:param type="grDir" val="tR"/>
          <dgm:param type="off" val="c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31"/>
        </dgm:alg>
        <dgm:shape xmlns:r="http://schemas.openxmlformats.org/officeDocument/2006/relationships" r:blip="">
          <dgm:adjLst/>
        </dgm:shape>
        <dgm:choose name="Name3">
          <dgm:if name="Name4" func="var" arg="dir" op="equ" val="norm">
            <dgm:constrLst>
              <dgm:constr type="l" for="ch" forName="Image" refType="w" fact="0"/>
              <dgm:constr type="t" for="ch" forName="Image" refType="h" fact="0"/>
              <dgm:constr type="w" for="ch" forName="Image" refType="w" fact="0.94"/>
              <dgm:constr type="h" for="ch" forName="Image" refType="h" fact="0.91"/>
              <dgm:constr type="l" for="ch" forName="Parent" refType="w" fact="0.19"/>
              <dgm:constr type="t" for="ch" forName="Parent" refType="h" fact="0.745"/>
              <dgm:constr type="w" for="ch" forName="Parent" refType="w" fact="0.81"/>
              <dgm:constr type="h" for="ch" forName="Parent" refType="h" fact="0.255"/>
            </dgm:constrLst>
          </dgm:if>
          <dgm:else name="Name5">
            <dgm:constrLst>
              <dgm:constr type="l" for="ch" forName="Image" refType="w" fact="0.06"/>
              <dgm:constr type="t" for="ch" forName="Image" refType="h" fact="0"/>
              <dgm:constr type="w" for="ch" forName="Image" refType="w" fact="0.94"/>
              <dgm:constr type="h" for="ch" forName="Image" refType="h" fact="0.91"/>
              <dgm:constr type="l" for="ch" forName="Parent" refType="w" fact="0"/>
              <dgm:constr type="t" for="ch" forName="Parent" refType="h" fact="0.745"/>
              <dgm:constr type="w" for="ch" forName="Parent" refType="w" fact="0.81"/>
              <dgm:constr type="h" for="ch" forName="Parent" refType="h" fact="0.255"/>
            </dgm:constrLst>
          </dgm:else>
        </dgm:choose>
        <dgm:layoutNode name="Image" styleLbl="bgShp">
          <dgm:alg type="sp"/>
          <dgm:shape xmlns:r="http://schemas.openxmlformats.org/officeDocument/2006/relationships" type="rect" r:blip="" blipPhldr="1">
            <dgm:adjLst/>
          </dgm:shape>
          <dgm:presOf/>
        </dgm:layoutNode>
        <dgm:layoutNode name="Parent" styleLbl="node0">
          <dgm:varLst>
            <dgm:bulletEnabled val="1"/>
          </dgm:varLst>
          <dgm:alg type="tx">
            <dgm:param type="txAnchorVertCh" val="mid"/>
            <dgm:param type="shpTxRTLAlignCh" val="r"/>
            <dgm:param type="lnSpAfParP" val="5"/>
          </dgm:alg>
          <dgm:shape xmlns:r="http://schemas.openxmlformats.org/officeDocument/2006/relationships" type="rect" r:blip="">
            <dgm:adjLst/>
          </dgm:shape>
          <dgm:presOf axis="desOr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Caption">
  <dgm:title val=""/>
  <dgm:desc val=""/>
  <dgm:catLst>
    <dgm:cat type="picture" pri="6000"/>
    <dgm:cat type="pictureconvert" pri="6000"/>
  </dgm:catLst>
  <dgm:sampData>
    <dgm:dataModel>
      <dgm:ptLst>
        <dgm:pt modelId="0" type="doc"/>
        <dgm:pt modelId="1">
          <dgm:prSet phldr="1"/>
        </dgm:pt>
        <dgm:pt modelId="2">
          <dgm:prSet phldr="1"/>
        </dgm:pt>
      </dgm:ptLst>
      <dgm:cxnLst>
        <dgm:cxn modelId="7" srcId="0" destId="1" srcOrd="0" destOrd="0"/>
        <dgm:cxn modelId="8" srcId="0" destId="2" srcOrd="1"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diagram">
    <dgm:varLst>
      <dgm:dir/>
    </dgm:varLst>
    <dgm:choose name="Name0">
      <dgm:if name="Name1" func="var" arg="dir" op="equ" val="norm">
        <dgm:alg type="snake">
          <dgm:param type="off" val="ctr"/>
        </dgm:alg>
      </dgm:if>
      <dgm:else name="Name2">
        <dgm:alg type="snake">
          <dgm:param type="grDir" val="tR"/>
          <dgm:param type="off" val="c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31"/>
        </dgm:alg>
        <dgm:shape xmlns:r="http://schemas.openxmlformats.org/officeDocument/2006/relationships" r:blip="">
          <dgm:adjLst/>
        </dgm:shape>
        <dgm:choose name="Name3">
          <dgm:if name="Name4" func="var" arg="dir" op="equ" val="norm">
            <dgm:constrLst>
              <dgm:constr type="l" for="ch" forName="Image" refType="w" fact="0"/>
              <dgm:constr type="t" for="ch" forName="Image" refType="h" fact="0"/>
              <dgm:constr type="w" for="ch" forName="Image" refType="w" fact="0.94"/>
              <dgm:constr type="h" for="ch" forName="Image" refType="h" fact="0.91"/>
              <dgm:constr type="l" for="ch" forName="Parent" refType="w" fact="0.19"/>
              <dgm:constr type="t" for="ch" forName="Parent" refType="h" fact="0.745"/>
              <dgm:constr type="w" for="ch" forName="Parent" refType="w" fact="0.81"/>
              <dgm:constr type="h" for="ch" forName="Parent" refType="h" fact="0.255"/>
            </dgm:constrLst>
          </dgm:if>
          <dgm:else name="Name5">
            <dgm:constrLst>
              <dgm:constr type="l" for="ch" forName="Image" refType="w" fact="0.06"/>
              <dgm:constr type="t" for="ch" forName="Image" refType="h" fact="0"/>
              <dgm:constr type="w" for="ch" forName="Image" refType="w" fact="0.94"/>
              <dgm:constr type="h" for="ch" forName="Image" refType="h" fact="0.91"/>
              <dgm:constr type="l" for="ch" forName="Parent" refType="w" fact="0"/>
              <dgm:constr type="t" for="ch" forName="Parent" refType="h" fact="0.745"/>
              <dgm:constr type="w" for="ch" forName="Parent" refType="w" fact="0.81"/>
              <dgm:constr type="h" for="ch" forName="Parent" refType="h" fact="0.255"/>
            </dgm:constrLst>
          </dgm:else>
        </dgm:choose>
        <dgm:layoutNode name="Image" styleLbl="bgShp">
          <dgm:alg type="sp"/>
          <dgm:shape xmlns:r="http://schemas.openxmlformats.org/officeDocument/2006/relationships" type="rect" r:blip="" blipPhldr="1">
            <dgm:adjLst/>
          </dgm:shape>
          <dgm:presOf/>
        </dgm:layoutNode>
        <dgm:layoutNode name="Parent" styleLbl="node0">
          <dgm:varLst>
            <dgm:bulletEnabled val="1"/>
          </dgm:varLst>
          <dgm:alg type="tx">
            <dgm:param type="txAnchorVertCh" val="mid"/>
            <dgm:param type="shpTxRTLAlignCh" val="r"/>
            <dgm:param type="lnSpAfParP" val="5"/>
          </dgm:alg>
          <dgm:shape xmlns:r="http://schemas.openxmlformats.org/officeDocument/2006/relationships" type="rect" r:blip="">
            <dgm:adjLst/>
          </dgm:shape>
          <dgm:presOf axis="desOr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BendingPictureCaption">
  <dgm:title val=""/>
  <dgm:desc val=""/>
  <dgm:catLst>
    <dgm:cat type="picture" pri="6000"/>
    <dgm:cat type="pictureconvert" pri="6000"/>
  </dgm:catLst>
  <dgm:sampData>
    <dgm:dataModel>
      <dgm:ptLst>
        <dgm:pt modelId="0" type="doc"/>
        <dgm:pt modelId="1">
          <dgm:prSet phldr="1"/>
        </dgm:pt>
        <dgm:pt modelId="2">
          <dgm:prSet phldr="1"/>
        </dgm:pt>
      </dgm:ptLst>
      <dgm:cxnLst>
        <dgm:cxn modelId="7" srcId="0" destId="1" srcOrd="0" destOrd="0"/>
        <dgm:cxn modelId="8" srcId="0" destId="2" srcOrd="1"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diagram">
    <dgm:varLst>
      <dgm:dir/>
    </dgm:varLst>
    <dgm:choose name="Name0">
      <dgm:if name="Name1" func="var" arg="dir" op="equ" val="norm">
        <dgm:alg type="snake">
          <dgm:param type="off" val="ctr"/>
        </dgm:alg>
      </dgm:if>
      <dgm:else name="Name2">
        <dgm:alg type="snake">
          <dgm:param type="grDir" val="tR"/>
          <dgm:param type="off" val="c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31"/>
        </dgm:alg>
        <dgm:shape xmlns:r="http://schemas.openxmlformats.org/officeDocument/2006/relationships" r:blip="">
          <dgm:adjLst/>
        </dgm:shape>
        <dgm:choose name="Name3">
          <dgm:if name="Name4" func="var" arg="dir" op="equ" val="norm">
            <dgm:constrLst>
              <dgm:constr type="l" for="ch" forName="Image" refType="w" fact="0"/>
              <dgm:constr type="t" for="ch" forName="Image" refType="h" fact="0"/>
              <dgm:constr type="w" for="ch" forName="Image" refType="w" fact="0.94"/>
              <dgm:constr type="h" for="ch" forName="Image" refType="h" fact="0.91"/>
              <dgm:constr type="l" for="ch" forName="Parent" refType="w" fact="0.19"/>
              <dgm:constr type="t" for="ch" forName="Parent" refType="h" fact="0.745"/>
              <dgm:constr type="w" for="ch" forName="Parent" refType="w" fact="0.81"/>
              <dgm:constr type="h" for="ch" forName="Parent" refType="h" fact="0.255"/>
            </dgm:constrLst>
          </dgm:if>
          <dgm:else name="Name5">
            <dgm:constrLst>
              <dgm:constr type="l" for="ch" forName="Image" refType="w" fact="0.06"/>
              <dgm:constr type="t" for="ch" forName="Image" refType="h" fact="0"/>
              <dgm:constr type="w" for="ch" forName="Image" refType="w" fact="0.94"/>
              <dgm:constr type="h" for="ch" forName="Image" refType="h" fact="0.91"/>
              <dgm:constr type="l" for="ch" forName="Parent" refType="w" fact="0"/>
              <dgm:constr type="t" for="ch" forName="Parent" refType="h" fact="0.745"/>
              <dgm:constr type="w" for="ch" forName="Parent" refType="w" fact="0.81"/>
              <dgm:constr type="h" for="ch" forName="Parent" refType="h" fact="0.255"/>
            </dgm:constrLst>
          </dgm:else>
        </dgm:choose>
        <dgm:layoutNode name="Image" styleLbl="bgShp">
          <dgm:alg type="sp"/>
          <dgm:shape xmlns:r="http://schemas.openxmlformats.org/officeDocument/2006/relationships" type="rect" r:blip="" blipPhldr="1">
            <dgm:adjLst/>
          </dgm:shape>
          <dgm:presOf/>
        </dgm:layoutNode>
        <dgm:layoutNode name="Parent" styleLbl="node0">
          <dgm:varLst>
            <dgm:bulletEnabled val="1"/>
          </dgm:varLst>
          <dgm:alg type="tx">
            <dgm:param type="txAnchorVertCh" val="mid"/>
            <dgm:param type="shpTxRTLAlignCh" val="r"/>
            <dgm:param type="lnSpAfParP" val="5"/>
          </dgm:alg>
          <dgm:shape xmlns:r="http://schemas.openxmlformats.org/officeDocument/2006/relationships" type="rect" r:blip="">
            <dgm:adjLst/>
          </dgm:shape>
          <dgm:presOf axis="desOr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BendingPictureCaption">
  <dgm:title val=""/>
  <dgm:desc val=""/>
  <dgm:catLst>
    <dgm:cat type="picture" pri="6000"/>
    <dgm:cat type="pictureconvert" pri="6000"/>
  </dgm:catLst>
  <dgm:sampData>
    <dgm:dataModel>
      <dgm:ptLst>
        <dgm:pt modelId="0" type="doc"/>
        <dgm:pt modelId="1">
          <dgm:prSet phldr="1"/>
        </dgm:pt>
        <dgm:pt modelId="2">
          <dgm:prSet phldr="1"/>
        </dgm:pt>
      </dgm:ptLst>
      <dgm:cxnLst>
        <dgm:cxn modelId="7" srcId="0" destId="1" srcOrd="0" destOrd="0"/>
        <dgm:cxn modelId="8" srcId="0" destId="2" srcOrd="1"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diagram">
    <dgm:varLst>
      <dgm:dir/>
    </dgm:varLst>
    <dgm:choose name="Name0">
      <dgm:if name="Name1" func="var" arg="dir" op="equ" val="norm">
        <dgm:alg type="snake">
          <dgm:param type="off" val="ctr"/>
        </dgm:alg>
      </dgm:if>
      <dgm:else name="Name2">
        <dgm:alg type="snake">
          <dgm:param type="grDir" val="tR"/>
          <dgm:param type="off" val="c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31"/>
        </dgm:alg>
        <dgm:shape xmlns:r="http://schemas.openxmlformats.org/officeDocument/2006/relationships" r:blip="">
          <dgm:adjLst/>
        </dgm:shape>
        <dgm:choose name="Name3">
          <dgm:if name="Name4" func="var" arg="dir" op="equ" val="norm">
            <dgm:constrLst>
              <dgm:constr type="l" for="ch" forName="Image" refType="w" fact="0"/>
              <dgm:constr type="t" for="ch" forName="Image" refType="h" fact="0"/>
              <dgm:constr type="w" for="ch" forName="Image" refType="w" fact="0.94"/>
              <dgm:constr type="h" for="ch" forName="Image" refType="h" fact="0.91"/>
              <dgm:constr type="l" for="ch" forName="Parent" refType="w" fact="0.19"/>
              <dgm:constr type="t" for="ch" forName="Parent" refType="h" fact="0.745"/>
              <dgm:constr type="w" for="ch" forName="Parent" refType="w" fact="0.81"/>
              <dgm:constr type="h" for="ch" forName="Parent" refType="h" fact="0.255"/>
            </dgm:constrLst>
          </dgm:if>
          <dgm:else name="Name5">
            <dgm:constrLst>
              <dgm:constr type="l" for="ch" forName="Image" refType="w" fact="0.06"/>
              <dgm:constr type="t" for="ch" forName="Image" refType="h" fact="0"/>
              <dgm:constr type="w" for="ch" forName="Image" refType="w" fact="0.94"/>
              <dgm:constr type="h" for="ch" forName="Image" refType="h" fact="0.91"/>
              <dgm:constr type="l" for="ch" forName="Parent" refType="w" fact="0"/>
              <dgm:constr type="t" for="ch" forName="Parent" refType="h" fact="0.745"/>
              <dgm:constr type="w" for="ch" forName="Parent" refType="w" fact="0.81"/>
              <dgm:constr type="h" for="ch" forName="Parent" refType="h" fact="0.255"/>
            </dgm:constrLst>
          </dgm:else>
        </dgm:choose>
        <dgm:layoutNode name="Image" styleLbl="bgShp">
          <dgm:alg type="sp"/>
          <dgm:shape xmlns:r="http://schemas.openxmlformats.org/officeDocument/2006/relationships" type="rect" r:blip="" blipPhldr="1">
            <dgm:adjLst/>
          </dgm:shape>
          <dgm:presOf/>
        </dgm:layoutNode>
        <dgm:layoutNode name="Parent" styleLbl="node0">
          <dgm:varLst>
            <dgm:bulletEnabled val="1"/>
          </dgm:varLst>
          <dgm:alg type="tx">
            <dgm:param type="txAnchorVertCh" val="mid"/>
            <dgm:param type="shpTxRTLAlignCh" val="r"/>
            <dgm:param type="lnSpAfParP" val="5"/>
          </dgm:alg>
          <dgm:shape xmlns:r="http://schemas.openxmlformats.org/officeDocument/2006/relationships" type="rect" r:blip="">
            <dgm:adjLst/>
          </dgm:shape>
          <dgm:presOf axis="desOr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BendingPictureCaption">
  <dgm:title val=""/>
  <dgm:desc val=""/>
  <dgm:catLst>
    <dgm:cat type="picture" pri="6000"/>
    <dgm:cat type="pictureconvert" pri="6000"/>
  </dgm:catLst>
  <dgm:sampData>
    <dgm:dataModel>
      <dgm:ptLst>
        <dgm:pt modelId="0" type="doc"/>
        <dgm:pt modelId="1">
          <dgm:prSet phldr="1"/>
        </dgm:pt>
        <dgm:pt modelId="2">
          <dgm:prSet phldr="1"/>
        </dgm:pt>
      </dgm:ptLst>
      <dgm:cxnLst>
        <dgm:cxn modelId="7" srcId="0" destId="1" srcOrd="0" destOrd="0"/>
        <dgm:cxn modelId="8" srcId="0" destId="2" srcOrd="1"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diagram">
    <dgm:varLst>
      <dgm:dir/>
    </dgm:varLst>
    <dgm:choose name="Name0">
      <dgm:if name="Name1" func="var" arg="dir" op="equ" val="norm">
        <dgm:alg type="snake">
          <dgm:param type="off" val="ctr"/>
        </dgm:alg>
      </dgm:if>
      <dgm:else name="Name2">
        <dgm:alg type="snake">
          <dgm:param type="grDir" val="tR"/>
          <dgm:param type="off" val="c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31"/>
        </dgm:alg>
        <dgm:shape xmlns:r="http://schemas.openxmlformats.org/officeDocument/2006/relationships" r:blip="">
          <dgm:adjLst/>
        </dgm:shape>
        <dgm:choose name="Name3">
          <dgm:if name="Name4" func="var" arg="dir" op="equ" val="norm">
            <dgm:constrLst>
              <dgm:constr type="l" for="ch" forName="Image" refType="w" fact="0"/>
              <dgm:constr type="t" for="ch" forName="Image" refType="h" fact="0"/>
              <dgm:constr type="w" for="ch" forName="Image" refType="w" fact="0.94"/>
              <dgm:constr type="h" for="ch" forName="Image" refType="h" fact="0.91"/>
              <dgm:constr type="l" for="ch" forName="Parent" refType="w" fact="0.19"/>
              <dgm:constr type="t" for="ch" forName="Parent" refType="h" fact="0.745"/>
              <dgm:constr type="w" for="ch" forName="Parent" refType="w" fact="0.81"/>
              <dgm:constr type="h" for="ch" forName="Parent" refType="h" fact="0.255"/>
            </dgm:constrLst>
          </dgm:if>
          <dgm:else name="Name5">
            <dgm:constrLst>
              <dgm:constr type="l" for="ch" forName="Image" refType="w" fact="0.06"/>
              <dgm:constr type="t" for="ch" forName="Image" refType="h" fact="0"/>
              <dgm:constr type="w" for="ch" forName="Image" refType="w" fact="0.94"/>
              <dgm:constr type="h" for="ch" forName="Image" refType="h" fact="0.91"/>
              <dgm:constr type="l" for="ch" forName="Parent" refType="w" fact="0"/>
              <dgm:constr type="t" for="ch" forName="Parent" refType="h" fact="0.745"/>
              <dgm:constr type="w" for="ch" forName="Parent" refType="w" fact="0.81"/>
              <dgm:constr type="h" for="ch" forName="Parent" refType="h" fact="0.255"/>
            </dgm:constrLst>
          </dgm:else>
        </dgm:choose>
        <dgm:layoutNode name="Image" styleLbl="bgShp">
          <dgm:alg type="sp"/>
          <dgm:shape xmlns:r="http://schemas.openxmlformats.org/officeDocument/2006/relationships" type="rect" r:blip="" blipPhldr="1">
            <dgm:adjLst/>
          </dgm:shape>
          <dgm:presOf/>
        </dgm:layoutNode>
        <dgm:layoutNode name="Parent" styleLbl="node0">
          <dgm:varLst>
            <dgm:bulletEnabled val="1"/>
          </dgm:varLst>
          <dgm:alg type="tx">
            <dgm:param type="txAnchorVertCh" val="mid"/>
            <dgm:param type="shpTxRTLAlignCh" val="r"/>
            <dgm:param type="lnSpAfParP" val="5"/>
          </dgm:alg>
          <dgm:shape xmlns:r="http://schemas.openxmlformats.org/officeDocument/2006/relationships" type="rect" r:blip="">
            <dgm:adjLst/>
          </dgm:shape>
          <dgm:presOf axis="desOr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BendingPictureCaption">
  <dgm:title val=""/>
  <dgm:desc val=""/>
  <dgm:catLst>
    <dgm:cat type="picture" pri="6000"/>
    <dgm:cat type="pictureconvert" pri="6000"/>
  </dgm:catLst>
  <dgm:sampData>
    <dgm:dataModel>
      <dgm:ptLst>
        <dgm:pt modelId="0" type="doc"/>
        <dgm:pt modelId="1">
          <dgm:prSet phldr="1"/>
        </dgm:pt>
        <dgm:pt modelId="2">
          <dgm:prSet phldr="1"/>
        </dgm:pt>
      </dgm:ptLst>
      <dgm:cxnLst>
        <dgm:cxn modelId="7" srcId="0" destId="1" srcOrd="0" destOrd="0"/>
        <dgm:cxn modelId="8" srcId="0" destId="2" srcOrd="1"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diagram">
    <dgm:varLst>
      <dgm:dir/>
    </dgm:varLst>
    <dgm:choose name="Name0">
      <dgm:if name="Name1" func="var" arg="dir" op="equ" val="norm">
        <dgm:alg type="snake">
          <dgm:param type="off" val="ctr"/>
        </dgm:alg>
      </dgm:if>
      <dgm:else name="Name2">
        <dgm:alg type="snake">
          <dgm:param type="grDir" val="tR"/>
          <dgm:param type="off" val="c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31"/>
        </dgm:alg>
        <dgm:shape xmlns:r="http://schemas.openxmlformats.org/officeDocument/2006/relationships" r:blip="">
          <dgm:adjLst/>
        </dgm:shape>
        <dgm:choose name="Name3">
          <dgm:if name="Name4" func="var" arg="dir" op="equ" val="norm">
            <dgm:constrLst>
              <dgm:constr type="l" for="ch" forName="Image" refType="w" fact="0"/>
              <dgm:constr type="t" for="ch" forName="Image" refType="h" fact="0"/>
              <dgm:constr type="w" for="ch" forName="Image" refType="w" fact="0.94"/>
              <dgm:constr type="h" for="ch" forName="Image" refType="h" fact="0.91"/>
              <dgm:constr type="l" for="ch" forName="Parent" refType="w" fact="0.19"/>
              <dgm:constr type="t" for="ch" forName="Parent" refType="h" fact="0.745"/>
              <dgm:constr type="w" for="ch" forName="Parent" refType="w" fact="0.81"/>
              <dgm:constr type="h" for="ch" forName="Parent" refType="h" fact="0.255"/>
            </dgm:constrLst>
          </dgm:if>
          <dgm:else name="Name5">
            <dgm:constrLst>
              <dgm:constr type="l" for="ch" forName="Image" refType="w" fact="0.06"/>
              <dgm:constr type="t" for="ch" forName="Image" refType="h" fact="0"/>
              <dgm:constr type="w" for="ch" forName="Image" refType="w" fact="0.94"/>
              <dgm:constr type="h" for="ch" forName="Image" refType="h" fact="0.91"/>
              <dgm:constr type="l" for="ch" forName="Parent" refType="w" fact="0"/>
              <dgm:constr type="t" for="ch" forName="Parent" refType="h" fact="0.745"/>
              <dgm:constr type="w" for="ch" forName="Parent" refType="w" fact="0.81"/>
              <dgm:constr type="h" for="ch" forName="Parent" refType="h" fact="0.255"/>
            </dgm:constrLst>
          </dgm:else>
        </dgm:choose>
        <dgm:layoutNode name="Image" styleLbl="bgShp">
          <dgm:alg type="sp"/>
          <dgm:shape xmlns:r="http://schemas.openxmlformats.org/officeDocument/2006/relationships" type="rect" r:blip="" blipPhldr="1">
            <dgm:adjLst/>
          </dgm:shape>
          <dgm:presOf/>
        </dgm:layoutNode>
        <dgm:layoutNode name="Parent" styleLbl="node0">
          <dgm:varLst>
            <dgm:bulletEnabled val="1"/>
          </dgm:varLst>
          <dgm:alg type="tx">
            <dgm:param type="txAnchorVertCh" val="mid"/>
            <dgm:param type="shpTxRTLAlignCh" val="r"/>
            <dgm:param type="lnSpAfParP" val="5"/>
          </dgm:alg>
          <dgm:shape xmlns:r="http://schemas.openxmlformats.org/officeDocument/2006/relationships" type="rect" r:blip="">
            <dgm:adjLst/>
          </dgm:shape>
          <dgm:presOf axis="desOr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BendingPictureCaption">
  <dgm:title val=""/>
  <dgm:desc val=""/>
  <dgm:catLst>
    <dgm:cat type="picture" pri="6000"/>
    <dgm:cat type="pictureconvert" pri="6000"/>
  </dgm:catLst>
  <dgm:sampData>
    <dgm:dataModel>
      <dgm:ptLst>
        <dgm:pt modelId="0" type="doc"/>
        <dgm:pt modelId="1">
          <dgm:prSet phldr="1"/>
        </dgm:pt>
        <dgm:pt modelId="2">
          <dgm:prSet phldr="1"/>
        </dgm:pt>
      </dgm:ptLst>
      <dgm:cxnLst>
        <dgm:cxn modelId="7" srcId="0" destId="1" srcOrd="0" destOrd="0"/>
        <dgm:cxn modelId="8" srcId="0" destId="2" srcOrd="1"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diagram">
    <dgm:varLst>
      <dgm:dir/>
    </dgm:varLst>
    <dgm:choose name="Name0">
      <dgm:if name="Name1" func="var" arg="dir" op="equ" val="norm">
        <dgm:alg type="snake">
          <dgm:param type="off" val="ctr"/>
        </dgm:alg>
      </dgm:if>
      <dgm:else name="Name2">
        <dgm:alg type="snake">
          <dgm:param type="grDir" val="tR"/>
          <dgm:param type="off" val="c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31"/>
        </dgm:alg>
        <dgm:shape xmlns:r="http://schemas.openxmlformats.org/officeDocument/2006/relationships" r:blip="">
          <dgm:adjLst/>
        </dgm:shape>
        <dgm:choose name="Name3">
          <dgm:if name="Name4" func="var" arg="dir" op="equ" val="norm">
            <dgm:constrLst>
              <dgm:constr type="l" for="ch" forName="Image" refType="w" fact="0"/>
              <dgm:constr type="t" for="ch" forName="Image" refType="h" fact="0"/>
              <dgm:constr type="w" for="ch" forName="Image" refType="w" fact="0.94"/>
              <dgm:constr type="h" for="ch" forName="Image" refType="h" fact="0.91"/>
              <dgm:constr type="l" for="ch" forName="Parent" refType="w" fact="0.19"/>
              <dgm:constr type="t" for="ch" forName="Parent" refType="h" fact="0.745"/>
              <dgm:constr type="w" for="ch" forName="Parent" refType="w" fact="0.81"/>
              <dgm:constr type="h" for="ch" forName="Parent" refType="h" fact="0.255"/>
            </dgm:constrLst>
          </dgm:if>
          <dgm:else name="Name5">
            <dgm:constrLst>
              <dgm:constr type="l" for="ch" forName="Image" refType="w" fact="0.06"/>
              <dgm:constr type="t" for="ch" forName="Image" refType="h" fact="0"/>
              <dgm:constr type="w" for="ch" forName="Image" refType="w" fact="0.94"/>
              <dgm:constr type="h" for="ch" forName="Image" refType="h" fact="0.91"/>
              <dgm:constr type="l" for="ch" forName="Parent" refType="w" fact="0"/>
              <dgm:constr type="t" for="ch" forName="Parent" refType="h" fact="0.745"/>
              <dgm:constr type="w" for="ch" forName="Parent" refType="w" fact="0.81"/>
              <dgm:constr type="h" for="ch" forName="Parent" refType="h" fact="0.255"/>
            </dgm:constrLst>
          </dgm:else>
        </dgm:choose>
        <dgm:layoutNode name="Image" styleLbl="bgShp">
          <dgm:alg type="sp"/>
          <dgm:shape xmlns:r="http://schemas.openxmlformats.org/officeDocument/2006/relationships" type="rect" r:blip="" blipPhldr="1">
            <dgm:adjLst/>
          </dgm:shape>
          <dgm:presOf/>
        </dgm:layoutNode>
        <dgm:layoutNode name="Parent" styleLbl="node0">
          <dgm:varLst>
            <dgm:bulletEnabled val="1"/>
          </dgm:varLst>
          <dgm:alg type="tx">
            <dgm:param type="txAnchorVertCh" val="mid"/>
            <dgm:param type="shpTxRTLAlignCh" val="r"/>
            <dgm:param type="lnSpAfParP" val="5"/>
          </dgm:alg>
          <dgm:shape xmlns:r="http://schemas.openxmlformats.org/officeDocument/2006/relationships" type="rect" r:blip="">
            <dgm:adjLst/>
          </dgm:shape>
          <dgm:presOf axis="desOr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BendingPictureCaption">
  <dgm:title val=""/>
  <dgm:desc val=""/>
  <dgm:catLst>
    <dgm:cat type="picture" pri="6000"/>
    <dgm:cat type="pictureconvert" pri="6000"/>
  </dgm:catLst>
  <dgm:sampData>
    <dgm:dataModel>
      <dgm:ptLst>
        <dgm:pt modelId="0" type="doc"/>
        <dgm:pt modelId="1">
          <dgm:prSet phldr="1"/>
        </dgm:pt>
        <dgm:pt modelId="2">
          <dgm:prSet phldr="1"/>
        </dgm:pt>
      </dgm:ptLst>
      <dgm:cxnLst>
        <dgm:cxn modelId="7" srcId="0" destId="1" srcOrd="0" destOrd="0"/>
        <dgm:cxn modelId="8" srcId="0" destId="2" srcOrd="1"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diagram">
    <dgm:varLst>
      <dgm:dir/>
    </dgm:varLst>
    <dgm:choose name="Name0">
      <dgm:if name="Name1" func="var" arg="dir" op="equ" val="norm">
        <dgm:alg type="snake">
          <dgm:param type="off" val="ctr"/>
        </dgm:alg>
      </dgm:if>
      <dgm:else name="Name2">
        <dgm:alg type="snake">
          <dgm:param type="grDir" val="tR"/>
          <dgm:param type="off" val="c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31"/>
        </dgm:alg>
        <dgm:shape xmlns:r="http://schemas.openxmlformats.org/officeDocument/2006/relationships" r:blip="">
          <dgm:adjLst/>
        </dgm:shape>
        <dgm:choose name="Name3">
          <dgm:if name="Name4" func="var" arg="dir" op="equ" val="norm">
            <dgm:constrLst>
              <dgm:constr type="l" for="ch" forName="Image" refType="w" fact="0"/>
              <dgm:constr type="t" for="ch" forName="Image" refType="h" fact="0"/>
              <dgm:constr type="w" for="ch" forName="Image" refType="w" fact="0.94"/>
              <dgm:constr type="h" for="ch" forName="Image" refType="h" fact="0.91"/>
              <dgm:constr type="l" for="ch" forName="Parent" refType="w" fact="0.19"/>
              <dgm:constr type="t" for="ch" forName="Parent" refType="h" fact="0.745"/>
              <dgm:constr type="w" for="ch" forName="Parent" refType="w" fact="0.81"/>
              <dgm:constr type="h" for="ch" forName="Parent" refType="h" fact="0.255"/>
            </dgm:constrLst>
          </dgm:if>
          <dgm:else name="Name5">
            <dgm:constrLst>
              <dgm:constr type="l" for="ch" forName="Image" refType="w" fact="0.06"/>
              <dgm:constr type="t" for="ch" forName="Image" refType="h" fact="0"/>
              <dgm:constr type="w" for="ch" forName="Image" refType="w" fact="0.94"/>
              <dgm:constr type="h" for="ch" forName="Image" refType="h" fact="0.91"/>
              <dgm:constr type="l" for="ch" forName="Parent" refType="w" fact="0"/>
              <dgm:constr type="t" for="ch" forName="Parent" refType="h" fact="0.745"/>
              <dgm:constr type="w" for="ch" forName="Parent" refType="w" fact="0.81"/>
              <dgm:constr type="h" for="ch" forName="Parent" refType="h" fact="0.255"/>
            </dgm:constrLst>
          </dgm:else>
        </dgm:choose>
        <dgm:layoutNode name="Image" styleLbl="bgShp">
          <dgm:alg type="sp"/>
          <dgm:shape xmlns:r="http://schemas.openxmlformats.org/officeDocument/2006/relationships" type="rect" r:blip="" blipPhldr="1">
            <dgm:adjLst/>
          </dgm:shape>
          <dgm:presOf/>
        </dgm:layoutNode>
        <dgm:layoutNode name="Parent" styleLbl="node0">
          <dgm:varLst>
            <dgm:bulletEnabled val="1"/>
          </dgm:varLst>
          <dgm:alg type="tx">
            <dgm:param type="txAnchorVertCh" val="mid"/>
            <dgm:param type="shpTxRTLAlignCh" val="r"/>
            <dgm:param type="lnSpAfParP" val="5"/>
          </dgm:alg>
          <dgm:shape xmlns:r="http://schemas.openxmlformats.org/officeDocument/2006/relationships" type="rect" r:blip="">
            <dgm:adjLst/>
          </dgm:shape>
          <dgm:presOf axis="desOr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926D41-1955-426B-B42F-75C5AA913A99}" type="datetimeFigureOut">
              <a:rPr lang="en-GB" smtClean="0"/>
              <a:pPr/>
              <a:t>30/07/2013</a:t>
            </a:fld>
            <a:endParaRPr lang="en-GB"/>
          </a:p>
        </p:txBody>
      </p:sp>
      <p:sp>
        <p:nvSpPr>
          <p:cNvPr id="4" name="Zástupný symbol pro obrázek snímk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GB"/>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CF1B54-0342-4068-805E-6AA98A2358A6}" type="slidenum">
              <a:rPr lang="en-GB" smtClean="0"/>
              <a:pPr/>
              <a:t>‹#›</a:t>
            </a:fld>
            <a:endParaRPr lang="en-GB"/>
          </a:p>
        </p:txBody>
      </p:sp>
    </p:spTree>
    <p:extLst>
      <p:ext uri="{BB962C8B-B14F-4D97-AF65-F5344CB8AC3E}">
        <p14:creationId xmlns="" xmlns:p14="http://schemas.microsoft.com/office/powerpoint/2010/main" val="29757850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cs-CZ" smtClean="0"/>
              <a:t>Kliknutím lze upravit styl.</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cs-CZ" smtClean="0"/>
              <a:t>Kliknutím lze upravit styl předlohy.</a:t>
            </a:r>
            <a:endParaRPr kumimoji="0" lang="en-US"/>
          </a:p>
        </p:txBody>
      </p:sp>
      <p:sp>
        <p:nvSpPr>
          <p:cNvPr id="30" name="Date Placeholder 29"/>
          <p:cNvSpPr>
            <a:spLocks noGrp="1"/>
          </p:cNvSpPr>
          <p:nvPr>
            <p:ph type="dt" sz="half" idx="10"/>
          </p:nvPr>
        </p:nvSpPr>
        <p:spPr/>
        <p:txBody>
          <a:bodyPr/>
          <a:lstStyle/>
          <a:p>
            <a:fld id="{66388BF9-CBD0-459C-8F00-609788434A2E}" type="datetimeFigureOut">
              <a:rPr lang="cs-CZ" smtClean="0"/>
              <a:pPr/>
              <a:t>30.7.2013</a:t>
            </a:fld>
            <a:endParaRPr lang="cs-CZ"/>
          </a:p>
        </p:txBody>
      </p:sp>
      <p:sp>
        <p:nvSpPr>
          <p:cNvPr id="19" name="Footer Placeholder 18"/>
          <p:cNvSpPr>
            <a:spLocks noGrp="1"/>
          </p:cNvSpPr>
          <p:nvPr>
            <p:ph type="ftr" sz="quarter" idx="11"/>
          </p:nvPr>
        </p:nvSpPr>
        <p:spPr/>
        <p:txBody>
          <a:bodyPr/>
          <a:lstStyle/>
          <a:p>
            <a:endParaRPr lang="cs-CZ"/>
          </a:p>
        </p:txBody>
      </p:sp>
      <p:sp>
        <p:nvSpPr>
          <p:cNvPr id="27" name="Slide Number Placeholder 26"/>
          <p:cNvSpPr>
            <a:spLocks noGrp="1"/>
          </p:cNvSpPr>
          <p:nvPr>
            <p:ph type="sldNum" sz="quarter" idx="12"/>
          </p:nvPr>
        </p:nvSpPr>
        <p:spPr/>
        <p:txBody>
          <a:bodyPr/>
          <a:lstStyle/>
          <a:p>
            <a:fld id="{789AC8E4-5751-4CC8-A13C-EF2C7344A071}" type="slidenum">
              <a:rPr lang="cs-CZ" smtClean="0"/>
              <a:pPr/>
              <a:t>‹#›</a:t>
            </a:fld>
            <a:endParaRPr lang="cs-CZ"/>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cs-CZ" smtClean="0"/>
              <a:t>Kliknutím lze upravit styl.</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Date Placeholder 3"/>
          <p:cNvSpPr>
            <a:spLocks noGrp="1"/>
          </p:cNvSpPr>
          <p:nvPr>
            <p:ph type="dt" sz="half" idx="10"/>
          </p:nvPr>
        </p:nvSpPr>
        <p:spPr/>
        <p:txBody>
          <a:bodyPr/>
          <a:lstStyle/>
          <a:p>
            <a:fld id="{66388BF9-CBD0-459C-8F00-609788434A2E}" type="datetimeFigureOut">
              <a:rPr lang="cs-CZ" smtClean="0"/>
              <a:pPr/>
              <a:t>30.7.2013</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789AC8E4-5751-4CC8-A13C-EF2C7344A071}" type="slidenum">
              <a:rPr lang="cs-CZ" smtClean="0"/>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cs-CZ" smtClean="0"/>
              <a:t>Kliknutím lze upravit styl.</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Date Placeholder 3"/>
          <p:cNvSpPr>
            <a:spLocks noGrp="1"/>
          </p:cNvSpPr>
          <p:nvPr>
            <p:ph type="dt" sz="half" idx="10"/>
          </p:nvPr>
        </p:nvSpPr>
        <p:spPr/>
        <p:txBody>
          <a:bodyPr/>
          <a:lstStyle/>
          <a:p>
            <a:fld id="{66388BF9-CBD0-459C-8F00-609788434A2E}" type="datetimeFigureOut">
              <a:rPr lang="cs-CZ" smtClean="0"/>
              <a:pPr/>
              <a:t>30.7.2013</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789AC8E4-5751-4CC8-A13C-EF2C7344A071}" type="slidenum">
              <a:rPr lang="cs-CZ" smtClean="0"/>
              <a:pPr/>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cs-CZ" smtClean="0"/>
              <a:t>Kliknutím lze upravit styl.</a:t>
            </a:r>
            <a:endParaRPr kumimoji="0" lang="en-US"/>
          </a:p>
        </p:txBody>
      </p:sp>
      <p:sp>
        <p:nvSpPr>
          <p:cNvPr id="3" name="Content Placeholder 2"/>
          <p:cNvSpPr>
            <a:spLocks noGrp="1"/>
          </p:cNvSpPr>
          <p:nvPr>
            <p:ph idx="1"/>
          </p:nvPr>
        </p:nvSpPr>
        <p:spPr/>
        <p:txBody>
          <a:body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Date Placeholder 3"/>
          <p:cNvSpPr>
            <a:spLocks noGrp="1"/>
          </p:cNvSpPr>
          <p:nvPr>
            <p:ph type="dt" sz="half" idx="10"/>
          </p:nvPr>
        </p:nvSpPr>
        <p:spPr/>
        <p:txBody>
          <a:bodyPr/>
          <a:lstStyle/>
          <a:p>
            <a:fld id="{66388BF9-CBD0-459C-8F00-609788434A2E}" type="datetimeFigureOut">
              <a:rPr lang="cs-CZ" smtClean="0"/>
              <a:pPr/>
              <a:t>30.7.2013</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789AC8E4-5751-4CC8-A13C-EF2C7344A071}" type="slidenum">
              <a:rPr lang="cs-CZ" smtClean="0"/>
              <a:pPr/>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cs-CZ" smtClean="0"/>
              <a:t>Kliknutím lze upravit styl.</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cs-CZ" smtClean="0"/>
              <a:t>Kliknutím lze upravit styly předlohy textu.</a:t>
            </a:r>
          </a:p>
        </p:txBody>
      </p:sp>
      <p:sp>
        <p:nvSpPr>
          <p:cNvPr id="4" name="Date Placeholder 3"/>
          <p:cNvSpPr>
            <a:spLocks noGrp="1"/>
          </p:cNvSpPr>
          <p:nvPr>
            <p:ph type="dt" sz="half" idx="10"/>
          </p:nvPr>
        </p:nvSpPr>
        <p:spPr/>
        <p:txBody>
          <a:bodyPr/>
          <a:lstStyle/>
          <a:p>
            <a:fld id="{66388BF9-CBD0-459C-8F00-609788434A2E}" type="datetimeFigureOut">
              <a:rPr lang="cs-CZ" smtClean="0"/>
              <a:pPr/>
              <a:t>30.7.2013</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789AC8E4-5751-4CC8-A13C-EF2C7344A071}" type="slidenum">
              <a:rPr lang="cs-CZ" smtClean="0"/>
              <a:pPr/>
              <a:t>‹#›</a:t>
            </a:fld>
            <a:endParaRPr lang="cs-CZ"/>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cs-CZ" smtClean="0"/>
              <a:t>Kliknutím lze upravit styl.</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5" name="Date Placeholder 4"/>
          <p:cNvSpPr>
            <a:spLocks noGrp="1"/>
          </p:cNvSpPr>
          <p:nvPr>
            <p:ph type="dt" sz="half" idx="10"/>
          </p:nvPr>
        </p:nvSpPr>
        <p:spPr/>
        <p:txBody>
          <a:bodyPr/>
          <a:lstStyle/>
          <a:p>
            <a:fld id="{66388BF9-CBD0-459C-8F00-609788434A2E}" type="datetimeFigureOut">
              <a:rPr lang="cs-CZ" smtClean="0"/>
              <a:pPr/>
              <a:t>30.7.2013</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789AC8E4-5751-4CC8-A13C-EF2C7344A071}" type="slidenum">
              <a:rPr lang="cs-CZ" smtClean="0"/>
              <a:pPr/>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cs-CZ" smtClean="0"/>
              <a:t>Kliknutím lze upravit styl.</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Kliknutím lze upravit styly předlohy textu.</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Kliknutím lze upravit styly předlohy textu.</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7" name="Date Placeholder 6"/>
          <p:cNvSpPr>
            <a:spLocks noGrp="1"/>
          </p:cNvSpPr>
          <p:nvPr>
            <p:ph type="dt" sz="half" idx="10"/>
          </p:nvPr>
        </p:nvSpPr>
        <p:spPr/>
        <p:txBody>
          <a:bodyPr/>
          <a:lstStyle/>
          <a:p>
            <a:fld id="{66388BF9-CBD0-459C-8F00-609788434A2E}" type="datetimeFigureOut">
              <a:rPr lang="cs-CZ" smtClean="0"/>
              <a:pPr/>
              <a:t>30.7.2013</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789AC8E4-5751-4CC8-A13C-EF2C7344A071}" type="slidenum">
              <a:rPr lang="cs-CZ" smtClean="0"/>
              <a:pPr/>
              <a:t>‹#›</a:t>
            </a:fld>
            <a:endParaRPr lang="cs-C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cs-CZ" smtClean="0"/>
              <a:t>Kliknutím lze upravit styl.</a:t>
            </a:r>
            <a:endParaRPr kumimoji="0" lang="en-US"/>
          </a:p>
        </p:txBody>
      </p:sp>
      <p:sp>
        <p:nvSpPr>
          <p:cNvPr id="3" name="Date Placeholder 2"/>
          <p:cNvSpPr>
            <a:spLocks noGrp="1"/>
          </p:cNvSpPr>
          <p:nvPr>
            <p:ph type="dt" sz="half" idx="10"/>
          </p:nvPr>
        </p:nvSpPr>
        <p:spPr/>
        <p:txBody>
          <a:bodyPr/>
          <a:lstStyle/>
          <a:p>
            <a:fld id="{66388BF9-CBD0-459C-8F00-609788434A2E}" type="datetimeFigureOut">
              <a:rPr lang="cs-CZ" smtClean="0"/>
              <a:pPr/>
              <a:t>30.7.2013</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789AC8E4-5751-4CC8-A13C-EF2C7344A071}" type="slidenum">
              <a:rPr lang="cs-CZ" smtClean="0"/>
              <a:pPr/>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388BF9-CBD0-459C-8F00-609788434A2E}" type="datetimeFigureOut">
              <a:rPr lang="cs-CZ" smtClean="0"/>
              <a:pPr/>
              <a:t>30.7.2013</a:t>
            </a:fld>
            <a:endParaRPr lang="cs-CZ"/>
          </a:p>
        </p:txBody>
      </p:sp>
      <p:sp>
        <p:nvSpPr>
          <p:cNvPr id="3" name="Footer Placeholder 2"/>
          <p:cNvSpPr>
            <a:spLocks noGrp="1"/>
          </p:cNvSpPr>
          <p:nvPr>
            <p:ph type="ftr" sz="quarter" idx="11"/>
          </p:nvPr>
        </p:nvSpPr>
        <p:spPr/>
        <p:txBody>
          <a:bodyPr/>
          <a:lstStyle/>
          <a:p>
            <a:endParaRPr lang="cs-CZ"/>
          </a:p>
        </p:txBody>
      </p:sp>
      <p:sp>
        <p:nvSpPr>
          <p:cNvPr id="4" name="Slide Number Placeholder 3"/>
          <p:cNvSpPr>
            <a:spLocks noGrp="1"/>
          </p:cNvSpPr>
          <p:nvPr>
            <p:ph type="sldNum" sz="quarter" idx="12"/>
          </p:nvPr>
        </p:nvSpPr>
        <p:spPr/>
        <p:txBody>
          <a:bodyPr/>
          <a:lstStyle/>
          <a:p>
            <a:fld id="{789AC8E4-5751-4CC8-A13C-EF2C7344A071}" type="slidenum">
              <a:rPr lang="cs-CZ" smtClean="0"/>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cs-CZ" smtClean="0"/>
              <a:t>Kliknutím lze upravit styl.</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cs-CZ" smtClean="0"/>
              <a:t>Kliknutím lze upravit styly předlohy textu.</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5" name="Date Placeholder 4"/>
          <p:cNvSpPr>
            <a:spLocks noGrp="1"/>
          </p:cNvSpPr>
          <p:nvPr>
            <p:ph type="dt" sz="half" idx="10"/>
          </p:nvPr>
        </p:nvSpPr>
        <p:spPr/>
        <p:txBody>
          <a:bodyPr/>
          <a:lstStyle/>
          <a:p>
            <a:fld id="{66388BF9-CBD0-459C-8F00-609788434A2E}" type="datetimeFigureOut">
              <a:rPr lang="cs-CZ" smtClean="0"/>
              <a:pPr/>
              <a:t>30.7.2013</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789AC8E4-5751-4CC8-A13C-EF2C7344A071}" type="slidenum">
              <a:rPr lang="cs-CZ" smtClean="0"/>
              <a:pPr/>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cs-CZ" smtClean="0"/>
              <a:t>Kliknutím lze upravit styl.</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cs-CZ" smtClean="0"/>
              <a:t>Kliknutím lze upravit styly předlohy textu.</a:t>
            </a:r>
          </a:p>
        </p:txBody>
      </p:sp>
      <p:sp>
        <p:nvSpPr>
          <p:cNvPr id="5" name="Date Placeholder 4"/>
          <p:cNvSpPr>
            <a:spLocks noGrp="1"/>
          </p:cNvSpPr>
          <p:nvPr>
            <p:ph type="dt" sz="half" idx="10"/>
          </p:nvPr>
        </p:nvSpPr>
        <p:spPr/>
        <p:txBody>
          <a:bodyPr/>
          <a:lstStyle/>
          <a:p>
            <a:fld id="{66388BF9-CBD0-459C-8F00-609788434A2E}" type="datetimeFigureOut">
              <a:rPr lang="cs-CZ" smtClean="0"/>
              <a:pPr/>
              <a:t>30.7.2013</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a:xfrm>
            <a:off x="8077200" y="6356350"/>
            <a:ext cx="609600" cy="365125"/>
          </a:xfrm>
        </p:spPr>
        <p:txBody>
          <a:bodyPr/>
          <a:lstStyle/>
          <a:p>
            <a:fld id="{789AC8E4-5751-4CC8-A13C-EF2C7344A071}" type="slidenum">
              <a:rPr lang="cs-CZ" smtClean="0"/>
              <a:pPr/>
              <a:t>‹#›</a:t>
            </a:fld>
            <a:endParaRPr lang="cs-CZ"/>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cs-CZ" smtClean="0"/>
              <a:t>Kliknutím na ikonu přidáte obrázek.</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cs-CZ" smtClean="0"/>
              <a:t>Kliknutím lze upravit styl.</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cs-CZ" smtClean="0"/>
              <a:t>Kliknutím lze upravit styly předlohy textu.</a:t>
            </a:r>
          </a:p>
          <a:p>
            <a:pPr lvl="1" eaLnBrk="1" latinLnBrk="0" hangingPunct="1"/>
            <a:r>
              <a:rPr kumimoji="0" lang="cs-CZ" smtClean="0"/>
              <a:t>Druhá úroveň</a:t>
            </a:r>
          </a:p>
          <a:p>
            <a:pPr lvl="2" eaLnBrk="1" latinLnBrk="0" hangingPunct="1"/>
            <a:r>
              <a:rPr kumimoji="0" lang="cs-CZ" smtClean="0"/>
              <a:t>Třetí úroveň</a:t>
            </a:r>
          </a:p>
          <a:p>
            <a:pPr lvl="3" eaLnBrk="1" latinLnBrk="0" hangingPunct="1"/>
            <a:r>
              <a:rPr kumimoji="0" lang="cs-CZ" smtClean="0"/>
              <a:t>Čtvrtá úroveň</a:t>
            </a:r>
          </a:p>
          <a:p>
            <a:pPr lvl="4" eaLnBrk="1" latinLnBrk="0" hangingPunct="1"/>
            <a:r>
              <a:rPr kumimoji="0" lang="cs-CZ" smtClean="0"/>
              <a:t>Pátá úroveň</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6388BF9-CBD0-459C-8F00-609788434A2E}" type="datetimeFigureOut">
              <a:rPr lang="cs-CZ" smtClean="0"/>
              <a:pPr/>
              <a:t>30.7.2013</a:t>
            </a:fld>
            <a:endParaRPr lang="cs-CZ"/>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cs-CZ"/>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89AC8E4-5751-4CC8-A13C-EF2C7344A071}" type="slidenum">
              <a:rPr lang="cs-CZ" smtClean="0"/>
              <a:pPr/>
              <a:t>‹#›</a:t>
            </a:fld>
            <a:endParaRPr lang="cs-CZ"/>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youtube.com/watch?v=WYZ8aJmI040"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www.geograph.org.uk/profile/1132" TargetMode="External"/><Relationship Id="rId3" Type="http://schemas.openxmlformats.org/officeDocument/2006/relationships/hyperlink" Target="http://creativecommons.org/licenses/by-sa/2.0/" TargetMode="External"/><Relationship Id="rId7" Type="http://schemas.openxmlformats.org/officeDocument/2006/relationships/hyperlink" Target="http://creativecommons.org/licenses/by/2.0/" TargetMode="External"/><Relationship Id="rId2" Type="http://schemas.openxmlformats.org/officeDocument/2006/relationships/hyperlink" Target="http://www.geograph.org.uk/profile/18375" TargetMode="External"/><Relationship Id="rId1" Type="http://schemas.openxmlformats.org/officeDocument/2006/relationships/slideLayout" Target="../slideLayouts/slideLayout2.xml"/><Relationship Id="rId6" Type="http://schemas.openxmlformats.org/officeDocument/2006/relationships/hyperlink" Target="http://www.flickr.com/photos/wittistanbulsuites/3440770689/sizes/m/" TargetMode="External"/><Relationship Id="rId5" Type="http://schemas.openxmlformats.org/officeDocument/2006/relationships/hyperlink" Target="http://www.geograph.org.uk/profile/1782" TargetMode="External"/><Relationship Id="rId4" Type="http://schemas.openxmlformats.org/officeDocument/2006/relationships/hyperlink" Target="http://www.geograph.org.uk/profile/560"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www.public-domain-image.com/" TargetMode="External"/><Relationship Id="rId2" Type="http://schemas.openxmlformats.org/officeDocument/2006/relationships/hyperlink" Target="http://www.public-domain-image.com/architecture-public-domain-images-pictures/city-downtown-public-domain-images-pictures/downtown-big-city.jpg.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18" Type="http://schemas.openxmlformats.org/officeDocument/2006/relationships/diagramLayout" Target="../diagrams/layout4.xml"/><Relationship Id="rId26" Type="http://schemas.microsoft.com/office/2007/relationships/diagramDrawing" Target="../diagrams/drawing5.xml"/><Relationship Id="rId39" Type="http://schemas.openxmlformats.org/officeDocument/2006/relationships/diagramQuickStyle" Target="../diagrams/quickStyle8.xml"/><Relationship Id="rId3" Type="http://schemas.openxmlformats.org/officeDocument/2006/relationships/diagramLayout" Target="../diagrams/layout1.xml"/><Relationship Id="rId21" Type="http://schemas.microsoft.com/office/2007/relationships/diagramDrawing" Target="../diagrams/drawing4.xml"/><Relationship Id="rId34" Type="http://schemas.openxmlformats.org/officeDocument/2006/relationships/diagramQuickStyle" Target="../diagrams/quickStyle7.xml"/><Relationship Id="rId7" Type="http://schemas.openxmlformats.org/officeDocument/2006/relationships/diagramData" Target="../diagrams/data2.xml"/><Relationship Id="rId12" Type="http://schemas.openxmlformats.org/officeDocument/2006/relationships/diagramData" Target="../diagrams/data3.xml"/><Relationship Id="rId17" Type="http://schemas.openxmlformats.org/officeDocument/2006/relationships/diagramData" Target="../diagrams/data4.xml"/><Relationship Id="rId25" Type="http://schemas.openxmlformats.org/officeDocument/2006/relationships/diagramColors" Target="../diagrams/colors5.xml"/><Relationship Id="rId33" Type="http://schemas.openxmlformats.org/officeDocument/2006/relationships/diagramLayout" Target="../diagrams/layout7.xml"/><Relationship Id="rId38" Type="http://schemas.openxmlformats.org/officeDocument/2006/relationships/diagramLayout" Target="../diagrams/layout8.xml"/><Relationship Id="rId2" Type="http://schemas.openxmlformats.org/officeDocument/2006/relationships/diagramData" Target="../diagrams/data1.xml"/><Relationship Id="rId16" Type="http://schemas.microsoft.com/office/2007/relationships/diagramDrawing" Target="../diagrams/drawing3.xml"/><Relationship Id="rId20" Type="http://schemas.openxmlformats.org/officeDocument/2006/relationships/diagramColors" Target="../diagrams/colors4.xml"/><Relationship Id="rId29" Type="http://schemas.openxmlformats.org/officeDocument/2006/relationships/diagramQuickStyle" Target="../diagrams/quickStyle6.xml"/><Relationship Id="rId41" Type="http://schemas.microsoft.com/office/2007/relationships/diagramDrawing" Target="../diagrams/drawing8.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24" Type="http://schemas.openxmlformats.org/officeDocument/2006/relationships/diagramQuickStyle" Target="../diagrams/quickStyle5.xml"/><Relationship Id="rId32" Type="http://schemas.openxmlformats.org/officeDocument/2006/relationships/diagramData" Target="../diagrams/data7.xml"/><Relationship Id="rId37" Type="http://schemas.openxmlformats.org/officeDocument/2006/relationships/diagramData" Target="../diagrams/data8.xml"/><Relationship Id="rId40" Type="http://schemas.openxmlformats.org/officeDocument/2006/relationships/diagramColors" Target="../diagrams/colors8.xml"/><Relationship Id="rId5" Type="http://schemas.openxmlformats.org/officeDocument/2006/relationships/diagramColors" Target="../diagrams/colors1.xml"/><Relationship Id="rId15" Type="http://schemas.openxmlformats.org/officeDocument/2006/relationships/diagramColors" Target="../diagrams/colors3.xml"/><Relationship Id="rId23" Type="http://schemas.openxmlformats.org/officeDocument/2006/relationships/diagramLayout" Target="../diagrams/layout5.xml"/><Relationship Id="rId28" Type="http://schemas.openxmlformats.org/officeDocument/2006/relationships/diagramLayout" Target="../diagrams/layout6.xml"/><Relationship Id="rId36" Type="http://schemas.microsoft.com/office/2007/relationships/diagramDrawing" Target="../diagrams/drawing7.xml"/><Relationship Id="rId10" Type="http://schemas.openxmlformats.org/officeDocument/2006/relationships/diagramColors" Target="../diagrams/colors2.xml"/><Relationship Id="rId19" Type="http://schemas.openxmlformats.org/officeDocument/2006/relationships/diagramQuickStyle" Target="../diagrams/quickStyle4.xml"/><Relationship Id="rId31" Type="http://schemas.microsoft.com/office/2007/relationships/diagramDrawing" Target="../diagrams/drawing6.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 Id="rId22" Type="http://schemas.openxmlformats.org/officeDocument/2006/relationships/diagramData" Target="../diagrams/data5.xml"/><Relationship Id="rId27" Type="http://schemas.openxmlformats.org/officeDocument/2006/relationships/diagramData" Target="../diagrams/data6.xml"/><Relationship Id="rId30" Type="http://schemas.openxmlformats.org/officeDocument/2006/relationships/diagramColors" Target="../diagrams/colors6.xml"/><Relationship Id="rId35" Type="http://schemas.openxmlformats.org/officeDocument/2006/relationships/diagramColors" Target="../diagrams/colors7.xml"/></Relationships>
</file>

<file path=ppt/slides/_rels/slide7.xml.rels><?xml version="1.0" encoding="UTF-8" standalone="yes"?>
<Relationships xmlns="http://schemas.openxmlformats.org/package/2006/relationships"><Relationship Id="rId2" Type="http://schemas.openxmlformats.org/officeDocument/2006/relationships/hyperlink" Target="http://www.bridge-online.cz/aitom/upload/maturita/temata/26_housing_culture.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bridge-online.cz/aitom/upload/maturita/temata/26_housing_culture.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bridge-online.cz/aitom/upload/maturita/temata/26_housing_culture.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HOUSING</a:t>
            </a:r>
            <a:endParaRPr lang="cs-CZ" dirty="0"/>
          </a:p>
        </p:txBody>
      </p:sp>
      <p:sp>
        <p:nvSpPr>
          <p:cNvPr id="3" name="Podnadpis 2"/>
          <p:cNvSpPr>
            <a:spLocks noGrp="1"/>
          </p:cNvSpPr>
          <p:nvPr>
            <p:ph type="subTitle" idx="1"/>
          </p:nvPr>
        </p:nvSpPr>
        <p:spPr/>
        <p:txBody>
          <a:bodyPr/>
          <a:lstStyle/>
          <a:p>
            <a:endParaRPr lang="cs-CZ" dirty="0"/>
          </a:p>
        </p:txBody>
      </p:sp>
    </p:spTree>
    <p:extLst>
      <p:ext uri="{BB962C8B-B14F-4D97-AF65-F5344CB8AC3E}">
        <p14:creationId xmlns="" xmlns:p14="http://schemas.microsoft.com/office/powerpoint/2010/main" val="13668233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39552" y="476672"/>
            <a:ext cx="8013576" cy="648072"/>
          </a:xfrm>
        </p:spPr>
        <p:txBody>
          <a:bodyPr>
            <a:normAutofit/>
          </a:bodyPr>
          <a:lstStyle/>
          <a:p>
            <a:r>
              <a:rPr lang="en-GB" sz="2800" dirty="0" smtClean="0"/>
              <a:t>Parts of a house - Match the words and pictures</a:t>
            </a:r>
            <a:endParaRPr lang="en-GB" sz="2800" dirty="0"/>
          </a:p>
        </p:txBody>
      </p:sp>
      <p:sp>
        <p:nvSpPr>
          <p:cNvPr id="3" name="Zástupný symbol pro obsah 2"/>
          <p:cNvSpPr>
            <a:spLocks noGrp="1"/>
          </p:cNvSpPr>
          <p:nvPr>
            <p:ph idx="1"/>
          </p:nvPr>
        </p:nvSpPr>
        <p:spPr>
          <a:xfrm>
            <a:off x="467544" y="1268760"/>
            <a:ext cx="8229600" cy="5343872"/>
          </a:xfrm>
        </p:spPr>
        <p:txBody>
          <a:bodyPr>
            <a:normAutofit fontScale="92500" lnSpcReduction="20000"/>
          </a:bodyPr>
          <a:lstStyle/>
          <a:p>
            <a:pPr marL="0" indent="0">
              <a:buNone/>
            </a:pPr>
            <a:r>
              <a:rPr lang="en-GB" sz="2000" dirty="0" smtClean="0"/>
              <a:t>fence	 ___</a:t>
            </a:r>
          </a:p>
          <a:p>
            <a:pPr marL="0" indent="0">
              <a:buNone/>
            </a:pPr>
            <a:r>
              <a:rPr lang="en-GB" sz="2000" dirty="0" smtClean="0"/>
              <a:t>gate	 ___</a:t>
            </a:r>
          </a:p>
          <a:p>
            <a:pPr marL="0" indent="0">
              <a:buNone/>
            </a:pPr>
            <a:r>
              <a:rPr lang="en-GB" sz="2000" dirty="0" smtClean="0"/>
              <a:t>shed	 ___</a:t>
            </a:r>
          </a:p>
          <a:p>
            <a:pPr marL="0" indent="0">
              <a:buNone/>
            </a:pPr>
            <a:r>
              <a:rPr lang="en-GB" sz="2000" dirty="0" smtClean="0"/>
              <a:t>doorbell ___</a:t>
            </a:r>
          </a:p>
          <a:p>
            <a:pPr marL="0" indent="0">
              <a:buNone/>
            </a:pPr>
            <a:r>
              <a:rPr lang="en-GB" sz="2000" dirty="0" smtClean="0"/>
              <a:t>chimney ___</a:t>
            </a:r>
          </a:p>
          <a:p>
            <a:pPr marL="0" indent="0">
              <a:buNone/>
            </a:pPr>
            <a:r>
              <a:rPr lang="en-GB" sz="2000" dirty="0" smtClean="0"/>
              <a:t>roof	 ___</a:t>
            </a:r>
          </a:p>
          <a:p>
            <a:pPr marL="0" indent="0">
              <a:buNone/>
            </a:pPr>
            <a:r>
              <a:rPr lang="en-GB" sz="2000" dirty="0" smtClean="0"/>
              <a:t>attic	 ___</a:t>
            </a:r>
          </a:p>
          <a:p>
            <a:pPr marL="0" indent="0">
              <a:buNone/>
            </a:pPr>
            <a:r>
              <a:rPr lang="en-GB" sz="2000" dirty="0" smtClean="0"/>
              <a:t>path	 ___</a:t>
            </a:r>
          </a:p>
          <a:p>
            <a:pPr marL="0" indent="0">
              <a:buNone/>
            </a:pPr>
            <a:r>
              <a:rPr lang="en-GB" sz="2000" dirty="0" smtClean="0"/>
              <a:t>hedge 	 ___</a:t>
            </a:r>
          </a:p>
          <a:p>
            <a:pPr marL="0" indent="0">
              <a:buNone/>
            </a:pPr>
            <a:r>
              <a:rPr lang="en-GB" sz="2000" dirty="0" smtClean="0"/>
              <a:t>pantry	 ___</a:t>
            </a:r>
          </a:p>
          <a:p>
            <a:pPr marL="0" indent="0">
              <a:buNone/>
            </a:pPr>
            <a:r>
              <a:rPr lang="en-GB" sz="2000" dirty="0" smtClean="0"/>
              <a:t>flowerbed ___</a:t>
            </a:r>
          </a:p>
          <a:p>
            <a:pPr marL="0" indent="0">
              <a:buNone/>
            </a:pPr>
            <a:r>
              <a:rPr lang="en-GB" sz="2000" dirty="0" smtClean="0"/>
              <a:t>kennel	 ___</a:t>
            </a:r>
          </a:p>
          <a:p>
            <a:pPr marL="0" indent="0">
              <a:buNone/>
            </a:pPr>
            <a:r>
              <a:rPr lang="en-GB" sz="2000" dirty="0" smtClean="0"/>
              <a:t>lawn	___</a:t>
            </a:r>
          </a:p>
          <a:p>
            <a:pPr marL="0" indent="0">
              <a:buNone/>
            </a:pPr>
            <a:r>
              <a:rPr lang="en-GB" sz="2000" dirty="0" smtClean="0"/>
              <a:t>drive(way) ___</a:t>
            </a:r>
          </a:p>
          <a:p>
            <a:pPr marL="0" indent="0">
              <a:buNone/>
            </a:pPr>
            <a:r>
              <a:rPr lang="en-GB" sz="2000" dirty="0" smtClean="0"/>
              <a:t>greenhouse ___</a:t>
            </a:r>
          </a:p>
          <a:p>
            <a:pPr marL="0" indent="0">
              <a:buNone/>
            </a:pPr>
            <a:r>
              <a:rPr lang="en-GB" sz="2000" dirty="0" smtClean="0"/>
              <a:t>utility room ___</a:t>
            </a:r>
          </a:p>
          <a:p>
            <a:pPr marL="0" indent="0">
              <a:buNone/>
            </a:pPr>
            <a:r>
              <a:rPr lang="en-GB" sz="2000" dirty="0" smtClean="0"/>
              <a:t>front door ___</a:t>
            </a:r>
          </a:p>
          <a:p>
            <a:pPr marL="0" indent="0">
              <a:buNone/>
            </a:pPr>
            <a:r>
              <a:rPr lang="en-GB" sz="2000" dirty="0" smtClean="0"/>
              <a:t>garage 	</a:t>
            </a:r>
            <a:r>
              <a:rPr lang="cs-CZ" sz="2000" dirty="0" smtClean="0"/>
              <a:t>   ___</a:t>
            </a:r>
          </a:p>
          <a:p>
            <a:pPr marL="0" indent="0">
              <a:buNone/>
            </a:pPr>
            <a:endParaRPr lang="cs-CZ" sz="2000" dirty="0" smtClean="0"/>
          </a:p>
          <a:p>
            <a:pPr marL="0" indent="0">
              <a:buNone/>
            </a:pPr>
            <a:endParaRPr lang="cs-CZ" sz="2000" dirty="0" smtClean="0"/>
          </a:p>
          <a:p>
            <a:pPr marL="0" indent="0">
              <a:buNone/>
            </a:pPr>
            <a:endParaRPr lang="cs-CZ" sz="2000" dirty="0" smtClean="0"/>
          </a:p>
          <a:p>
            <a:pPr marL="0" indent="0">
              <a:buNone/>
            </a:pPr>
            <a:endParaRPr lang="cs-CZ" dirty="0" smtClean="0"/>
          </a:p>
          <a:p>
            <a:pPr marL="0" indent="0">
              <a:buNone/>
            </a:pPr>
            <a:endParaRPr lang="cs-CZ" dirty="0" smtClean="0"/>
          </a:p>
        </p:txBody>
      </p:sp>
      <p:pic>
        <p:nvPicPr>
          <p:cNvPr id="5" name="Obrázek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267744" y="1052736"/>
            <a:ext cx="6048672" cy="5589134"/>
          </a:xfrm>
          <a:prstGeom prst="rect">
            <a:avLst/>
          </a:prstGeom>
        </p:spPr>
      </p:pic>
      <p:sp>
        <p:nvSpPr>
          <p:cNvPr id="6" name="TextovéPole 5"/>
          <p:cNvSpPr txBox="1"/>
          <p:nvPr/>
        </p:nvSpPr>
        <p:spPr>
          <a:xfrm>
            <a:off x="8316416" y="6237312"/>
            <a:ext cx="360040" cy="369332"/>
          </a:xfrm>
          <a:prstGeom prst="rect">
            <a:avLst/>
          </a:prstGeom>
          <a:noFill/>
        </p:spPr>
        <p:txBody>
          <a:bodyPr wrap="square" rtlCol="0">
            <a:spAutoFit/>
          </a:bodyPr>
          <a:lstStyle/>
          <a:p>
            <a:r>
              <a:rPr lang="cs-CZ" dirty="0" smtClean="0"/>
              <a:t>15</a:t>
            </a:r>
            <a:endParaRPr lang="en-GB" dirty="0"/>
          </a:p>
        </p:txBody>
      </p:sp>
    </p:spTree>
    <p:extLst>
      <p:ext uri="{BB962C8B-B14F-4D97-AF65-F5344CB8AC3E}">
        <p14:creationId xmlns="" xmlns:p14="http://schemas.microsoft.com/office/powerpoint/2010/main" val="1343512314"/>
      </p:ext>
    </p:extLst>
  </p:cSld>
  <p:clrMapOvr>
    <a:masterClrMapping/>
  </p:clrMapOvr>
  <p:transition spd="slow">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39552" y="476672"/>
            <a:ext cx="8013576" cy="648072"/>
          </a:xfrm>
        </p:spPr>
        <p:txBody>
          <a:bodyPr>
            <a:normAutofit/>
          </a:bodyPr>
          <a:lstStyle/>
          <a:p>
            <a:r>
              <a:rPr lang="en-GB" sz="2800" dirty="0" smtClean="0"/>
              <a:t>Parts of a house - Match the words and pictures</a:t>
            </a:r>
            <a:endParaRPr lang="en-GB" sz="2800" dirty="0"/>
          </a:p>
        </p:txBody>
      </p:sp>
      <p:sp>
        <p:nvSpPr>
          <p:cNvPr id="3" name="Zástupný symbol pro obsah 2"/>
          <p:cNvSpPr>
            <a:spLocks noGrp="1"/>
          </p:cNvSpPr>
          <p:nvPr>
            <p:ph idx="1"/>
          </p:nvPr>
        </p:nvSpPr>
        <p:spPr>
          <a:xfrm>
            <a:off x="467544" y="1268760"/>
            <a:ext cx="8229600" cy="5343872"/>
          </a:xfrm>
        </p:spPr>
        <p:txBody>
          <a:bodyPr>
            <a:normAutofit fontScale="92500" lnSpcReduction="20000"/>
          </a:bodyPr>
          <a:lstStyle/>
          <a:p>
            <a:pPr marL="0" indent="0">
              <a:buNone/>
            </a:pPr>
            <a:r>
              <a:rPr lang="en-GB" sz="2000" dirty="0" smtClean="0"/>
              <a:t>fence	 3</a:t>
            </a:r>
          </a:p>
          <a:p>
            <a:pPr marL="0" indent="0">
              <a:buNone/>
            </a:pPr>
            <a:r>
              <a:rPr lang="en-GB" sz="2000" dirty="0" smtClean="0"/>
              <a:t>gate	 2</a:t>
            </a:r>
          </a:p>
          <a:p>
            <a:pPr marL="0" indent="0">
              <a:buNone/>
            </a:pPr>
            <a:r>
              <a:rPr lang="en-GB" sz="2000" dirty="0" smtClean="0"/>
              <a:t>shed	 15</a:t>
            </a:r>
          </a:p>
          <a:p>
            <a:pPr marL="0" indent="0">
              <a:buNone/>
            </a:pPr>
            <a:r>
              <a:rPr lang="en-GB" sz="2000" dirty="0" smtClean="0"/>
              <a:t>doorbell  11</a:t>
            </a:r>
          </a:p>
          <a:p>
            <a:pPr marL="0" indent="0">
              <a:buNone/>
            </a:pPr>
            <a:r>
              <a:rPr lang="en-GB" sz="2000" dirty="0" smtClean="0"/>
              <a:t>chimney  10</a:t>
            </a:r>
          </a:p>
          <a:p>
            <a:pPr marL="0" indent="0">
              <a:buNone/>
            </a:pPr>
            <a:r>
              <a:rPr lang="en-GB" sz="2000" dirty="0" smtClean="0"/>
              <a:t>roof	  9</a:t>
            </a:r>
          </a:p>
          <a:p>
            <a:pPr marL="0" indent="0">
              <a:buNone/>
            </a:pPr>
            <a:r>
              <a:rPr lang="en-GB" sz="2000" dirty="0" smtClean="0"/>
              <a:t>attic	  8</a:t>
            </a:r>
          </a:p>
          <a:p>
            <a:pPr marL="0" indent="0">
              <a:buNone/>
            </a:pPr>
            <a:r>
              <a:rPr lang="en-GB" sz="2000" dirty="0" smtClean="0"/>
              <a:t>path	  6</a:t>
            </a:r>
          </a:p>
          <a:p>
            <a:pPr marL="0" indent="0">
              <a:buNone/>
            </a:pPr>
            <a:r>
              <a:rPr lang="en-GB" sz="2000" dirty="0" smtClean="0"/>
              <a:t>hedge 	  1</a:t>
            </a:r>
          </a:p>
          <a:p>
            <a:pPr marL="0" indent="0">
              <a:buNone/>
            </a:pPr>
            <a:r>
              <a:rPr lang="en-GB" sz="2000" dirty="0" smtClean="0"/>
              <a:t>pantry	  14</a:t>
            </a:r>
          </a:p>
          <a:p>
            <a:pPr marL="0" indent="0">
              <a:buNone/>
            </a:pPr>
            <a:r>
              <a:rPr lang="en-GB" sz="2000" dirty="0" smtClean="0"/>
              <a:t>flowerbed  18</a:t>
            </a:r>
          </a:p>
          <a:p>
            <a:pPr marL="0" indent="0">
              <a:buNone/>
            </a:pPr>
            <a:r>
              <a:rPr lang="en-GB" sz="2000" dirty="0" smtClean="0"/>
              <a:t>kennel	   17</a:t>
            </a:r>
          </a:p>
          <a:p>
            <a:pPr marL="0" indent="0">
              <a:buNone/>
            </a:pPr>
            <a:r>
              <a:rPr lang="en-GB" sz="2000" dirty="0" smtClean="0"/>
              <a:t>lawn	    4</a:t>
            </a:r>
          </a:p>
          <a:p>
            <a:pPr marL="0" indent="0">
              <a:buNone/>
            </a:pPr>
            <a:r>
              <a:rPr lang="en-GB" sz="2000" dirty="0" smtClean="0"/>
              <a:t>drive(way)  5</a:t>
            </a:r>
          </a:p>
          <a:p>
            <a:pPr marL="0" indent="0">
              <a:buNone/>
            </a:pPr>
            <a:r>
              <a:rPr lang="en-GB" sz="2000" dirty="0" smtClean="0"/>
              <a:t>greenhouse  16</a:t>
            </a:r>
          </a:p>
          <a:p>
            <a:pPr marL="0" indent="0">
              <a:buNone/>
            </a:pPr>
            <a:r>
              <a:rPr lang="en-GB" sz="2000" dirty="0" smtClean="0"/>
              <a:t>utility room  13</a:t>
            </a:r>
          </a:p>
          <a:p>
            <a:pPr marL="0" indent="0">
              <a:buNone/>
            </a:pPr>
            <a:r>
              <a:rPr lang="en-GB" sz="2000" dirty="0" smtClean="0"/>
              <a:t>front door   12</a:t>
            </a:r>
          </a:p>
          <a:p>
            <a:pPr marL="0" indent="0">
              <a:buNone/>
            </a:pPr>
            <a:r>
              <a:rPr lang="en-GB" sz="2000" dirty="0" smtClean="0"/>
              <a:t>garage 	    7</a:t>
            </a:r>
          </a:p>
          <a:p>
            <a:pPr marL="0" indent="0">
              <a:buNone/>
            </a:pPr>
            <a:endParaRPr lang="en-GB" sz="2000" dirty="0" smtClean="0"/>
          </a:p>
          <a:p>
            <a:pPr marL="0" indent="0">
              <a:buNone/>
            </a:pPr>
            <a:endParaRPr lang="cs-CZ" sz="2000" dirty="0" smtClean="0"/>
          </a:p>
          <a:p>
            <a:pPr marL="0" indent="0">
              <a:buNone/>
            </a:pPr>
            <a:endParaRPr lang="cs-CZ" sz="2000" dirty="0" smtClean="0"/>
          </a:p>
          <a:p>
            <a:pPr marL="0" indent="0">
              <a:buNone/>
            </a:pPr>
            <a:endParaRPr lang="cs-CZ" dirty="0" smtClean="0"/>
          </a:p>
          <a:p>
            <a:pPr marL="0" indent="0">
              <a:buNone/>
            </a:pPr>
            <a:endParaRPr lang="cs-CZ" dirty="0" smtClean="0"/>
          </a:p>
        </p:txBody>
      </p:sp>
      <p:pic>
        <p:nvPicPr>
          <p:cNvPr id="5" name="Obrázek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267744" y="1052736"/>
            <a:ext cx="6048672" cy="5589134"/>
          </a:xfrm>
          <a:prstGeom prst="rect">
            <a:avLst/>
          </a:prstGeom>
        </p:spPr>
      </p:pic>
      <p:sp>
        <p:nvSpPr>
          <p:cNvPr id="4" name="TextovéPole 3"/>
          <p:cNvSpPr txBox="1"/>
          <p:nvPr/>
        </p:nvSpPr>
        <p:spPr>
          <a:xfrm>
            <a:off x="8244408" y="6237312"/>
            <a:ext cx="360040" cy="369332"/>
          </a:xfrm>
          <a:prstGeom prst="rect">
            <a:avLst/>
          </a:prstGeom>
          <a:noFill/>
        </p:spPr>
        <p:txBody>
          <a:bodyPr wrap="square" rtlCol="0">
            <a:spAutoFit/>
          </a:bodyPr>
          <a:lstStyle/>
          <a:p>
            <a:r>
              <a:rPr lang="cs-CZ" dirty="0" smtClean="0"/>
              <a:t>15</a:t>
            </a:r>
            <a:endParaRPr lang="en-GB" dirty="0"/>
          </a:p>
        </p:txBody>
      </p:sp>
    </p:spTree>
    <p:extLst>
      <p:ext uri="{BB962C8B-B14F-4D97-AF65-F5344CB8AC3E}">
        <p14:creationId xmlns="" xmlns:p14="http://schemas.microsoft.com/office/powerpoint/2010/main" val="1828035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en-GB" sz="3600" dirty="0" smtClean="0"/>
              <a:t>Look at the list of words and underline those which you can find in a </a:t>
            </a:r>
            <a:r>
              <a:rPr lang="en-GB" sz="3600" b="1" dirty="0" smtClean="0"/>
              <a:t>kitchen</a:t>
            </a:r>
            <a:r>
              <a:rPr lang="en-GB" sz="3600" dirty="0" smtClean="0"/>
              <a:t>.</a:t>
            </a:r>
            <a:endParaRPr lang="en-GB" sz="3600" dirty="0"/>
          </a:p>
        </p:txBody>
      </p:sp>
      <p:sp>
        <p:nvSpPr>
          <p:cNvPr id="3" name="Zástupný symbol pro obsah 2"/>
          <p:cNvSpPr>
            <a:spLocks noGrp="1"/>
          </p:cNvSpPr>
          <p:nvPr>
            <p:ph idx="1"/>
          </p:nvPr>
        </p:nvSpPr>
        <p:spPr/>
        <p:txBody>
          <a:bodyPr/>
          <a:lstStyle/>
          <a:p>
            <a:r>
              <a:rPr lang="en-GB" dirty="0" smtClean="0"/>
              <a:t>sink, oven, fireplace, rug,  washbasin, fridge, cooker, pillow, washing machine, chest of drawers, rubbish bin, dishwasher, saucepan, bedside table, work surface, bookshelves, cushion, extractor hood, freezer, kettle, microwave, food processor, coffeemaker, fence, stove, sheet, tablecloth, cupboard, larder, coffee table, tap, remote control, frying pan, duvet, sofa</a:t>
            </a:r>
            <a:r>
              <a:rPr lang="cs-CZ" dirty="0" smtClean="0"/>
              <a:t>, </a:t>
            </a:r>
            <a:r>
              <a:rPr lang="en-US" dirty="0" smtClean="0"/>
              <a:t>tumble-dryer, cutlery</a:t>
            </a:r>
            <a:endParaRPr lang="en-US" dirty="0"/>
          </a:p>
        </p:txBody>
      </p:sp>
    </p:spTree>
    <p:extLst>
      <p:ext uri="{BB962C8B-B14F-4D97-AF65-F5344CB8AC3E}">
        <p14:creationId xmlns="" xmlns:p14="http://schemas.microsoft.com/office/powerpoint/2010/main" val="39182166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en-GB" sz="3600" dirty="0" smtClean="0"/>
              <a:t>Do you understand all these words?</a:t>
            </a:r>
            <a:endParaRPr lang="en-GB" sz="3600" dirty="0"/>
          </a:p>
        </p:txBody>
      </p:sp>
      <p:sp>
        <p:nvSpPr>
          <p:cNvPr id="3" name="Zástupný symbol pro obsah 2"/>
          <p:cNvSpPr>
            <a:spLocks noGrp="1"/>
          </p:cNvSpPr>
          <p:nvPr>
            <p:ph idx="1"/>
          </p:nvPr>
        </p:nvSpPr>
        <p:spPr/>
        <p:txBody>
          <a:bodyPr/>
          <a:lstStyle/>
          <a:p>
            <a:r>
              <a:rPr lang="en-GB" u="sng" dirty="0" smtClean="0"/>
              <a:t>sink</a:t>
            </a:r>
            <a:r>
              <a:rPr lang="en-GB" dirty="0" smtClean="0"/>
              <a:t>, </a:t>
            </a:r>
            <a:r>
              <a:rPr lang="en-GB" u="sng" dirty="0" smtClean="0"/>
              <a:t>oven</a:t>
            </a:r>
            <a:r>
              <a:rPr lang="en-GB" dirty="0" smtClean="0"/>
              <a:t>, fireplace, rug,  washbasin, </a:t>
            </a:r>
            <a:r>
              <a:rPr lang="en-GB" u="sng" dirty="0" smtClean="0"/>
              <a:t>fridge</a:t>
            </a:r>
            <a:r>
              <a:rPr lang="en-GB" dirty="0" smtClean="0"/>
              <a:t>, </a:t>
            </a:r>
            <a:r>
              <a:rPr lang="en-GB" u="sng" dirty="0" smtClean="0"/>
              <a:t>cooker</a:t>
            </a:r>
            <a:r>
              <a:rPr lang="en-GB" dirty="0" smtClean="0"/>
              <a:t>, pillow, </a:t>
            </a:r>
            <a:r>
              <a:rPr lang="en-GB" u="sng" dirty="0" smtClean="0"/>
              <a:t>washing</a:t>
            </a:r>
            <a:r>
              <a:rPr lang="en-GB" dirty="0" smtClean="0"/>
              <a:t> </a:t>
            </a:r>
            <a:r>
              <a:rPr lang="en-GB" u="sng" dirty="0" smtClean="0"/>
              <a:t>machine</a:t>
            </a:r>
            <a:r>
              <a:rPr lang="en-GB" dirty="0" smtClean="0"/>
              <a:t>, chest of drawers, </a:t>
            </a:r>
            <a:r>
              <a:rPr lang="en-GB" u="sng" dirty="0" smtClean="0"/>
              <a:t>rubbish</a:t>
            </a:r>
            <a:r>
              <a:rPr lang="en-GB" dirty="0" smtClean="0"/>
              <a:t> </a:t>
            </a:r>
            <a:r>
              <a:rPr lang="en-GB" u="sng" dirty="0" smtClean="0"/>
              <a:t>bin</a:t>
            </a:r>
            <a:r>
              <a:rPr lang="en-GB" dirty="0" smtClean="0"/>
              <a:t>, </a:t>
            </a:r>
            <a:r>
              <a:rPr lang="en-GB" u="sng" dirty="0" smtClean="0"/>
              <a:t>dishwasher</a:t>
            </a:r>
            <a:r>
              <a:rPr lang="en-GB" dirty="0" smtClean="0"/>
              <a:t>, </a:t>
            </a:r>
            <a:r>
              <a:rPr lang="en-GB" u="sng" dirty="0" smtClean="0"/>
              <a:t>saucepan</a:t>
            </a:r>
            <a:r>
              <a:rPr lang="en-GB" dirty="0" smtClean="0"/>
              <a:t>, bedside table, </a:t>
            </a:r>
            <a:r>
              <a:rPr lang="en-GB" u="sng" dirty="0" smtClean="0"/>
              <a:t>work surface</a:t>
            </a:r>
            <a:r>
              <a:rPr lang="en-GB" dirty="0" smtClean="0"/>
              <a:t>, bookshelves, cushion, </a:t>
            </a:r>
            <a:r>
              <a:rPr lang="en-GB" u="sng" dirty="0" smtClean="0"/>
              <a:t>extractor</a:t>
            </a:r>
            <a:r>
              <a:rPr lang="en-GB" dirty="0" smtClean="0"/>
              <a:t> </a:t>
            </a:r>
            <a:r>
              <a:rPr lang="en-GB" u="sng" dirty="0" smtClean="0"/>
              <a:t>hood</a:t>
            </a:r>
            <a:r>
              <a:rPr lang="en-GB" dirty="0" smtClean="0"/>
              <a:t>, </a:t>
            </a:r>
            <a:r>
              <a:rPr lang="en-GB" u="sng" dirty="0" smtClean="0"/>
              <a:t>freezer</a:t>
            </a:r>
            <a:r>
              <a:rPr lang="en-GB" dirty="0" smtClean="0"/>
              <a:t>, </a:t>
            </a:r>
            <a:r>
              <a:rPr lang="en-GB" u="sng" dirty="0" smtClean="0"/>
              <a:t>kettle</a:t>
            </a:r>
            <a:r>
              <a:rPr lang="en-GB" dirty="0" smtClean="0"/>
              <a:t>, </a:t>
            </a:r>
            <a:r>
              <a:rPr lang="en-GB" u="sng" dirty="0" smtClean="0"/>
              <a:t>microwave</a:t>
            </a:r>
            <a:r>
              <a:rPr lang="en-GB" dirty="0" smtClean="0"/>
              <a:t>, </a:t>
            </a:r>
            <a:r>
              <a:rPr lang="en-GB" u="sng" dirty="0" smtClean="0"/>
              <a:t>food</a:t>
            </a:r>
            <a:r>
              <a:rPr lang="en-GB" dirty="0" smtClean="0"/>
              <a:t> </a:t>
            </a:r>
            <a:r>
              <a:rPr lang="en-GB" u="sng" dirty="0" smtClean="0"/>
              <a:t>processor</a:t>
            </a:r>
            <a:r>
              <a:rPr lang="en-GB" dirty="0" smtClean="0"/>
              <a:t>, </a:t>
            </a:r>
            <a:r>
              <a:rPr lang="en-GB" u="sng" dirty="0" smtClean="0"/>
              <a:t>coffeemaker</a:t>
            </a:r>
            <a:r>
              <a:rPr lang="en-GB" dirty="0" smtClean="0"/>
              <a:t>, fence, </a:t>
            </a:r>
            <a:r>
              <a:rPr lang="en-GB" u="sng" dirty="0" smtClean="0"/>
              <a:t>stove</a:t>
            </a:r>
            <a:r>
              <a:rPr lang="en-GB" dirty="0" smtClean="0"/>
              <a:t>, sheet, </a:t>
            </a:r>
            <a:r>
              <a:rPr lang="en-GB" u="sng" dirty="0" smtClean="0"/>
              <a:t>tablecloth</a:t>
            </a:r>
            <a:r>
              <a:rPr lang="en-GB" dirty="0" smtClean="0"/>
              <a:t>, </a:t>
            </a:r>
            <a:r>
              <a:rPr lang="en-GB" u="sng" dirty="0" smtClean="0"/>
              <a:t>cupboard</a:t>
            </a:r>
            <a:r>
              <a:rPr lang="en-GB" dirty="0" smtClean="0"/>
              <a:t>, </a:t>
            </a:r>
            <a:r>
              <a:rPr lang="en-GB" u="sng" dirty="0" smtClean="0"/>
              <a:t>larder</a:t>
            </a:r>
            <a:r>
              <a:rPr lang="en-GB" dirty="0" smtClean="0"/>
              <a:t>, coffee table, </a:t>
            </a:r>
            <a:r>
              <a:rPr lang="en-GB" u="sng" dirty="0" smtClean="0"/>
              <a:t>tap</a:t>
            </a:r>
            <a:r>
              <a:rPr lang="en-GB" dirty="0" smtClean="0"/>
              <a:t>, remote control, </a:t>
            </a:r>
            <a:r>
              <a:rPr lang="en-GB" u="sng" dirty="0" smtClean="0"/>
              <a:t>frying</a:t>
            </a:r>
            <a:r>
              <a:rPr lang="en-GB" dirty="0" smtClean="0"/>
              <a:t> </a:t>
            </a:r>
            <a:r>
              <a:rPr lang="en-GB" u="sng" dirty="0" smtClean="0"/>
              <a:t>pan</a:t>
            </a:r>
            <a:r>
              <a:rPr lang="en-GB" dirty="0" smtClean="0"/>
              <a:t>, duvet, sofa</a:t>
            </a:r>
            <a:r>
              <a:rPr lang="cs-CZ" dirty="0" smtClean="0"/>
              <a:t>, </a:t>
            </a:r>
            <a:r>
              <a:rPr lang="en-US" dirty="0"/>
              <a:t>tumble-dryer, </a:t>
            </a:r>
            <a:r>
              <a:rPr lang="en-US" u="sng" dirty="0"/>
              <a:t>cutlery</a:t>
            </a:r>
          </a:p>
          <a:p>
            <a:pPr marL="0" indent="0">
              <a:buNone/>
            </a:pPr>
            <a:endParaRPr lang="en-GB" dirty="0"/>
          </a:p>
        </p:txBody>
      </p:sp>
    </p:spTree>
    <p:extLst>
      <p:ext uri="{BB962C8B-B14F-4D97-AF65-F5344CB8AC3E}">
        <p14:creationId xmlns="" xmlns:p14="http://schemas.microsoft.com/office/powerpoint/2010/main" val="16174983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704088"/>
            <a:ext cx="8229600" cy="708688"/>
          </a:xfrm>
        </p:spPr>
        <p:txBody>
          <a:bodyPr>
            <a:normAutofit/>
          </a:bodyPr>
          <a:lstStyle/>
          <a:p>
            <a:r>
              <a:rPr lang="en-GB" sz="3200" dirty="0" smtClean="0"/>
              <a:t>Fill in the correct preposition</a:t>
            </a:r>
            <a:r>
              <a:rPr lang="cs-CZ" sz="3200" dirty="0" smtClean="0"/>
              <a:t> </a:t>
            </a:r>
            <a:endParaRPr lang="en-GB" sz="3200" dirty="0"/>
          </a:p>
        </p:txBody>
      </p:sp>
      <p:sp>
        <p:nvSpPr>
          <p:cNvPr id="3" name="Zástupný symbol pro obsah 2"/>
          <p:cNvSpPr>
            <a:spLocks noGrp="1"/>
          </p:cNvSpPr>
          <p:nvPr>
            <p:ph idx="1"/>
          </p:nvPr>
        </p:nvSpPr>
        <p:spPr>
          <a:xfrm>
            <a:off x="457200" y="1556792"/>
            <a:ext cx="8229600" cy="4767808"/>
          </a:xfrm>
        </p:spPr>
        <p:txBody>
          <a:bodyPr/>
          <a:lstStyle/>
          <a:p>
            <a:r>
              <a:rPr lang="en-GB" dirty="0" smtClean="0"/>
              <a:t>They live ..… the second floor.</a:t>
            </a:r>
          </a:p>
          <a:p>
            <a:r>
              <a:rPr lang="en-GB" dirty="0" smtClean="0"/>
              <a:t>He lives ….. a block ….. flats.</a:t>
            </a:r>
          </a:p>
          <a:p>
            <a:r>
              <a:rPr lang="en-GB" dirty="0" smtClean="0"/>
              <a:t>My aunt lives ….. the outskirts of London.</a:t>
            </a:r>
          </a:p>
          <a:p>
            <a:r>
              <a:rPr lang="en-GB" dirty="0" smtClean="0"/>
              <a:t>I live ….. the suburbs.</a:t>
            </a:r>
          </a:p>
          <a:p>
            <a:r>
              <a:rPr lang="en-GB" dirty="0" smtClean="0"/>
              <a:t>There are a lot of pictures ….. the wall.</a:t>
            </a:r>
          </a:p>
          <a:p>
            <a:r>
              <a:rPr lang="en-GB" dirty="0" smtClean="0"/>
              <a:t>Children are playing ….. the garden.</a:t>
            </a:r>
          </a:p>
          <a:p>
            <a:endParaRPr lang="cs-CZ" dirty="0" smtClean="0"/>
          </a:p>
          <a:p>
            <a:pPr marL="0" indent="0">
              <a:buNone/>
            </a:pPr>
            <a:endParaRPr lang="cs-CZ" dirty="0" smtClean="0"/>
          </a:p>
          <a:p>
            <a:endParaRPr lang="cs-CZ" dirty="0" smtClean="0"/>
          </a:p>
          <a:p>
            <a:endParaRPr lang="cs-CZ" dirty="0" smtClean="0"/>
          </a:p>
          <a:p>
            <a:endParaRPr lang="en-GB" dirty="0"/>
          </a:p>
        </p:txBody>
      </p:sp>
    </p:spTree>
    <p:extLst>
      <p:ext uri="{BB962C8B-B14F-4D97-AF65-F5344CB8AC3E}">
        <p14:creationId xmlns="" xmlns:p14="http://schemas.microsoft.com/office/powerpoint/2010/main" val="11482081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704088"/>
            <a:ext cx="8229600" cy="780696"/>
          </a:xfrm>
        </p:spPr>
        <p:txBody>
          <a:bodyPr>
            <a:normAutofit/>
          </a:bodyPr>
          <a:lstStyle/>
          <a:p>
            <a:r>
              <a:rPr lang="en-GB" sz="4000" dirty="0" smtClean="0"/>
              <a:t>Answer the questions in pairs.</a:t>
            </a:r>
            <a:endParaRPr lang="en-GB" sz="4000" dirty="0"/>
          </a:p>
        </p:txBody>
      </p:sp>
      <p:sp>
        <p:nvSpPr>
          <p:cNvPr id="3" name="Zástupný symbol pro obsah 2"/>
          <p:cNvSpPr>
            <a:spLocks noGrp="1"/>
          </p:cNvSpPr>
          <p:nvPr>
            <p:ph idx="1"/>
          </p:nvPr>
        </p:nvSpPr>
        <p:spPr>
          <a:xfrm>
            <a:off x="457200" y="1700808"/>
            <a:ext cx="8229600" cy="4623792"/>
          </a:xfrm>
        </p:spPr>
        <p:txBody>
          <a:bodyPr>
            <a:normAutofit lnSpcReduction="10000"/>
          </a:bodyPr>
          <a:lstStyle/>
          <a:p>
            <a:r>
              <a:rPr lang="en-GB" dirty="0" smtClean="0"/>
              <a:t>Can you describe your flat</a:t>
            </a:r>
            <a:r>
              <a:rPr lang="cs-CZ" dirty="0" smtClean="0"/>
              <a:t>/house?</a:t>
            </a:r>
            <a:endParaRPr lang="en-GB" dirty="0" smtClean="0"/>
          </a:p>
          <a:p>
            <a:r>
              <a:rPr lang="en-GB" dirty="0" smtClean="0"/>
              <a:t>Can you describe your room?</a:t>
            </a:r>
          </a:p>
          <a:p>
            <a:r>
              <a:rPr lang="en-GB" dirty="0" smtClean="0"/>
              <a:t>Is it better to live in a flat or in a house? Why?</a:t>
            </a:r>
          </a:p>
          <a:p>
            <a:r>
              <a:rPr lang="en-GB" dirty="0" smtClean="0"/>
              <a:t>What do you like about your flat/house? </a:t>
            </a:r>
          </a:p>
          <a:p>
            <a:r>
              <a:rPr lang="en-GB" dirty="0" smtClean="0"/>
              <a:t>Would you change anything in your flat/house?</a:t>
            </a:r>
          </a:p>
          <a:p>
            <a:r>
              <a:rPr lang="en-GB" dirty="0" smtClean="0"/>
              <a:t>How do you help at home?</a:t>
            </a:r>
          </a:p>
          <a:p>
            <a:r>
              <a:rPr lang="en-GB" dirty="0" smtClean="0"/>
              <a:t>What chores do you like doing the most?</a:t>
            </a:r>
          </a:p>
          <a:p>
            <a:r>
              <a:rPr lang="en-GB" dirty="0" smtClean="0"/>
              <a:t>Where would you like to live if you could choose any place in the world.</a:t>
            </a:r>
          </a:p>
          <a:p>
            <a:r>
              <a:rPr lang="en-GB" dirty="0" smtClean="0"/>
              <a:t>What would your dream house be like?</a:t>
            </a:r>
          </a:p>
        </p:txBody>
      </p:sp>
    </p:spTree>
    <p:extLst>
      <p:ext uri="{BB962C8B-B14F-4D97-AF65-F5344CB8AC3E}">
        <p14:creationId xmlns="" xmlns:p14="http://schemas.microsoft.com/office/powerpoint/2010/main" val="3703848739"/>
      </p:ext>
    </p:extLst>
  </p:cSld>
  <p:clrMapOvr>
    <a:masterClrMapping/>
  </p:clrMapOvr>
  <mc:AlternateContent xmlns:mc="http://schemas.openxmlformats.org/markup-compatibility/2006">
    <mc:Choice xmlns=""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700808"/>
            <a:ext cx="8229600" cy="288032"/>
          </a:xfrm>
        </p:spPr>
        <p:txBody>
          <a:bodyPr>
            <a:normAutofit fontScale="90000"/>
          </a:bodyPr>
          <a:lstStyle/>
          <a:p>
            <a:r>
              <a:rPr lang="cs-CZ" sz="3200" dirty="0" smtClean="0"/>
              <a:t/>
            </a:r>
            <a:br>
              <a:rPr lang="cs-CZ" sz="3200" dirty="0" smtClean="0"/>
            </a:br>
            <a:r>
              <a:rPr lang="cs-CZ" sz="3200" dirty="0"/>
              <a:t/>
            </a:r>
            <a:br>
              <a:rPr lang="cs-CZ" sz="3200" dirty="0"/>
            </a:br>
            <a:r>
              <a:rPr lang="cs-CZ" sz="3200" dirty="0" smtClean="0"/>
              <a:t>1</a:t>
            </a:r>
            <a:r>
              <a:rPr lang="en-GB" sz="3200" dirty="0" smtClean="0"/>
              <a:t>. Choose one picture and describe it.</a:t>
            </a:r>
            <a:br>
              <a:rPr lang="en-GB" sz="3200" dirty="0" smtClean="0"/>
            </a:br>
            <a:r>
              <a:rPr lang="en-GB" sz="3200" dirty="0" smtClean="0"/>
              <a:t>2. Compare the pictures</a:t>
            </a:r>
            <a:r>
              <a:rPr lang="cs-CZ" sz="3200" dirty="0" smtClean="0"/>
              <a:t/>
            </a:r>
            <a:br>
              <a:rPr lang="cs-CZ" sz="3200" dirty="0" smtClean="0"/>
            </a:br>
            <a:endParaRPr lang="en-GB" sz="3200" dirty="0"/>
          </a:p>
        </p:txBody>
      </p:sp>
      <p:sp>
        <p:nvSpPr>
          <p:cNvPr id="3" name="Zástupný symbol pro text 2"/>
          <p:cNvSpPr>
            <a:spLocks noGrp="1"/>
          </p:cNvSpPr>
          <p:nvPr>
            <p:ph type="body" idx="1"/>
          </p:nvPr>
        </p:nvSpPr>
        <p:spPr/>
        <p:txBody>
          <a:bodyPr/>
          <a:lstStyle/>
          <a:p>
            <a:r>
              <a:rPr lang="cs-CZ" dirty="0" smtClean="0"/>
              <a:t>A				9</a:t>
            </a:r>
            <a:endParaRPr lang="en-GB" dirty="0"/>
          </a:p>
        </p:txBody>
      </p:sp>
      <p:sp>
        <p:nvSpPr>
          <p:cNvPr id="4" name="Zástupný symbol pro text 3"/>
          <p:cNvSpPr>
            <a:spLocks noGrp="1"/>
          </p:cNvSpPr>
          <p:nvPr>
            <p:ph type="body" sz="half" idx="3"/>
          </p:nvPr>
        </p:nvSpPr>
        <p:spPr/>
        <p:txBody>
          <a:bodyPr/>
          <a:lstStyle/>
          <a:p>
            <a:r>
              <a:rPr lang="cs-CZ" dirty="0" smtClean="0"/>
              <a:t>B				10</a:t>
            </a:r>
            <a:endParaRPr lang="en-GB" dirty="0"/>
          </a:p>
        </p:txBody>
      </p:sp>
      <p:pic>
        <p:nvPicPr>
          <p:cNvPr id="7" name="Zástupný symbol pro obsah 6"/>
          <p:cNvPicPr>
            <a:picLocks noGrp="1" noChangeAspect="1"/>
          </p:cNvPicPr>
          <p:nvPr>
            <p:ph sz="quarter" idx="2"/>
          </p:nvPr>
        </p:nvPicPr>
        <p:blipFill>
          <a:blip r:embed="rId2" cstate="print">
            <a:extLst>
              <a:ext uri="{28A0092B-C50C-407E-A947-70E740481C1C}">
                <a14:useLocalDpi xmlns="" xmlns:a14="http://schemas.microsoft.com/office/drawing/2010/main" val="0"/>
              </a:ext>
            </a:extLst>
          </a:blip>
          <a:stretch>
            <a:fillRect/>
          </a:stretch>
        </p:blipFill>
        <p:spPr>
          <a:xfrm>
            <a:off x="395536" y="2492896"/>
            <a:ext cx="3840426" cy="2808312"/>
          </a:xfrm>
        </p:spPr>
      </p:pic>
      <p:pic>
        <p:nvPicPr>
          <p:cNvPr id="8" name="Zástupný symbol pro obsah 7"/>
          <p:cNvPicPr>
            <a:picLocks noGrp="1" noChangeAspect="1"/>
          </p:cNvPicPr>
          <p:nvPr>
            <p:ph sz="quarter" idx="4"/>
          </p:nvPr>
        </p:nvPicPr>
        <p:blipFill>
          <a:blip r:embed="rId3" cstate="print">
            <a:extLst>
              <a:ext uri="{28A0092B-C50C-407E-A947-70E740481C1C}">
                <a14:useLocalDpi xmlns="" xmlns:a14="http://schemas.microsoft.com/office/drawing/2010/main" val="0"/>
              </a:ext>
            </a:extLst>
          </a:blip>
          <a:stretch>
            <a:fillRect/>
          </a:stretch>
        </p:blipFill>
        <p:spPr>
          <a:xfrm>
            <a:off x="4644008" y="2420888"/>
            <a:ext cx="4242464" cy="2339110"/>
          </a:xfrm>
        </p:spPr>
      </p:pic>
      <p:sp>
        <p:nvSpPr>
          <p:cNvPr id="9" name="TextovéPole 8"/>
          <p:cNvSpPr txBox="1"/>
          <p:nvPr/>
        </p:nvSpPr>
        <p:spPr>
          <a:xfrm>
            <a:off x="4499992" y="4826675"/>
            <a:ext cx="4392488" cy="2308324"/>
          </a:xfrm>
          <a:prstGeom prst="rect">
            <a:avLst/>
          </a:prstGeom>
          <a:noFill/>
        </p:spPr>
        <p:txBody>
          <a:bodyPr wrap="square" rtlCol="0">
            <a:spAutoFit/>
          </a:bodyPr>
          <a:lstStyle/>
          <a:p>
            <a:r>
              <a:rPr lang="en-GB" b="1" dirty="0" smtClean="0"/>
              <a:t>Focus on the following ideas:</a:t>
            </a:r>
          </a:p>
          <a:p>
            <a:endParaRPr lang="en-GB" dirty="0" smtClean="0"/>
          </a:p>
          <a:p>
            <a:r>
              <a:rPr lang="en-GB" dirty="0" err="1" smtClean="0"/>
              <a:t>Size,space</a:t>
            </a:r>
            <a:endParaRPr lang="en-GB" dirty="0" smtClean="0"/>
          </a:p>
          <a:p>
            <a:r>
              <a:rPr lang="en-GB" dirty="0" smtClean="0"/>
              <a:t>Things in the room</a:t>
            </a:r>
          </a:p>
          <a:p>
            <a:r>
              <a:rPr lang="en-GB" dirty="0" smtClean="0"/>
              <a:t>Colours, light</a:t>
            </a:r>
          </a:p>
          <a:p>
            <a:r>
              <a:rPr lang="en-GB" dirty="0" smtClean="0"/>
              <a:t>Atmosphere</a:t>
            </a:r>
          </a:p>
          <a:p>
            <a:r>
              <a:rPr lang="en-GB" dirty="0" smtClean="0"/>
              <a:t>Others 	</a:t>
            </a:r>
          </a:p>
          <a:p>
            <a:endParaRPr lang="en-GB" dirty="0"/>
          </a:p>
        </p:txBody>
      </p:sp>
    </p:spTree>
    <p:extLst>
      <p:ext uri="{BB962C8B-B14F-4D97-AF65-F5344CB8AC3E}">
        <p14:creationId xmlns="" xmlns:p14="http://schemas.microsoft.com/office/powerpoint/2010/main" val="18336232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704088"/>
            <a:ext cx="8229600" cy="924712"/>
          </a:xfrm>
        </p:spPr>
        <p:txBody>
          <a:bodyPr>
            <a:normAutofit fontScale="90000"/>
          </a:bodyPr>
          <a:lstStyle/>
          <a:p>
            <a:r>
              <a:rPr lang="cs-CZ" sz="3200" dirty="0"/>
              <a:t>1. </a:t>
            </a:r>
            <a:r>
              <a:rPr lang="en-GB" sz="3200" dirty="0" smtClean="0"/>
              <a:t>Choose one picture and describe it.</a:t>
            </a:r>
            <a:br>
              <a:rPr lang="en-GB" sz="3200" dirty="0" smtClean="0"/>
            </a:br>
            <a:r>
              <a:rPr lang="en-GB" sz="3200" dirty="0" smtClean="0"/>
              <a:t>2. Compare the pictures</a:t>
            </a:r>
            <a:endParaRPr lang="en-GB" sz="3200" dirty="0"/>
          </a:p>
        </p:txBody>
      </p:sp>
      <p:sp>
        <p:nvSpPr>
          <p:cNvPr id="3" name="Zástupný symbol pro text 2"/>
          <p:cNvSpPr>
            <a:spLocks noGrp="1"/>
          </p:cNvSpPr>
          <p:nvPr>
            <p:ph type="body" idx="1"/>
          </p:nvPr>
        </p:nvSpPr>
        <p:spPr>
          <a:xfrm>
            <a:off x="457200" y="1628800"/>
            <a:ext cx="4040188" cy="504056"/>
          </a:xfrm>
        </p:spPr>
        <p:txBody>
          <a:bodyPr/>
          <a:lstStyle/>
          <a:p>
            <a:r>
              <a:rPr lang="cs-CZ" dirty="0" smtClean="0"/>
              <a:t>A				11</a:t>
            </a:r>
            <a:endParaRPr lang="en-GB" dirty="0"/>
          </a:p>
        </p:txBody>
      </p:sp>
      <p:sp>
        <p:nvSpPr>
          <p:cNvPr id="4" name="Zástupný symbol pro text 3"/>
          <p:cNvSpPr>
            <a:spLocks noGrp="1"/>
          </p:cNvSpPr>
          <p:nvPr>
            <p:ph type="body" sz="half" idx="3"/>
          </p:nvPr>
        </p:nvSpPr>
        <p:spPr>
          <a:xfrm>
            <a:off x="4644008" y="1556792"/>
            <a:ext cx="4041775" cy="654843"/>
          </a:xfrm>
        </p:spPr>
        <p:txBody>
          <a:bodyPr/>
          <a:lstStyle/>
          <a:p>
            <a:r>
              <a:rPr lang="cs-CZ" dirty="0" smtClean="0"/>
              <a:t>B				12</a:t>
            </a:r>
            <a:endParaRPr lang="en-GB" dirty="0"/>
          </a:p>
        </p:txBody>
      </p:sp>
      <p:pic>
        <p:nvPicPr>
          <p:cNvPr id="7" name="Zástupný symbol pro obsah 6"/>
          <p:cNvPicPr>
            <a:picLocks noGrp="1" noChangeAspect="1"/>
          </p:cNvPicPr>
          <p:nvPr>
            <p:ph sz="quarter" idx="2"/>
          </p:nvPr>
        </p:nvPicPr>
        <p:blipFill>
          <a:blip r:embed="rId2" cstate="print">
            <a:extLst>
              <a:ext uri="{28A0092B-C50C-407E-A947-70E740481C1C}">
                <a14:useLocalDpi xmlns="" xmlns:a14="http://schemas.microsoft.com/office/drawing/2010/main" val="0"/>
              </a:ext>
            </a:extLst>
          </a:blip>
          <a:stretch>
            <a:fillRect/>
          </a:stretch>
        </p:blipFill>
        <p:spPr>
          <a:xfrm>
            <a:off x="323528" y="2060848"/>
            <a:ext cx="4232201" cy="3311697"/>
          </a:xfrm>
        </p:spPr>
      </p:pic>
      <p:pic>
        <p:nvPicPr>
          <p:cNvPr id="8" name="Zástupný symbol pro obsah 7"/>
          <p:cNvPicPr>
            <a:picLocks noGrp="1" noChangeAspect="1"/>
          </p:cNvPicPr>
          <p:nvPr>
            <p:ph sz="quarter" idx="4"/>
          </p:nvPr>
        </p:nvPicPr>
        <p:blipFill>
          <a:blip r:embed="rId3" cstate="print">
            <a:extLst>
              <a:ext uri="{28A0092B-C50C-407E-A947-70E740481C1C}">
                <a14:useLocalDpi xmlns="" xmlns:a14="http://schemas.microsoft.com/office/drawing/2010/main" val="0"/>
              </a:ext>
            </a:extLst>
          </a:blip>
          <a:stretch>
            <a:fillRect/>
          </a:stretch>
        </p:blipFill>
        <p:spPr>
          <a:xfrm>
            <a:off x="4644008" y="2060848"/>
            <a:ext cx="4298985" cy="2880320"/>
          </a:xfrm>
        </p:spPr>
      </p:pic>
      <p:sp>
        <p:nvSpPr>
          <p:cNvPr id="9" name="TextovéPole 8"/>
          <p:cNvSpPr txBox="1"/>
          <p:nvPr/>
        </p:nvSpPr>
        <p:spPr>
          <a:xfrm>
            <a:off x="4773608" y="4941168"/>
            <a:ext cx="4320480" cy="2031325"/>
          </a:xfrm>
          <a:prstGeom prst="rect">
            <a:avLst/>
          </a:prstGeom>
          <a:noFill/>
        </p:spPr>
        <p:txBody>
          <a:bodyPr wrap="square" rtlCol="0">
            <a:spAutoFit/>
          </a:bodyPr>
          <a:lstStyle/>
          <a:p>
            <a:r>
              <a:rPr lang="en-GB" b="1" dirty="0" smtClean="0"/>
              <a:t>Focus on the following ideas</a:t>
            </a:r>
            <a:r>
              <a:rPr lang="en-GB" dirty="0" smtClean="0"/>
              <a:t>:</a:t>
            </a:r>
          </a:p>
          <a:p>
            <a:r>
              <a:rPr lang="en-GB" dirty="0" err="1" smtClean="0"/>
              <a:t>Size,space</a:t>
            </a:r>
            <a:endParaRPr lang="en-GB" dirty="0" smtClean="0"/>
          </a:p>
          <a:p>
            <a:r>
              <a:rPr lang="en-GB" dirty="0" smtClean="0"/>
              <a:t>Things in the room</a:t>
            </a:r>
          </a:p>
          <a:p>
            <a:r>
              <a:rPr lang="en-GB" dirty="0" smtClean="0"/>
              <a:t>Colours, light</a:t>
            </a:r>
          </a:p>
          <a:p>
            <a:r>
              <a:rPr lang="en-GB" dirty="0" smtClean="0"/>
              <a:t>Atmosphere</a:t>
            </a:r>
          </a:p>
          <a:p>
            <a:r>
              <a:rPr lang="en-GB" dirty="0" smtClean="0"/>
              <a:t>Others 	</a:t>
            </a:r>
          </a:p>
          <a:p>
            <a:endParaRPr lang="en-GB" dirty="0"/>
          </a:p>
        </p:txBody>
      </p:sp>
    </p:spTree>
    <p:extLst>
      <p:ext uri="{BB962C8B-B14F-4D97-AF65-F5344CB8AC3E}">
        <p14:creationId xmlns="" xmlns:p14="http://schemas.microsoft.com/office/powerpoint/2010/main" val="11248527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en-GB" sz="3200" dirty="0" smtClean="0"/>
              <a:t>Where would you live and why?</a:t>
            </a:r>
            <a:endParaRPr lang="en-GB" sz="3200" dirty="0"/>
          </a:p>
        </p:txBody>
      </p:sp>
      <p:sp>
        <p:nvSpPr>
          <p:cNvPr id="3" name="Zástupný symbol pro text 2"/>
          <p:cNvSpPr>
            <a:spLocks noGrp="1"/>
          </p:cNvSpPr>
          <p:nvPr>
            <p:ph type="body" idx="1"/>
          </p:nvPr>
        </p:nvSpPr>
        <p:spPr/>
        <p:txBody>
          <a:bodyPr/>
          <a:lstStyle/>
          <a:p>
            <a:r>
              <a:rPr lang="cs-CZ" dirty="0" smtClean="0"/>
              <a:t>13</a:t>
            </a:r>
            <a:endParaRPr lang="en-GB" dirty="0"/>
          </a:p>
        </p:txBody>
      </p:sp>
      <p:sp>
        <p:nvSpPr>
          <p:cNvPr id="4" name="Zástupný symbol pro text 3"/>
          <p:cNvSpPr>
            <a:spLocks noGrp="1"/>
          </p:cNvSpPr>
          <p:nvPr>
            <p:ph type="body" sz="half" idx="3"/>
          </p:nvPr>
        </p:nvSpPr>
        <p:spPr/>
        <p:txBody>
          <a:bodyPr/>
          <a:lstStyle/>
          <a:p>
            <a:r>
              <a:rPr lang="cs-CZ" dirty="0" smtClean="0"/>
              <a:t>14</a:t>
            </a:r>
            <a:endParaRPr lang="en-GB" dirty="0"/>
          </a:p>
        </p:txBody>
      </p:sp>
      <p:pic>
        <p:nvPicPr>
          <p:cNvPr id="6" name="Zástupný symbol pro obsah 5"/>
          <p:cNvPicPr>
            <a:picLocks noGrp="1" noChangeAspect="1"/>
          </p:cNvPicPr>
          <p:nvPr>
            <p:ph sz="quarter" idx="4"/>
          </p:nvPr>
        </p:nvPicPr>
        <p:blipFill>
          <a:blip r:embed="rId2" cstate="print">
            <a:extLst>
              <a:ext uri="{28A0092B-C50C-407E-A947-70E740481C1C}">
                <a14:useLocalDpi xmlns="" xmlns:a14="http://schemas.microsoft.com/office/drawing/2010/main" val="0"/>
              </a:ext>
            </a:extLst>
          </a:blip>
          <a:stretch>
            <a:fillRect/>
          </a:stretch>
        </p:blipFill>
        <p:spPr>
          <a:xfrm>
            <a:off x="4644008" y="2636912"/>
            <a:ext cx="4041775" cy="3032724"/>
          </a:xfrm>
        </p:spPr>
      </p:pic>
      <p:pic>
        <p:nvPicPr>
          <p:cNvPr id="12" name="Zástupný symbol pro obsah 11"/>
          <p:cNvPicPr>
            <a:picLocks noGrp="1" noChangeAspect="1"/>
          </p:cNvPicPr>
          <p:nvPr>
            <p:ph sz="quarter" idx="2"/>
          </p:nvPr>
        </p:nvPicPr>
        <p:blipFill rotWithShape="1">
          <a:blip r:embed="rId3" cstate="print">
            <a:extLst>
              <a:ext uri="{28A0092B-C50C-407E-A947-70E740481C1C}">
                <a14:useLocalDpi xmlns="" xmlns:a14="http://schemas.microsoft.com/office/drawing/2010/main" val="0"/>
              </a:ext>
            </a:extLst>
          </a:blip>
          <a:srcRect l="10375" t="16558"/>
          <a:stretch/>
        </p:blipFill>
        <p:spPr>
          <a:xfrm>
            <a:off x="179512" y="2636912"/>
            <a:ext cx="4331261" cy="3024336"/>
          </a:xfrm>
        </p:spPr>
      </p:pic>
    </p:spTree>
    <p:extLst>
      <p:ext uri="{BB962C8B-B14F-4D97-AF65-F5344CB8AC3E}">
        <p14:creationId xmlns="" xmlns:p14="http://schemas.microsoft.com/office/powerpoint/2010/main" val="24614756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GB" dirty="0" smtClean="0"/>
              <a:t>Class discussion</a:t>
            </a:r>
            <a:endParaRPr lang="en-GB" dirty="0"/>
          </a:p>
        </p:txBody>
      </p:sp>
      <p:sp>
        <p:nvSpPr>
          <p:cNvPr id="3" name="Zástupný symbol pro obsah 2"/>
          <p:cNvSpPr>
            <a:spLocks noGrp="1"/>
          </p:cNvSpPr>
          <p:nvPr>
            <p:ph idx="1"/>
          </p:nvPr>
        </p:nvSpPr>
        <p:spPr/>
        <p:txBody>
          <a:bodyPr/>
          <a:lstStyle/>
          <a:p>
            <a:r>
              <a:rPr lang="en-GB" b="1" u="sng" dirty="0" smtClean="0"/>
              <a:t>Is it better to live in a village or in a town/city?</a:t>
            </a:r>
          </a:p>
          <a:p>
            <a:r>
              <a:rPr lang="en-GB" dirty="0" smtClean="0"/>
              <a:t>Make two groups (village vs. town) and think of advantages and disadvantages in each group. </a:t>
            </a:r>
          </a:p>
          <a:p>
            <a:r>
              <a:rPr lang="en-GB" dirty="0" smtClean="0"/>
              <a:t>Following ideas may help you:</a:t>
            </a:r>
          </a:p>
          <a:p>
            <a:pPr lvl="1"/>
            <a:r>
              <a:rPr lang="en-GB" i="1" dirty="0" smtClean="0"/>
              <a:t>transport, pollution, people, neighbours, cultural and sport facilities, job opportunities, commuting, quietness, shopping, animals, surroundings, </a:t>
            </a:r>
            <a:r>
              <a:rPr lang="en-GB" i="1" dirty="0" err="1" smtClean="0"/>
              <a:t>traf</a:t>
            </a:r>
            <a:r>
              <a:rPr lang="cs-CZ" i="1" dirty="0" smtClean="0"/>
              <a:t>f</a:t>
            </a:r>
            <a:r>
              <a:rPr lang="en-GB" i="1" dirty="0" err="1" smtClean="0"/>
              <a:t>ic</a:t>
            </a:r>
            <a:r>
              <a:rPr lang="en-GB" i="1" dirty="0" smtClean="0"/>
              <a:t> …..</a:t>
            </a:r>
            <a:endParaRPr lang="en-GB" i="1" dirty="0"/>
          </a:p>
        </p:txBody>
      </p:sp>
    </p:spTree>
    <p:extLst>
      <p:ext uri="{BB962C8B-B14F-4D97-AF65-F5344CB8AC3E}">
        <p14:creationId xmlns="" xmlns:p14="http://schemas.microsoft.com/office/powerpoint/2010/main" val="1321183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dirty="0"/>
          </a:p>
        </p:txBody>
      </p:sp>
      <p:graphicFrame>
        <p:nvGraphicFramePr>
          <p:cNvPr id="4" name="Zástupný symbol pro obsah 3"/>
          <p:cNvGraphicFramePr>
            <a:graphicFrameLocks noGrp="1"/>
          </p:cNvGraphicFramePr>
          <p:nvPr>
            <p:ph idx="1"/>
            <p:extLst>
              <p:ext uri="{D42A27DB-BD31-4B8C-83A1-F6EECF244321}">
                <p14:modId xmlns="" xmlns:p14="http://schemas.microsoft.com/office/powerpoint/2010/main" val="2182469813"/>
              </p:ext>
            </p:extLst>
          </p:nvPr>
        </p:nvGraphicFramePr>
        <p:xfrm>
          <a:off x="467544" y="2420888"/>
          <a:ext cx="8229600" cy="4043680"/>
        </p:xfrm>
        <a:graphic>
          <a:graphicData uri="http://schemas.openxmlformats.org/drawingml/2006/table">
            <a:tbl>
              <a:tblPr firstRow="1" bandRow="1">
                <a:tableStyleId>{22838BEF-8BB2-4498-84A7-C5851F593DF1}</a:tableStyleId>
              </a:tblPr>
              <a:tblGrid>
                <a:gridCol w="3898776"/>
                <a:gridCol w="4330824"/>
              </a:tblGrid>
              <a:tr h="370840">
                <a:tc>
                  <a:txBody>
                    <a:bodyPr/>
                    <a:lstStyle/>
                    <a:p>
                      <a:r>
                        <a:rPr lang="cs-CZ" b="1" dirty="0" smtClean="0"/>
                        <a:t>NÁZEV ŠKOLY:</a:t>
                      </a:r>
                      <a:endParaRPr lang="cs-CZ" b="1" dirty="0"/>
                    </a:p>
                  </a:txBody>
                  <a:tcPr/>
                </a:tc>
                <a:tc>
                  <a:txBody>
                    <a:bodyPr/>
                    <a:lstStyle/>
                    <a:p>
                      <a:r>
                        <a:rPr lang="cs-CZ" b="0" dirty="0" smtClean="0"/>
                        <a:t>Gymnázium Františka Živného, Bohumín, Jana Palacha 794, příspěvková organizace</a:t>
                      </a:r>
                      <a:endParaRPr lang="cs-CZ" b="0" dirty="0"/>
                    </a:p>
                  </a:txBody>
                  <a:tcPr/>
                </a:tc>
              </a:tr>
              <a:tr h="370840">
                <a:tc>
                  <a:txBody>
                    <a:bodyPr/>
                    <a:lstStyle/>
                    <a:p>
                      <a:r>
                        <a:rPr lang="cs-CZ" b="1" dirty="0" smtClean="0"/>
                        <a:t>VZDĚLÁVACÍ OBLAST:</a:t>
                      </a:r>
                      <a:endParaRPr lang="cs-CZ" b="1" dirty="0"/>
                    </a:p>
                  </a:txBody>
                  <a:tcPr/>
                </a:tc>
                <a:tc>
                  <a:txBody>
                    <a:bodyPr/>
                    <a:lstStyle/>
                    <a:p>
                      <a:r>
                        <a:rPr lang="cs-CZ" dirty="0" smtClean="0"/>
                        <a:t>Jazyk a jazyková komunikace</a:t>
                      </a:r>
                      <a:endParaRPr lang="cs-CZ" dirty="0"/>
                    </a:p>
                  </a:txBody>
                  <a:tcPr/>
                </a:tc>
              </a:tr>
              <a:tr h="370840">
                <a:tc>
                  <a:txBody>
                    <a:bodyPr/>
                    <a:lstStyle/>
                    <a:p>
                      <a:r>
                        <a:rPr lang="cs-CZ" b="1" dirty="0" smtClean="0"/>
                        <a:t>VZDĚLÁVACÍ OBOR:</a:t>
                      </a:r>
                      <a:endParaRPr lang="cs-CZ" b="1" dirty="0"/>
                    </a:p>
                  </a:txBody>
                  <a:tcPr/>
                </a:tc>
                <a:tc>
                  <a:txBody>
                    <a:bodyPr/>
                    <a:lstStyle/>
                    <a:p>
                      <a:r>
                        <a:rPr lang="cs-CZ" dirty="0" smtClean="0"/>
                        <a:t>Jazyk anglický, 3. ročník SŠ a odpovídající ročník víceletých gymnázií</a:t>
                      </a:r>
                      <a:endParaRPr lang="cs-CZ" dirty="0"/>
                    </a:p>
                  </a:txBody>
                  <a:tcPr/>
                </a:tc>
              </a:tr>
              <a:tr h="370840">
                <a:tc>
                  <a:txBody>
                    <a:bodyPr/>
                    <a:lstStyle/>
                    <a:p>
                      <a:r>
                        <a:rPr lang="cs-CZ" b="1" dirty="0" smtClean="0"/>
                        <a:t>TÉMA:</a:t>
                      </a:r>
                      <a:endParaRPr lang="cs-CZ" b="1" dirty="0"/>
                    </a:p>
                  </a:txBody>
                  <a:tcPr/>
                </a:tc>
                <a:tc>
                  <a:txBody>
                    <a:bodyPr/>
                    <a:lstStyle/>
                    <a:p>
                      <a:r>
                        <a:rPr lang="cs-CZ" dirty="0" err="1" smtClean="0"/>
                        <a:t>Housing</a:t>
                      </a:r>
                      <a:r>
                        <a:rPr lang="cs-CZ" dirty="0" smtClean="0"/>
                        <a:t> </a:t>
                      </a:r>
                      <a:endParaRPr lang="cs-CZ" dirty="0"/>
                    </a:p>
                  </a:txBody>
                  <a:tcPr/>
                </a:tc>
              </a:tr>
              <a:tr h="370840">
                <a:tc>
                  <a:txBody>
                    <a:bodyPr/>
                    <a:lstStyle/>
                    <a:p>
                      <a:r>
                        <a:rPr lang="cs-CZ" b="1" dirty="0" smtClean="0"/>
                        <a:t>AUTOR:</a:t>
                      </a:r>
                      <a:endParaRPr lang="cs-CZ" b="1" dirty="0"/>
                    </a:p>
                  </a:txBody>
                  <a:tcPr/>
                </a:tc>
                <a:tc>
                  <a:txBody>
                    <a:bodyPr/>
                    <a:lstStyle/>
                    <a:p>
                      <a:r>
                        <a:rPr lang="cs-CZ" dirty="0" smtClean="0"/>
                        <a:t>Mgr. Jana Sochorová</a:t>
                      </a:r>
                      <a:endParaRPr lang="cs-CZ" dirty="0"/>
                    </a:p>
                  </a:txBody>
                  <a:tcPr/>
                </a:tc>
              </a:tr>
              <a:tr h="370840">
                <a:tc>
                  <a:txBody>
                    <a:bodyPr/>
                    <a:lstStyle/>
                    <a:p>
                      <a:r>
                        <a:rPr lang="cs-CZ" b="1" dirty="0" smtClean="0"/>
                        <a:t>DATUM:</a:t>
                      </a:r>
                      <a:endParaRPr lang="cs-CZ" b="1" dirty="0"/>
                    </a:p>
                  </a:txBody>
                  <a:tcPr/>
                </a:tc>
                <a:tc>
                  <a:txBody>
                    <a:bodyPr/>
                    <a:lstStyle/>
                    <a:p>
                      <a:r>
                        <a:rPr lang="cs-CZ" smtClean="0"/>
                        <a:t>24. </a:t>
                      </a:r>
                      <a:r>
                        <a:rPr lang="cs-CZ" dirty="0" smtClean="0"/>
                        <a:t>07. 2013</a:t>
                      </a:r>
                      <a:endParaRPr lang="cs-CZ" dirty="0"/>
                    </a:p>
                  </a:txBody>
                  <a:tcPr/>
                </a:tc>
              </a:tr>
              <a:tr h="370840">
                <a:tc>
                  <a:txBody>
                    <a:bodyPr/>
                    <a:lstStyle/>
                    <a:p>
                      <a:r>
                        <a:rPr lang="cs-CZ" b="1" dirty="0" smtClean="0"/>
                        <a:t>NÁZEV A ČÍSLO PROJEKTU:</a:t>
                      </a:r>
                      <a:endParaRPr lang="cs-CZ" b="1" dirty="0"/>
                    </a:p>
                  </a:txBody>
                  <a:tcPr/>
                </a:tc>
                <a:tc>
                  <a:txBody>
                    <a:bodyPr/>
                    <a:lstStyle/>
                    <a:p>
                      <a:r>
                        <a:rPr lang="cs-CZ" dirty="0" smtClean="0"/>
                        <a:t>Učíme se pro život v 21. století</a:t>
                      </a:r>
                    </a:p>
                    <a:p>
                      <a:r>
                        <a:rPr lang="cs-CZ" dirty="0" smtClean="0"/>
                        <a:t>CZ.1.07/1.5.00/34.0629</a:t>
                      </a:r>
                      <a:endParaRPr lang="cs-CZ" dirty="0"/>
                    </a:p>
                  </a:txBody>
                  <a:tcPr/>
                </a:tc>
              </a:tr>
              <a:tr h="370840">
                <a:tc>
                  <a:txBody>
                    <a:bodyPr/>
                    <a:lstStyle/>
                    <a:p>
                      <a:r>
                        <a:rPr lang="cs-CZ" b="1" dirty="0" smtClean="0"/>
                        <a:t>OZNAČENÍ VÝUKOVÉHO</a:t>
                      </a:r>
                      <a:r>
                        <a:rPr lang="cs-CZ" b="1" baseline="0" dirty="0" smtClean="0"/>
                        <a:t> MATERIÁLU:</a:t>
                      </a:r>
                      <a:endParaRPr lang="cs-CZ"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VY_32_INOVACE_JA.SO.02</a:t>
                      </a:r>
                    </a:p>
                    <a:p>
                      <a:endParaRPr lang="cs-CZ" dirty="0"/>
                    </a:p>
                  </a:txBody>
                  <a:tcPr/>
                </a:tc>
              </a:tr>
            </a:tbl>
          </a:graphicData>
        </a:graphic>
      </p:graphicFrame>
      <p:pic>
        <p:nvPicPr>
          <p:cNvPr id="5" name="Obrázek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467544" y="908720"/>
            <a:ext cx="8286750" cy="1314450"/>
          </a:xfrm>
          <a:prstGeom prst="rect">
            <a:avLst/>
          </a:prstGeom>
        </p:spPr>
      </p:pic>
    </p:spTree>
    <p:extLst>
      <p:ext uri="{BB962C8B-B14F-4D97-AF65-F5344CB8AC3E}">
        <p14:creationId xmlns="" xmlns:p14="http://schemas.microsoft.com/office/powerpoint/2010/main" val="28635737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smtClean="0"/>
              <a:t>Role plays</a:t>
            </a:r>
            <a:endParaRPr lang="en-US" dirty="0"/>
          </a:p>
        </p:txBody>
      </p:sp>
      <p:sp>
        <p:nvSpPr>
          <p:cNvPr id="3" name="Zástupný symbol pro obsah 2"/>
          <p:cNvSpPr>
            <a:spLocks noGrp="1"/>
          </p:cNvSpPr>
          <p:nvPr>
            <p:ph idx="1"/>
          </p:nvPr>
        </p:nvSpPr>
        <p:spPr/>
        <p:txBody>
          <a:bodyPr/>
          <a:lstStyle/>
          <a:p>
            <a:r>
              <a:rPr lang="en-US" dirty="0" smtClean="0"/>
              <a:t>Imagine the following situation</a:t>
            </a:r>
            <a:r>
              <a:rPr lang="cs-CZ" dirty="0" smtClean="0"/>
              <a:t>s</a:t>
            </a:r>
            <a:r>
              <a:rPr lang="en-US" dirty="0" smtClean="0"/>
              <a:t>: </a:t>
            </a:r>
            <a:endParaRPr lang="cs-CZ" dirty="0" smtClean="0"/>
          </a:p>
          <a:p>
            <a:pPr lvl="1"/>
            <a:r>
              <a:rPr lang="cs-CZ" dirty="0"/>
              <a:t>Y</a:t>
            </a:r>
            <a:r>
              <a:rPr lang="en-US" dirty="0" err="1" smtClean="0"/>
              <a:t>ou</a:t>
            </a:r>
            <a:r>
              <a:rPr lang="en-US" dirty="0" smtClean="0"/>
              <a:t> and your partner are planning to live together.  You prefer a flat but your partner wants </a:t>
            </a:r>
            <a:r>
              <a:rPr lang="cs-CZ" dirty="0" smtClean="0"/>
              <a:t>a </a:t>
            </a:r>
            <a:r>
              <a:rPr lang="en-GB" dirty="0" smtClean="0"/>
              <a:t>small </a:t>
            </a:r>
            <a:r>
              <a:rPr lang="cs-CZ" dirty="0" smtClean="0"/>
              <a:t>house. </a:t>
            </a:r>
            <a:r>
              <a:rPr lang="en-US" dirty="0" smtClean="0"/>
              <a:t>Talk together and try to persuade each other</a:t>
            </a:r>
            <a:r>
              <a:rPr lang="cs-CZ" dirty="0" smtClean="0"/>
              <a:t>.</a:t>
            </a:r>
          </a:p>
          <a:p>
            <a:pPr lvl="1"/>
            <a:r>
              <a:rPr lang="en-GB" dirty="0" smtClean="0"/>
              <a:t>You and your friend are going to study at university. You want to rent a flat together. What should your flat be like?</a:t>
            </a:r>
            <a:r>
              <a:rPr lang="cs-CZ" dirty="0" smtClean="0"/>
              <a:t> </a:t>
            </a:r>
            <a:r>
              <a:rPr lang="en-GB" dirty="0" smtClean="0"/>
              <a:t>Talk about the details: the size, location, equipment, price </a:t>
            </a:r>
            <a:r>
              <a:rPr lang="cs-CZ" dirty="0" smtClean="0"/>
              <a:t>….</a:t>
            </a:r>
            <a:endParaRPr lang="en-GB" dirty="0" smtClean="0"/>
          </a:p>
          <a:p>
            <a:pPr marL="0" indent="0">
              <a:buNone/>
            </a:pPr>
            <a:endParaRPr lang="en-GB" dirty="0" smtClean="0"/>
          </a:p>
        </p:txBody>
      </p:sp>
    </p:spTree>
    <p:extLst>
      <p:ext uri="{BB962C8B-B14F-4D97-AF65-F5344CB8AC3E}">
        <p14:creationId xmlns="" xmlns:p14="http://schemas.microsoft.com/office/powerpoint/2010/main" val="3828070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A SONG – Our House by Madness</a:t>
            </a:r>
            <a:endParaRPr lang="en-US" dirty="0"/>
          </a:p>
        </p:txBody>
      </p:sp>
      <p:sp>
        <p:nvSpPr>
          <p:cNvPr id="3" name="Zástupný symbol pro obsah 2"/>
          <p:cNvSpPr>
            <a:spLocks noGrp="1"/>
          </p:cNvSpPr>
          <p:nvPr>
            <p:ph idx="1"/>
          </p:nvPr>
        </p:nvSpPr>
        <p:spPr/>
        <p:txBody>
          <a:bodyPr/>
          <a:lstStyle/>
          <a:p>
            <a:endParaRPr lang="cs-CZ" dirty="0" smtClean="0">
              <a:hlinkClick r:id="rId2"/>
            </a:endParaRPr>
          </a:p>
          <a:p>
            <a:r>
              <a:rPr lang="cs-CZ" dirty="0" smtClean="0">
                <a:hlinkClick r:id="rId2"/>
              </a:rPr>
              <a:t>http</a:t>
            </a:r>
            <a:r>
              <a:rPr lang="cs-CZ" dirty="0">
                <a:hlinkClick r:id="rId2"/>
              </a:rPr>
              <a:t>://www.youtube.com/watch?v=WYZ8aJmI040</a:t>
            </a:r>
            <a:endParaRPr lang="en-GB" dirty="0"/>
          </a:p>
        </p:txBody>
      </p:sp>
    </p:spTree>
    <p:extLst>
      <p:ext uri="{BB962C8B-B14F-4D97-AF65-F5344CB8AC3E}">
        <p14:creationId xmlns="" xmlns:p14="http://schemas.microsoft.com/office/powerpoint/2010/main" val="32574323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052736"/>
            <a:ext cx="8229600" cy="3672408"/>
          </a:xfrm>
        </p:spPr>
        <p:txBody>
          <a:bodyPr>
            <a:normAutofit/>
          </a:bodyPr>
          <a:lstStyle/>
          <a:p>
            <a:r>
              <a:rPr lang="en-GB" sz="4000" dirty="0" smtClean="0"/>
              <a:t>„A house is made of walls and beams; a home is built with love and dreams.“</a:t>
            </a:r>
            <a:br>
              <a:rPr lang="en-GB" sz="4000" dirty="0" smtClean="0"/>
            </a:br>
            <a:r>
              <a:rPr lang="cs-CZ" sz="4000" dirty="0"/>
              <a:t>	</a:t>
            </a:r>
            <a:r>
              <a:rPr lang="cs-CZ" sz="4000" dirty="0" smtClean="0"/>
              <a:t>				</a:t>
            </a:r>
            <a:r>
              <a:rPr lang="cs-CZ" sz="2700" dirty="0" smtClean="0"/>
              <a:t>Christian </a:t>
            </a:r>
            <a:r>
              <a:rPr lang="cs-CZ" sz="2700" dirty="0" err="1" smtClean="0"/>
              <a:t>Morgenstern</a:t>
            </a:r>
            <a:endParaRPr lang="en-GB" sz="2700" dirty="0"/>
          </a:p>
        </p:txBody>
      </p:sp>
      <p:sp>
        <p:nvSpPr>
          <p:cNvPr id="3" name="Zástupný symbol pro obsah 2"/>
          <p:cNvSpPr>
            <a:spLocks noGrp="1"/>
          </p:cNvSpPr>
          <p:nvPr>
            <p:ph idx="1"/>
          </p:nvPr>
        </p:nvSpPr>
        <p:spPr>
          <a:xfrm>
            <a:off x="457200" y="1484784"/>
            <a:ext cx="2170584" cy="504056"/>
          </a:xfrm>
        </p:spPr>
        <p:txBody>
          <a:bodyPr/>
          <a:lstStyle/>
          <a:p>
            <a:endParaRPr lang="en-GB" dirty="0"/>
          </a:p>
        </p:txBody>
      </p:sp>
    </p:spTree>
    <p:extLst>
      <p:ext uri="{BB962C8B-B14F-4D97-AF65-F5344CB8AC3E}">
        <p14:creationId xmlns="" xmlns:p14="http://schemas.microsoft.com/office/powerpoint/2010/main" val="41647375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704088"/>
            <a:ext cx="8229600" cy="636680"/>
          </a:xfrm>
        </p:spPr>
        <p:txBody>
          <a:bodyPr>
            <a:normAutofit/>
          </a:bodyPr>
          <a:lstStyle/>
          <a:p>
            <a:r>
              <a:rPr lang="cs-CZ" sz="3600" dirty="0" smtClean="0"/>
              <a:t>Seznam citací</a:t>
            </a:r>
            <a:endParaRPr lang="en-GB" sz="3600" dirty="0"/>
          </a:p>
        </p:txBody>
      </p:sp>
      <p:sp>
        <p:nvSpPr>
          <p:cNvPr id="3" name="Zástupný symbol pro obsah 2"/>
          <p:cNvSpPr>
            <a:spLocks noGrp="1"/>
          </p:cNvSpPr>
          <p:nvPr>
            <p:ph idx="1"/>
          </p:nvPr>
        </p:nvSpPr>
        <p:spPr>
          <a:xfrm>
            <a:off x="457200" y="1412776"/>
            <a:ext cx="8229600" cy="4911824"/>
          </a:xfrm>
        </p:spPr>
        <p:txBody>
          <a:bodyPr>
            <a:normAutofit/>
          </a:bodyPr>
          <a:lstStyle/>
          <a:p>
            <a:pPr marL="0" indent="0">
              <a:buNone/>
            </a:pPr>
            <a:r>
              <a:rPr lang="cs-CZ" sz="1400" dirty="0" smtClean="0"/>
              <a:t>1. DUCKWORTH</a:t>
            </a:r>
            <a:r>
              <a:rPr lang="cs-CZ" sz="1400" dirty="0"/>
              <a:t>, Sylvia. </a:t>
            </a:r>
            <a:r>
              <a:rPr lang="cs-CZ" sz="1400" i="1" dirty="0"/>
              <a:t>Geograph.org</a:t>
            </a:r>
            <a:r>
              <a:rPr lang="cs-CZ" sz="1400" dirty="0"/>
              <a:t> [online]. [cit. 5.8.2012]. Dostupný pod licencí "</a:t>
            </a:r>
            <a:r>
              <a:rPr lang="cs-CZ" sz="1400" dirty="0" err="1"/>
              <a:t>The</a:t>
            </a:r>
            <a:r>
              <a:rPr lang="cs-CZ" sz="1400" dirty="0"/>
              <a:t> </a:t>
            </a:r>
            <a:r>
              <a:rPr lang="cs-CZ" sz="1400" dirty="0" err="1"/>
              <a:t>Boat</a:t>
            </a:r>
            <a:r>
              <a:rPr lang="cs-CZ" sz="1400" dirty="0"/>
              <a:t> House" </a:t>
            </a:r>
            <a:r>
              <a:rPr lang="cs-CZ" sz="1400" dirty="0" err="1"/>
              <a:t>at</a:t>
            </a:r>
            <a:r>
              <a:rPr lang="cs-CZ" sz="1400" dirty="0"/>
              <a:t> </a:t>
            </a:r>
            <a:r>
              <a:rPr lang="cs-CZ" sz="1400" dirty="0" err="1"/>
              <a:t>Rosehaugh</a:t>
            </a:r>
            <a:r>
              <a:rPr lang="cs-CZ" sz="1400" dirty="0"/>
              <a:t> </a:t>
            </a:r>
            <a:r>
              <a:rPr lang="cs-CZ" sz="1400" dirty="0" err="1"/>
              <a:t>Estate</a:t>
            </a:r>
            <a:r>
              <a:rPr lang="cs-CZ" sz="1400" dirty="0"/>
              <a:t>. (</a:t>
            </a:r>
            <a:r>
              <a:rPr lang="cs-CZ" sz="1400" dirty="0" err="1">
                <a:hlinkClick r:id="rId2"/>
              </a:rPr>
              <a:t>sylvia</a:t>
            </a:r>
            <a:r>
              <a:rPr lang="cs-CZ" sz="1400" dirty="0">
                <a:hlinkClick r:id="rId2"/>
              </a:rPr>
              <a:t> </a:t>
            </a:r>
            <a:r>
              <a:rPr lang="cs-CZ" sz="1400" dirty="0" err="1">
                <a:hlinkClick r:id="rId2"/>
              </a:rPr>
              <a:t>duckworth</a:t>
            </a:r>
            <a:r>
              <a:rPr lang="cs-CZ" sz="1400" dirty="0"/>
              <a:t>) / </a:t>
            </a:r>
            <a:r>
              <a:rPr lang="cs-CZ" sz="1400" dirty="0">
                <a:hlinkClick r:id="rId3"/>
              </a:rPr>
              <a:t>CC BY-SA 2.0</a:t>
            </a:r>
            <a:endParaRPr lang="cs-CZ" sz="1400" dirty="0"/>
          </a:p>
          <a:p>
            <a:pPr marL="0" indent="0">
              <a:buNone/>
            </a:pPr>
            <a:r>
              <a:rPr lang="cs-CZ" sz="1400" dirty="0" smtClean="0"/>
              <a:t>na WWW: &lt;http</a:t>
            </a:r>
            <a:r>
              <a:rPr lang="cs-CZ" sz="1400" dirty="0"/>
              <a:t>://</a:t>
            </a:r>
            <a:r>
              <a:rPr lang="cs-CZ" sz="1400" dirty="0" smtClean="0"/>
              <a:t>www.geograph.org.uk/</a:t>
            </a:r>
            <a:r>
              <a:rPr lang="cs-CZ" sz="1400" dirty="0" err="1" smtClean="0"/>
              <a:t>photo</a:t>
            </a:r>
            <a:r>
              <a:rPr lang="cs-CZ" sz="1400" dirty="0" smtClean="0"/>
              <a:t>/1561048&gt;.</a:t>
            </a:r>
          </a:p>
          <a:p>
            <a:pPr marL="0" indent="0">
              <a:buNone/>
            </a:pPr>
            <a:r>
              <a:rPr lang="cs-CZ" sz="1400" dirty="0" smtClean="0"/>
              <a:t>2. </a:t>
            </a:r>
            <a:r>
              <a:rPr lang="cs-CZ" sz="1400" dirty="0"/>
              <a:t>HAWGOOD, David. </a:t>
            </a:r>
            <a:r>
              <a:rPr lang="cs-CZ" sz="1400" i="1" dirty="0"/>
              <a:t>Geograph.org</a:t>
            </a:r>
            <a:r>
              <a:rPr lang="cs-CZ" sz="1400" dirty="0"/>
              <a:t> [online]. [cit. 6.8.2012]. Dostupný pod licencí </a:t>
            </a:r>
            <a:r>
              <a:rPr lang="cs-CZ" sz="1400" dirty="0" err="1"/>
              <a:t>Terraced</a:t>
            </a:r>
            <a:r>
              <a:rPr lang="cs-CZ" sz="1400" dirty="0"/>
              <a:t> </a:t>
            </a:r>
            <a:r>
              <a:rPr lang="cs-CZ" sz="1400" dirty="0" err="1"/>
              <a:t>houses</a:t>
            </a:r>
            <a:r>
              <a:rPr lang="cs-CZ" sz="1400" dirty="0"/>
              <a:t>, </a:t>
            </a:r>
            <a:r>
              <a:rPr lang="cs-CZ" sz="1400" dirty="0" err="1"/>
              <a:t>Eastbourne</a:t>
            </a:r>
            <a:r>
              <a:rPr lang="cs-CZ" sz="1400" dirty="0"/>
              <a:t> Avenue, </a:t>
            </a:r>
            <a:r>
              <a:rPr lang="cs-CZ" sz="1400" dirty="0" err="1"/>
              <a:t>Acton</a:t>
            </a:r>
            <a:r>
              <a:rPr lang="cs-CZ" sz="1400" dirty="0"/>
              <a:t> (</a:t>
            </a:r>
            <a:r>
              <a:rPr lang="cs-CZ" sz="1400" dirty="0">
                <a:hlinkClick r:id="rId4"/>
              </a:rPr>
              <a:t>David </a:t>
            </a:r>
            <a:r>
              <a:rPr lang="cs-CZ" sz="1400" dirty="0" err="1">
                <a:hlinkClick r:id="rId4"/>
              </a:rPr>
              <a:t>Hawgood</a:t>
            </a:r>
            <a:r>
              <a:rPr lang="cs-CZ" sz="1400" dirty="0"/>
              <a:t>) / </a:t>
            </a:r>
            <a:r>
              <a:rPr lang="cs-CZ" sz="1400" dirty="0">
                <a:hlinkClick r:id="rId3"/>
              </a:rPr>
              <a:t>CC BY-SA </a:t>
            </a:r>
            <a:r>
              <a:rPr lang="cs-CZ" sz="1400" dirty="0" smtClean="0">
                <a:hlinkClick r:id="rId3"/>
              </a:rPr>
              <a:t>2.0</a:t>
            </a:r>
            <a:r>
              <a:rPr lang="cs-CZ" sz="1400" dirty="0" smtClean="0"/>
              <a:t> na </a:t>
            </a:r>
            <a:r>
              <a:rPr lang="cs-CZ" sz="1400" dirty="0"/>
              <a:t>WWW: &lt;http://www.geograph.org.uk/</a:t>
            </a:r>
            <a:r>
              <a:rPr lang="cs-CZ" sz="1400" dirty="0" err="1"/>
              <a:t>photo</a:t>
            </a:r>
            <a:r>
              <a:rPr lang="cs-CZ" sz="1400" dirty="0"/>
              <a:t>/240887</a:t>
            </a:r>
            <a:r>
              <a:rPr lang="cs-CZ" sz="1400" dirty="0" smtClean="0"/>
              <a:t>&gt;.</a:t>
            </a:r>
          </a:p>
          <a:p>
            <a:pPr marL="0" indent="0">
              <a:buNone/>
            </a:pPr>
            <a:r>
              <a:rPr lang="cs-CZ" sz="1400" dirty="0" smtClean="0"/>
              <a:t>3. </a:t>
            </a:r>
            <a:r>
              <a:rPr lang="cs-CZ" sz="1400" dirty="0"/>
              <a:t>WRIGHT, David. </a:t>
            </a:r>
            <a:r>
              <a:rPr lang="cs-CZ" sz="1400" i="1" dirty="0"/>
              <a:t>Geograph.org</a:t>
            </a:r>
            <a:r>
              <a:rPr lang="cs-CZ" sz="1400" dirty="0"/>
              <a:t> [online]. [cit. 6.8.2012]. Dostupný pod licencí </a:t>
            </a:r>
            <a:r>
              <a:rPr lang="cs-CZ" sz="1400" dirty="0" err="1"/>
              <a:t>Semi-Detached</a:t>
            </a:r>
            <a:r>
              <a:rPr lang="cs-CZ" sz="1400" dirty="0"/>
              <a:t> </a:t>
            </a:r>
            <a:r>
              <a:rPr lang="cs-CZ" sz="1400" dirty="0" err="1"/>
              <a:t>Houses</a:t>
            </a:r>
            <a:r>
              <a:rPr lang="cs-CZ" sz="1400" dirty="0"/>
              <a:t> on </a:t>
            </a:r>
            <a:r>
              <a:rPr lang="cs-CZ" sz="1400" dirty="0" err="1"/>
              <a:t>Burgate</a:t>
            </a:r>
            <a:r>
              <a:rPr lang="cs-CZ" sz="1400" dirty="0"/>
              <a:t> (</a:t>
            </a:r>
            <a:r>
              <a:rPr lang="cs-CZ" sz="1400" dirty="0">
                <a:hlinkClick r:id="rId5"/>
              </a:rPr>
              <a:t>David </a:t>
            </a:r>
            <a:r>
              <a:rPr lang="cs-CZ" sz="1400" dirty="0" err="1">
                <a:hlinkClick r:id="rId5"/>
              </a:rPr>
              <a:t>Wright</a:t>
            </a:r>
            <a:r>
              <a:rPr lang="cs-CZ" sz="1400" dirty="0"/>
              <a:t>) / </a:t>
            </a:r>
            <a:r>
              <a:rPr lang="cs-CZ" sz="1400" dirty="0">
                <a:hlinkClick r:id="rId3"/>
              </a:rPr>
              <a:t>CC BY-SA </a:t>
            </a:r>
            <a:r>
              <a:rPr lang="cs-CZ" sz="1400" dirty="0" smtClean="0">
                <a:hlinkClick r:id="rId3"/>
              </a:rPr>
              <a:t>2.0</a:t>
            </a:r>
            <a:r>
              <a:rPr lang="cs-CZ" sz="1400" dirty="0" smtClean="0"/>
              <a:t> na </a:t>
            </a:r>
            <a:r>
              <a:rPr lang="cs-CZ" sz="1400" dirty="0"/>
              <a:t>WWW: &lt;http://www.geograph.org.uk/</a:t>
            </a:r>
            <a:r>
              <a:rPr lang="cs-CZ" sz="1400" dirty="0" err="1"/>
              <a:t>photo</a:t>
            </a:r>
            <a:r>
              <a:rPr lang="cs-CZ" sz="1400" dirty="0"/>
              <a:t>/2752455</a:t>
            </a:r>
            <a:r>
              <a:rPr lang="cs-CZ" sz="1400" dirty="0" smtClean="0"/>
              <a:t>&gt;.</a:t>
            </a:r>
          </a:p>
          <a:p>
            <a:pPr marL="0" indent="0">
              <a:buNone/>
            </a:pPr>
            <a:r>
              <a:rPr lang="cs-CZ" sz="1400" dirty="0" smtClean="0"/>
              <a:t>4. </a:t>
            </a:r>
            <a:r>
              <a:rPr lang="cs-CZ" sz="1400" dirty="0"/>
              <a:t>AUTOR NEUVEDEN, Autor Neuveden. </a:t>
            </a:r>
            <a:r>
              <a:rPr lang="cs-CZ" sz="1400" i="1" dirty="0"/>
              <a:t>NoveDomy.sk</a:t>
            </a:r>
            <a:r>
              <a:rPr lang="cs-CZ" sz="1400" dirty="0"/>
              <a:t> [online]. [cit. 6.8.2012]. Dostupný na WWW: &lt;http://www.novedomy.sk/</a:t>
            </a:r>
            <a:r>
              <a:rPr lang="cs-CZ" sz="1400" dirty="0" err="1"/>
              <a:t>rodinne</a:t>
            </a:r>
            <a:r>
              <a:rPr lang="cs-CZ" sz="1400" dirty="0"/>
              <a:t>-domy</a:t>
            </a:r>
            <a:r>
              <a:rPr lang="cs-CZ" sz="1400" dirty="0" smtClean="0"/>
              <a:t>/&gt;.</a:t>
            </a:r>
          </a:p>
          <a:p>
            <a:pPr marL="0" indent="0">
              <a:buNone/>
            </a:pPr>
            <a:r>
              <a:rPr lang="cs-CZ" sz="1400" dirty="0" smtClean="0"/>
              <a:t>5. </a:t>
            </a:r>
            <a:r>
              <a:rPr lang="cs-CZ" sz="1400" dirty="0"/>
              <a:t>AUTOR NEUVEDEN, Autor Neuveden. </a:t>
            </a:r>
            <a:r>
              <a:rPr lang="cs-CZ" sz="1400" i="1" dirty="0" err="1"/>
              <a:t>shinny</a:t>
            </a:r>
            <a:r>
              <a:rPr lang="cs-CZ" sz="1400" i="1" dirty="0"/>
              <a:t> happy </a:t>
            </a:r>
            <a:r>
              <a:rPr lang="cs-CZ" sz="1400" i="1" dirty="0" err="1"/>
              <a:t>windows</a:t>
            </a:r>
            <a:r>
              <a:rPr lang="cs-CZ" sz="1400" dirty="0"/>
              <a:t> [online]. [cit. 6.8.2012]. Dostupný na WWW: &lt;http://www.shinyhappywindows.co.uk/online-</a:t>
            </a:r>
            <a:r>
              <a:rPr lang="cs-CZ" sz="1400" dirty="0" err="1"/>
              <a:t>store.php</a:t>
            </a:r>
            <a:r>
              <a:rPr lang="cs-CZ" sz="1400" dirty="0" smtClean="0"/>
              <a:t>&gt;.</a:t>
            </a:r>
          </a:p>
          <a:p>
            <a:pPr marL="0" indent="0">
              <a:buNone/>
            </a:pPr>
            <a:r>
              <a:rPr lang="cs-CZ" sz="1400" dirty="0" smtClean="0"/>
              <a:t>6. </a:t>
            </a:r>
            <a:r>
              <a:rPr lang="cs-CZ" sz="1400" dirty="0"/>
              <a:t>AUTOR NEUVEDEN, Autor Neuveden. </a:t>
            </a:r>
            <a:r>
              <a:rPr lang="cs-CZ" sz="1400" i="1" dirty="0" err="1"/>
              <a:t>Flickr</a:t>
            </a:r>
            <a:r>
              <a:rPr lang="cs-CZ" sz="1400" dirty="0"/>
              <a:t> [online]. [cit. 6.8.2012]. Dostupný pod licencí </a:t>
            </a:r>
            <a:r>
              <a:rPr lang="cs-CZ" sz="1400" dirty="0" err="1">
                <a:hlinkClick r:id="rId6"/>
              </a:rPr>
              <a:t>Witt</a:t>
            </a:r>
            <a:r>
              <a:rPr lang="cs-CZ" sz="1400" dirty="0">
                <a:hlinkClick r:id="rId6"/>
              </a:rPr>
              <a:t> Istanbul </a:t>
            </a:r>
            <a:r>
              <a:rPr lang="cs-CZ" sz="1400" dirty="0" err="1">
                <a:hlinkClick r:id="rId6"/>
              </a:rPr>
              <a:t>Suites</a:t>
            </a:r>
            <a:r>
              <a:rPr lang="cs-CZ" sz="1400" dirty="0"/>
              <a:t> / </a:t>
            </a:r>
            <a:r>
              <a:rPr lang="cs-CZ" sz="1400" dirty="0">
                <a:hlinkClick r:id="rId7"/>
              </a:rPr>
              <a:t>CC BY </a:t>
            </a:r>
            <a:r>
              <a:rPr lang="cs-CZ" sz="1400" dirty="0" smtClean="0">
                <a:hlinkClick r:id="rId7"/>
              </a:rPr>
              <a:t>2.0</a:t>
            </a:r>
            <a:r>
              <a:rPr lang="cs-CZ" sz="1400" dirty="0" smtClean="0"/>
              <a:t> na </a:t>
            </a:r>
            <a:r>
              <a:rPr lang="cs-CZ" sz="1400" dirty="0"/>
              <a:t>WWW: </a:t>
            </a:r>
            <a:r>
              <a:rPr lang="cs-CZ" sz="1400" dirty="0" smtClean="0"/>
              <a:t>&lt;http</a:t>
            </a:r>
            <a:r>
              <a:rPr lang="cs-CZ" sz="1400" dirty="0"/>
              <a:t>://www.flickr.com/</a:t>
            </a:r>
            <a:r>
              <a:rPr lang="cs-CZ" sz="1400" dirty="0" err="1"/>
              <a:t>photos</a:t>
            </a:r>
            <a:r>
              <a:rPr lang="cs-CZ" sz="1400" dirty="0"/>
              <a:t>/</a:t>
            </a:r>
            <a:r>
              <a:rPr lang="cs-CZ" sz="1400" dirty="0" err="1"/>
              <a:t>wittistanbulsuites</a:t>
            </a:r>
            <a:r>
              <a:rPr lang="cs-CZ" sz="1400" dirty="0"/>
              <a:t>/3440770689/</a:t>
            </a:r>
            <a:r>
              <a:rPr lang="cs-CZ" sz="1400" dirty="0" err="1"/>
              <a:t>sizes</a:t>
            </a:r>
            <a:r>
              <a:rPr lang="cs-CZ" sz="1400" dirty="0"/>
              <a:t>/m</a:t>
            </a:r>
            <a:r>
              <a:rPr lang="cs-CZ" sz="1400" dirty="0" smtClean="0"/>
              <a:t>/&gt;.</a:t>
            </a:r>
          </a:p>
          <a:p>
            <a:pPr marL="0" indent="0">
              <a:buNone/>
            </a:pPr>
            <a:r>
              <a:rPr lang="cs-CZ" sz="1400" dirty="0" smtClean="0"/>
              <a:t>7. </a:t>
            </a:r>
            <a:r>
              <a:rPr lang="cs-CZ" sz="1400" dirty="0"/>
              <a:t>AUTOR NEUVEDEN, Autor Neuveden. </a:t>
            </a:r>
            <a:r>
              <a:rPr lang="cs-CZ" sz="1400" i="1" dirty="0"/>
              <a:t>vitalia.cz</a:t>
            </a:r>
            <a:r>
              <a:rPr lang="cs-CZ" sz="1400" dirty="0"/>
              <a:t> [online]. [cit. 6.8.2012]. Dostupný na WWW: &lt;http://www.vitalia.cz/</a:t>
            </a:r>
            <a:r>
              <a:rPr lang="cs-CZ" sz="1400" dirty="0" err="1"/>
              <a:t>clanky</a:t>
            </a:r>
            <a:r>
              <a:rPr lang="cs-CZ" sz="1400" dirty="0"/>
              <a:t>/pronajmete-si-vilu-a-</a:t>
            </a:r>
            <a:r>
              <a:rPr lang="cs-CZ" sz="1400" dirty="0" err="1"/>
              <a:t>uzijte</a:t>
            </a:r>
            <a:r>
              <a:rPr lang="cs-CZ" sz="1400" dirty="0"/>
              <a:t>-si-dovolenou-v-klidu</a:t>
            </a:r>
            <a:r>
              <a:rPr lang="cs-CZ" sz="1400" dirty="0" smtClean="0"/>
              <a:t>/&gt;.</a:t>
            </a:r>
          </a:p>
          <a:p>
            <a:pPr marL="0" indent="0">
              <a:buNone/>
            </a:pPr>
            <a:r>
              <a:rPr lang="cs-CZ" sz="1400" dirty="0" smtClean="0"/>
              <a:t>8. </a:t>
            </a:r>
            <a:r>
              <a:rPr lang="cs-CZ" sz="1400" dirty="0"/>
              <a:t>GARRYREGGAE. </a:t>
            </a:r>
            <a:r>
              <a:rPr lang="cs-CZ" sz="1400" i="1" dirty="0"/>
              <a:t>Geograph.org</a:t>
            </a:r>
            <a:r>
              <a:rPr lang="cs-CZ" sz="1400" dirty="0"/>
              <a:t> [online]. [cit. 6.8.2012]. Dostupný pod licencí </a:t>
            </a:r>
            <a:r>
              <a:rPr lang="cs-CZ" sz="1400" dirty="0" err="1"/>
              <a:t>Block</a:t>
            </a:r>
            <a:r>
              <a:rPr lang="cs-CZ" sz="1400" dirty="0"/>
              <a:t> </a:t>
            </a:r>
            <a:r>
              <a:rPr lang="cs-CZ" sz="1400" dirty="0" err="1"/>
              <a:t>of</a:t>
            </a:r>
            <a:r>
              <a:rPr lang="cs-CZ" sz="1400" dirty="0"/>
              <a:t> </a:t>
            </a:r>
            <a:r>
              <a:rPr lang="cs-CZ" sz="1400" dirty="0" err="1"/>
              <a:t>flats</a:t>
            </a:r>
            <a:r>
              <a:rPr lang="cs-CZ" sz="1400" dirty="0"/>
              <a:t>, </a:t>
            </a:r>
            <a:r>
              <a:rPr lang="cs-CZ" sz="1400" dirty="0" err="1"/>
              <a:t>Old</a:t>
            </a:r>
            <a:r>
              <a:rPr lang="cs-CZ" sz="1400" dirty="0"/>
              <a:t> </a:t>
            </a:r>
            <a:r>
              <a:rPr lang="cs-CZ" sz="1400" dirty="0" err="1"/>
              <a:t>Town</a:t>
            </a:r>
            <a:r>
              <a:rPr lang="cs-CZ" sz="1400" dirty="0"/>
              <a:t>, Poole (</a:t>
            </a:r>
            <a:r>
              <a:rPr lang="cs-CZ" sz="1400" dirty="0" err="1">
                <a:hlinkClick r:id="rId8"/>
              </a:rPr>
              <a:t>GaryReggae</a:t>
            </a:r>
            <a:r>
              <a:rPr lang="cs-CZ" sz="1400" dirty="0"/>
              <a:t>) / </a:t>
            </a:r>
            <a:r>
              <a:rPr lang="cs-CZ" sz="1400" dirty="0">
                <a:hlinkClick r:id="rId3"/>
              </a:rPr>
              <a:t>CC BY-SA </a:t>
            </a:r>
            <a:r>
              <a:rPr lang="cs-CZ" sz="1400" dirty="0" smtClean="0">
                <a:hlinkClick r:id="rId3"/>
              </a:rPr>
              <a:t>2.0</a:t>
            </a:r>
            <a:r>
              <a:rPr lang="cs-CZ" sz="1400" dirty="0" smtClean="0"/>
              <a:t> na </a:t>
            </a:r>
            <a:r>
              <a:rPr lang="cs-CZ" sz="1400" dirty="0"/>
              <a:t>WWW: &lt;http://www.geograph.org.uk/</a:t>
            </a:r>
            <a:r>
              <a:rPr lang="cs-CZ" sz="1400" dirty="0" err="1"/>
              <a:t>photo</a:t>
            </a:r>
            <a:r>
              <a:rPr lang="cs-CZ" sz="1400" dirty="0"/>
              <a:t>/261477&gt;.</a:t>
            </a:r>
            <a:endParaRPr lang="en-GB" sz="1400" dirty="0"/>
          </a:p>
        </p:txBody>
      </p:sp>
    </p:spTree>
    <p:extLst>
      <p:ext uri="{BB962C8B-B14F-4D97-AF65-F5344CB8AC3E}">
        <p14:creationId xmlns="" xmlns:p14="http://schemas.microsoft.com/office/powerpoint/2010/main" val="39043493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457200" y="1196752"/>
            <a:ext cx="8229600" cy="5127848"/>
          </a:xfrm>
        </p:spPr>
        <p:txBody>
          <a:bodyPr>
            <a:normAutofit fontScale="70000" lnSpcReduction="20000"/>
          </a:bodyPr>
          <a:lstStyle/>
          <a:p>
            <a:pPr marL="0" indent="0">
              <a:buNone/>
            </a:pPr>
            <a:r>
              <a:rPr lang="cs-CZ" dirty="0" smtClean="0"/>
              <a:t>9. </a:t>
            </a:r>
            <a:r>
              <a:rPr lang="cs-CZ" dirty="0"/>
              <a:t>AUTOR NEUVEDEN. </a:t>
            </a:r>
            <a:r>
              <a:rPr lang="cs-CZ" i="1" dirty="0" err="1"/>
              <a:t>dizax</a:t>
            </a:r>
            <a:r>
              <a:rPr lang="cs-CZ" dirty="0"/>
              <a:t> [online]. [cit. 6.8.2012]. Dostupný na WWW: &lt;http://www.dizax.sk/</a:t>
            </a:r>
            <a:r>
              <a:rPr lang="cs-CZ" dirty="0" err="1"/>
              <a:t>galeria</a:t>
            </a:r>
            <a:r>
              <a:rPr lang="cs-CZ" dirty="0"/>
              <a:t>/foto/</a:t>
            </a:r>
            <a:r>
              <a:rPr lang="cs-CZ" dirty="0" err="1"/>
              <a:t>detska-izba</a:t>
            </a:r>
            <a:r>
              <a:rPr lang="cs-CZ" dirty="0" smtClean="0"/>
              <a:t>/&gt;.</a:t>
            </a:r>
          </a:p>
          <a:p>
            <a:pPr marL="0" indent="0">
              <a:buNone/>
            </a:pPr>
            <a:r>
              <a:rPr lang="cs-CZ" dirty="0" smtClean="0"/>
              <a:t>10. </a:t>
            </a:r>
            <a:r>
              <a:rPr lang="cs-CZ" dirty="0"/>
              <a:t>AUTOR NEUVEDEN. </a:t>
            </a:r>
            <a:r>
              <a:rPr lang="cs-CZ" i="1" dirty="0" err="1"/>
              <a:t>nabytok</a:t>
            </a:r>
            <a:r>
              <a:rPr lang="cs-CZ" i="1" dirty="0"/>
              <a:t> a interier.sk</a:t>
            </a:r>
            <a:r>
              <a:rPr lang="cs-CZ" dirty="0"/>
              <a:t> [online]. [cit. 6.8.2012]. Dostupný na WWW: &lt;http://wwhttp://www.nabytok-a-interier.sk/detske-izby/detska-izba-julkaw.dizax.sk/galeria/foto/detska-izba</a:t>
            </a:r>
            <a:r>
              <a:rPr lang="cs-CZ" dirty="0" smtClean="0"/>
              <a:t>/&gt;.</a:t>
            </a:r>
          </a:p>
          <a:p>
            <a:pPr marL="0" indent="0">
              <a:buNone/>
            </a:pPr>
            <a:r>
              <a:rPr lang="cs-CZ" dirty="0" smtClean="0"/>
              <a:t>11. </a:t>
            </a:r>
            <a:r>
              <a:rPr lang="cs-CZ" dirty="0"/>
              <a:t>AUTOR NEUVEDEN. </a:t>
            </a:r>
            <a:r>
              <a:rPr lang="cs-CZ" i="1" dirty="0" err="1"/>
              <a:t>svet</a:t>
            </a:r>
            <a:r>
              <a:rPr lang="cs-CZ" i="1" dirty="0"/>
              <a:t> bydleni</a:t>
            </a:r>
            <a:r>
              <a:rPr lang="cs-CZ" dirty="0"/>
              <a:t> [online]. [cit. 6.8.2012]. Dostupný na WWW: &lt;http://www.svet-bydleni.cz/bydleni-1/jak-vybirat-nabytek-pro-obyvaci-pokoj.aspx</a:t>
            </a:r>
            <a:r>
              <a:rPr lang="cs-CZ" dirty="0" smtClean="0"/>
              <a:t>&gt;.</a:t>
            </a:r>
          </a:p>
          <a:p>
            <a:pPr marL="0" indent="0">
              <a:buNone/>
            </a:pPr>
            <a:r>
              <a:rPr lang="cs-CZ" dirty="0" smtClean="0"/>
              <a:t>12. </a:t>
            </a:r>
            <a:r>
              <a:rPr lang="pt-BR" dirty="0"/>
              <a:t>AUTOR NEUVEDEN. </a:t>
            </a:r>
            <a:r>
              <a:rPr lang="pt-BR" i="1" dirty="0"/>
              <a:t>hvíždata.cz</a:t>
            </a:r>
            <a:r>
              <a:rPr lang="pt-BR" dirty="0"/>
              <a:t> [online]. [cit. 6.8.2012]. Dostupný na WWW: &lt;http://www.hvizdata.cz/clanky/domov-a-rodina/obyvaci-pokoj-podle-vasich-predstav/attachment/obyvaci-pokoje</a:t>
            </a:r>
            <a:r>
              <a:rPr lang="pt-BR" dirty="0" smtClean="0"/>
              <a:t>/&gt;.</a:t>
            </a:r>
            <a:endParaRPr lang="cs-CZ" dirty="0" smtClean="0"/>
          </a:p>
          <a:p>
            <a:pPr marL="0" indent="0">
              <a:buNone/>
            </a:pPr>
            <a:r>
              <a:rPr lang="cs-CZ" dirty="0" smtClean="0"/>
              <a:t>13.</a:t>
            </a:r>
            <a:r>
              <a:rPr lang="en-GB" dirty="0"/>
              <a:t> SEBLEOUF. </a:t>
            </a:r>
            <a:r>
              <a:rPr lang="en-GB" i="1" dirty="0"/>
              <a:t>Wikimedia Commons</a:t>
            </a:r>
            <a:r>
              <a:rPr lang="en-GB" dirty="0"/>
              <a:t> [online]. [cit. 9.8.2012]. </a:t>
            </a:r>
            <a:r>
              <a:rPr lang="en-GB" dirty="0" err="1"/>
              <a:t>Dostupný</a:t>
            </a:r>
            <a:r>
              <a:rPr lang="en-GB" dirty="0"/>
              <a:t> pod </a:t>
            </a:r>
            <a:r>
              <a:rPr lang="en-GB" dirty="0" err="1"/>
              <a:t>licencí</a:t>
            </a:r>
            <a:r>
              <a:rPr lang="en-GB" dirty="0"/>
              <a:t> By </a:t>
            </a:r>
            <a:r>
              <a:rPr lang="en-GB" dirty="0" err="1"/>
              <a:t>Sebleouf</a:t>
            </a:r>
            <a:r>
              <a:rPr lang="en-GB" dirty="0"/>
              <a:t> (Own work) [CC-BY-SA-3.0 (http://creativecommons.org/licenses/by-sa/3.0)], via Wikimedia Commons </a:t>
            </a:r>
            <a:r>
              <a:rPr lang="en-GB" dirty="0" err="1"/>
              <a:t>na</a:t>
            </a:r>
            <a:r>
              <a:rPr lang="en-GB" dirty="0"/>
              <a:t> WWW: &lt;http://commons.wikimedia.org/wiki/File:Saint-Just-d%27Avray_-_Vue.jpg</a:t>
            </a:r>
            <a:r>
              <a:rPr lang="en-GB" dirty="0" smtClean="0"/>
              <a:t>&gt;.</a:t>
            </a:r>
          </a:p>
          <a:p>
            <a:pPr marL="0" indent="0">
              <a:buNone/>
            </a:pPr>
            <a:r>
              <a:rPr lang="en-US" dirty="0" smtClean="0"/>
              <a:t>14. </a:t>
            </a:r>
            <a:r>
              <a:rPr lang="en-GB" dirty="0" smtClean="0"/>
              <a:t>AUTOR </a:t>
            </a:r>
            <a:r>
              <a:rPr lang="en-GB" dirty="0"/>
              <a:t>NEUVEDEN. </a:t>
            </a:r>
            <a:r>
              <a:rPr lang="en-GB" i="1" dirty="0"/>
              <a:t>Public Domain Images</a:t>
            </a:r>
            <a:r>
              <a:rPr lang="en-GB" dirty="0"/>
              <a:t> [online]. [cit. 9.8.2012]. </a:t>
            </a:r>
            <a:r>
              <a:rPr lang="en-GB" dirty="0" err="1"/>
              <a:t>Dostupný</a:t>
            </a:r>
            <a:r>
              <a:rPr lang="en-GB" dirty="0"/>
              <a:t> pod </a:t>
            </a:r>
            <a:r>
              <a:rPr lang="en-GB" dirty="0" err="1"/>
              <a:t>licencí</a:t>
            </a:r>
            <a:r>
              <a:rPr lang="en-GB" dirty="0"/>
              <a:t> </a:t>
            </a:r>
            <a:r>
              <a:rPr lang="en-GB" dirty="0">
                <a:hlinkClick r:id="rId2" tooltip="Downtown big city"/>
              </a:rPr>
              <a:t>Downtown big city</a:t>
            </a:r>
            <a:r>
              <a:rPr lang="en-GB" dirty="0"/>
              <a:t> on </a:t>
            </a:r>
            <a:r>
              <a:rPr lang="en-GB" dirty="0">
                <a:hlinkClick r:id="rId3" tooltip="Public Domain Images"/>
              </a:rPr>
              <a:t>Public Domain Images</a:t>
            </a:r>
            <a:r>
              <a:rPr lang="en-GB" dirty="0"/>
              <a:t> </a:t>
            </a:r>
            <a:r>
              <a:rPr lang="en-GB" dirty="0" err="1"/>
              <a:t>na</a:t>
            </a:r>
            <a:r>
              <a:rPr lang="en-GB" dirty="0"/>
              <a:t> WWW: &lt;http://www.public-domain-image.com/architecture-public-domain-images-pictures/city-downtown-public-domain-images-pictures/downtown-big-city.jpg.html&gt;</a:t>
            </a:r>
            <a:endParaRPr lang="en-GB" u="sng" dirty="0">
              <a:solidFill>
                <a:srgbClr val="FF0000"/>
              </a:solidFill>
            </a:endParaRPr>
          </a:p>
        </p:txBody>
      </p:sp>
    </p:spTree>
    <p:extLst>
      <p:ext uri="{BB962C8B-B14F-4D97-AF65-F5344CB8AC3E}">
        <p14:creationId xmlns="" xmlns:p14="http://schemas.microsoft.com/office/powerpoint/2010/main" val="36240931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Anotace</a:t>
            </a:r>
            <a:endParaRPr lang="cs-CZ" dirty="0"/>
          </a:p>
        </p:txBody>
      </p:sp>
      <p:sp>
        <p:nvSpPr>
          <p:cNvPr id="3" name="Zástupný symbol pro obsah 2"/>
          <p:cNvSpPr>
            <a:spLocks noGrp="1"/>
          </p:cNvSpPr>
          <p:nvPr>
            <p:ph idx="1"/>
          </p:nvPr>
        </p:nvSpPr>
        <p:spPr/>
        <p:txBody>
          <a:bodyPr>
            <a:normAutofit fontScale="70000" lnSpcReduction="20000"/>
          </a:bodyPr>
          <a:lstStyle/>
          <a:p>
            <a:pPr algn="just"/>
            <a:r>
              <a:rPr lang="en-GB" dirty="0" err="1" smtClean="0"/>
              <a:t>Materiál</a:t>
            </a:r>
            <a:r>
              <a:rPr lang="en-GB" dirty="0" smtClean="0"/>
              <a:t> </a:t>
            </a:r>
            <a:r>
              <a:rPr lang="en-GB" dirty="0" err="1" smtClean="0"/>
              <a:t>slouží</a:t>
            </a:r>
            <a:r>
              <a:rPr lang="en-GB" dirty="0" smtClean="0"/>
              <a:t> k </a:t>
            </a:r>
            <a:r>
              <a:rPr lang="en-GB" dirty="0" err="1" smtClean="0"/>
              <a:t>procvič</a:t>
            </a:r>
            <a:r>
              <a:rPr lang="cs-CZ" dirty="0" err="1" smtClean="0"/>
              <a:t>ení</a:t>
            </a:r>
            <a:r>
              <a:rPr lang="en-GB" dirty="0" smtClean="0"/>
              <a:t> </a:t>
            </a:r>
            <a:r>
              <a:rPr lang="en-GB" dirty="0" err="1" smtClean="0"/>
              <a:t>maturitního</a:t>
            </a:r>
            <a:r>
              <a:rPr lang="en-GB" dirty="0" smtClean="0"/>
              <a:t> </a:t>
            </a:r>
            <a:r>
              <a:rPr lang="en-GB" dirty="0" err="1" smtClean="0"/>
              <a:t>tématu</a:t>
            </a:r>
            <a:r>
              <a:rPr lang="en-GB" dirty="0" smtClean="0"/>
              <a:t> </a:t>
            </a:r>
            <a:r>
              <a:rPr lang="cs-CZ" dirty="0" smtClean="0"/>
              <a:t>BYDLENÍ</a:t>
            </a:r>
            <a:r>
              <a:rPr lang="en-GB" dirty="0" smtClean="0"/>
              <a:t>. </a:t>
            </a:r>
            <a:endParaRPr lang="cs-CZ" dirty="0" smtClean="0"/>
          </a:p>
          <a:p>
            <a:pPr algn="just"/>
            <a:r>
              <a:rPr lang="en-GB" dirty="0" err="1" smtClean="0"/>
              <a:t>Žáci</a:t>
            </a:r>
            <a:r>
              <a:rPr lang="en-GB" dirty="0" smtClean="0"/>
              <a:t> se v </a:t>
            </a:r>
            <a:r>
              <a:rPr lang="en-GB" dirty="0" err="1" smtClean="0"/>
              <a:t>prezentaci</a:t>
            </a:r>
            <a:r>
              <a:rPr lang="en-GB" dirty="0" smtClean="0"/>
              <a:t> </a:t>
            </a:r>
            <a:r>
              <a:rPr lang="en-GB" dirty="0" err="1" smtClean="0"/>
              <a:t>seznámí</a:t>
            </a:r>
            <a:r>
              <a:rPr lang="en-GB" dirty="0" smtClean="0"/>
              <a:t> se </a:t>
            </a:r>
            <a:r>
              <a:rPr lang="en-GB" dirty="0" err="1" smtClean="0"/>
              <a:t>slovní</a:t>
            </a:r>
            <a:r>
              <a:rPr lang="en-GB" dirty="0" smtClean="0"/>
              <a:t> </a:t>
            </a:r>
            <a:r>
              <a:rPr lang="en-GB" dirty="0" err="1" smtClean="0"/>
              <a:t>zásobou</a:t>
            </a:r>
            <a:r>
              <a:rPr lang="cs-CZ" dirty="0" smtClean="0"/>
              <a:t> k danému tématu, kterou pak následně použijí ve vlastním projevu.</a:t>
            </a:r>
            <a:r>
              <a:rPr lang="en-GB" dirty="0" smtClean="0"/>
              <a:t> </a:t>
            </a:r>
            <a:endParaRPr lang="cs-CZ" dirty="0" smtClean="0"/>
          </a:p>
          <a:p>
            <a:r>
              <a:rPr lang="en-GB" dirty="0" err="1"/>
              <a:t>Součástí</a:t>
            </a:r>
            <a:r>
              <a:rPr lang="en-GB" dirty="0"/>
              <a:t> </a:t>
            </a:r>
            <a:r>
              <a:rPr lang="en-GB" dirty="0" err="1"/>
              <a:t>prezentace</a:t>
            </a:r>
            <a:r>
              <a:rPr lang="en-GB" dirty="0"/>
              <a:t> </a:t>
            </a:r>
            <a:r>
              <a:rPr lang="en-GB" dirty="0" err="1"/>
              <a:t>jsou</a:t>
            </a:r>
            <a:r>
              <a:rPr lang="en-GB" dirty="0"/>
              <a:t> </a:t>
            </a:r>
            <a:r>
              <a:rPr lang="en-GB" dirty="0" err="1"/>
              <a:t>obrázky</a:t>
            </a:r>
            <a:r>
              <a:rPr lang="en-GB" dirty="0"/>
              <a:t> k </a:t>
            </a:r>
            <a:r>
              <a:rPr lang="en-GB" dirty="0" err="1"/>
              <a:t>popisu</a:t>
            </a:r>
            <a:r>
              <a:rPr lang="en-GB" dirty="0"/>
              <a:t> a </a:t>
            </a:r>
            <a:r>
              <a:rPr lang="en-GB" dirty="0" err="1"/>
              <a:t>porovnávání</a:t>
            </a:r>
            <a:r>
              <a:rPr lang="en-GB" dirty="0"/>
              <a:t>, </a:t>
            </a:r>
            <a:r>
              <a:rPr lang="en-GB" dirty="0" err="1"/>
              <a:t>práce</a:t>
            </a:r>
            <a:r>
              <a:rPr lang="en-GB" dirty="0"/>
              <a:t> s </a:t>
            </a:r>
            <a:r>
              <a:rPr lang="en-GB" dirty="0" err="1"/>
              <a:t>textem</a:t>
            </a:r>
            <a:r>
              <a:rPr lang="en-GB" dirty="0"/>
              <a:t>, </a:t>
            </a:r>
            <a:r>
              <a:rPr lang="cs-CZ" dirty="0"/>
              <a:t>práce s internetem, </a:t>
            </a:r>
            <a:r>
              <a:rPr lang="en-GB" dirty="0" err="1"/>
              <a:t>otázky</a:t>
            </a:r>
            <a:r>
              <a:rPr lang="en-GB" dirty="0"/>
              <a:t> pro </a:t>
            </a:r>
            <a:r>
              <a:rPr lang="en-GB" dirty="0" err="1"/>
              <a:t>práci</a:t>
            </a:r>
            <a:r>
              <a:rPr lang="en-GB" dirty="0"/>
              <a:t> </a:t>
            </a:r>
            <a:r>
              <a:rPr lang="en-GB" dirty="0" err="1"/>
              <a:t>ve</a:t>
            </a:r>
            <a:r>
              <a:rPr lang="en-GB" dirty="0"/>
              <a:t> </a:t>
            </a:r>
            <a:r>
              <a:rPr lang="en-GB" dirty="0" err="1"/>
              <a:t>dvojicích</a:t>
            </a:r>
            <a:r>
              <a:rPr lang="en-GB" dirty="0"/>
              <a:t> </a:t>
            </a:r>
            <a:r>
              <a:rPr lang="en-GB" dirty="0" err="1"/>
              <a:t>nebo</a:t>
            </a:r>
            <a:r>
              <a:rPr lang="en-GB" dirty="0"/>
              <a:t> </a:t>
            </a:r>
            <a:r>
              <a:rPr lang="en-GB" dirty="0" err="1"/>
              <a:t>ve</a:t>
            </a:r>
            <a:r>
              <a:rPr lang="en-GB" dirty="0"/>
              <a:t> </a:t>
            </a:r>
            <a:r>
              <a:rPr lang="en-GB" dirty="0" err="1"/>
              <a:t>skupinách</a:t>
            </a:r>
            <a:r>
              <a:rPr lang="cs-CZ" dirty="0"/>
              <a:t> a modelové</a:t>
            </a:r>
            <a:r>
              <a:rPr lang="en-GB" dirty="0"/>
              <a:t> </a:t>
            </a:r>
            <a:r>
              <a:rPr lang="en-GB" dirty="0" err="1"/>
              <a:t>situace</a:t>
            </a:r>
            <a:r>
              <a:rPr lang="en-GB" dirty="0"/>
              <a:t> pro </a:t>
            </a:r>
            <a:r>
              <a:rPr lang="en-GB" dirty="0" err="1"/>
              <a:t>interakci</a:t>
            </a:r>
            <a:r>
              <a:rPr lang="cs-CZ" dirty="0" smtClean="0"/>
              <a:t>.</a:t>
            </a:r>
          </a:p>
          <a:p>
            <a:pPr algn="just">
              <a:buNone/>
            </a:pPr>
            <a:endParaRPr lang="cs-CZ" dirty="0" smtClean="0"/>
          </a:p>
          <a:p>
            <a:pPr algn="just"/>
            <a:r>
              <a:rPr lang="cs-CZ" u="sng" dirty="0" smtClean="0"/>
              <a:t>Forma výuky</a:t>
            </a:r>
            <a:r>
              <a:rPr lang="cs-CZ" dirty="0" smtClean="0"/>
              <a:t>: frontální výuka, skupinová, individuální pro domácí přípravu</a:t>
            </a:r>
            <a:endParaRPr lang="cs-CZ" u="sng" dirty="0" smtClean="0"/>
          </a:p>
          <a:p>
            <a:pPr algn="just"/>
            <a:r>
              <a:rPr lang="cs-CZ" u="sng" dirty="0" smtClean="0"/>
              <a:t>Převládající klíčové kompetence</a:t>
            </a:r>
            <a:r>
              <a:rPr lang="cs-CZ" dirty="0" smtClean="0"/>
              <a:t>: </a:t>
            </a:r>
            <a:r>
              <a:rPr lang="cs-CZ" sz="2800" dirty="0" smtClean="0"/>
              <a:t>kompetence k učení, kompetence komunikativní, kompetence k řešení problémů, kompetence sociální a personální</a:t>
            </a:r>
            <a:endParaRPr lang="cs-CZ" u="sng" dirty="0" smtClean="0"/>
          </a:p>
          <a:p>
            <a:pPr algn="just"/>
            <a:r>
              <a:rPr lang="cs-CZ" u="sng" dirty="0" smtClean="0"/>
              <a:t>Vazba na ŠVP: </a:t>
            </a:r>
          </a:p>
          <a:p>
            <a:pPr algn="just"/>
            <a:r>
              <a:rPr lang="cs-CZ" sz="2400" dirty="0" smtClean="0"/>
              <a:t>Školní vzdělávací program pro čtyřleté gymnázium – učební osnovy ANGLICKÝ JAZYK – 3. ročník </a:t>
            </a:r>
          </a:p>
          <a:p>
            <a:pPr algn="just"/>
            <a:r>
              <a:rPr lang="cs-CZ" sz="2400" dirty="0" smtClean="0"/>
              <a:t>Školní vzdělávací program pro osmileté gymnázium – část B – učební osnovy ANGLICKÝ JAZYK - septima</a:t>
            </a:r>
            <a:endParaRPr lang="en-GB" dirty="0" smtClean="0"/>
          </a:p>
          <a:p>
            <a:pPr marL="0" indent="0">
              <a:buNone/>
            </a:pPr>
            <a:endParaRPr lang="en-GB" dirty="0"/>
          </a:p>
        </p:txBody>
      </p:sp>
    </p:spTree>
    <p:extLst>
      <p:ext uri="{BB962C8B-B14F-4D97-AF65-F5344CB8AC3E}">
        <p14:creationId xmlns="" xmlns:p14="http://schemas.microsoft.com/office/powerpoint/2010/main" val="36560597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1412776"/>
            <a:ext cx="8229600" cy="1143000"/>
          </a:xfrm>
        </p:spPr>
        <p:txBody>
          <a:bodyPr>
            <a:normAutofit fontScale="90000"/>
          </a:bodyPr>
          <a:lstStyle/>
          <a:p>
            <a:r>
              <a:rPr lang="en-GB" dirty="0" smtClean="0"/>
              <a:t>„A house is not a home.“</a:t>
            </a:r>
            <a:br>
              <a:rPr lang="en-GB" dirty="0" smtClean="0"/>
            </a:br>
            <a:r>
              <a:rPr lang="en-GB" dirty="0" smtClean="0"/>
              <a:t>						</a:t>
            </a:r>
            <a:r>
              <a:rPr lang="en-GB" sz="3100" dirty="0" smtClean="0"/>
              <a:t>Polly Adler</a:t>
            </a:r>
            <a:endParaRPr lang="en-GB" sz="3100" dirty="0"/>
          </a:p>
        </p:txBody>
      </p:sp>
      <p:sp>
        <p:nvSpPr>
          <p:cNvPr id="3" name="Zástupný symbol pro obsah 2"/>
          <p:cNvSpPr>
            <a:spLocks noGrp="1"/>
          </p:cNvSpPr>
          <p:nvPr>
            <p:ph idx="1"/>
          </p:nvPr>
        </p:nvSpPr>
        <p:spPr>
          <a:xfrm>
            <a:off x="323528" y="1628800"/>
            <a:ext cx="8229600" cy="4389120"/>
          </a:xfrm>
        </p:spPr>
        <p:txBody>
          <a:bodyPr/>
          <a:lstStyle/>
          <a:p>
            <a:endParaRPr lang="cs-CZ" dirty="0" smtClean="0"/>
          </a:p>
          <a:p>
            <a:endParaRPr lang="cs-CZ" dirty="0"/>
          </a:p>
          <a:p>
            <a:endParaRPr lang="cs-CZ" dirty="0" smtClean="0"/>
          </a:p>
          <a:p>
            <a:r>
              <a:rPr lang="en-GB" dirty="0" smtClean="0"/>
              <a:t>How do you understand this proverb?</a:t>
            </a:r>
            <a:endParaRPr lang="en-GB" dirty="0"/>
          </a:p>
        </p:txBody>
      </p:sp>
      <p:pic>
        <p:nvPicPr>
          <p:cNvPr id="4" name="Obrázek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5508103" y="3933056"/>
            <a:ext cx="3439931" cy="2579948"/>
          </a:xfrm>
          <a:prstGeom prst="rect">
            <a:avLst/>
          </a:prstGeom>
        </p:spPr>
      </p:pic>
      <p:sp>
        <p:nvSpPr>
          <p:cNvPr id="8" name="TextovéPole 7"/>
          <p:cNvSpPr txBox="1"/>
          <p:nvPr/>
        </p:nvSpPr>
        <p:spPr>
          <a:xfrm>
            <a:off x="5220072" y="6309320"/>
            <a:ext cx="458526" cy="369332"/>
          </a:xfrm>
          <a:prstGeom prst="rect">
            <a:avLst/>
          </a:prstGeom>
          <a:noFill/>
        </p:spPr>
        <p:txBody>
          <a:bodyPr wrap="square" rtlCol="0">
            <a:spAutoFit/>
          </a:bodyPr>
          <a:lstStyle/>
          <a:p>
            <a:r>
              <a:rPr lang="cs-CZ" dirty="0" smtClean="0"/>
              <a:t>1 </a:t>
            </a:r>
            <a:endParaRPr lang="en-GB" dirty="0"/>
          </a:p>
        </p:txBody>
      </p:sp>
    </p:spTree>
    <p:extLst>
      <p:ext uri="{BB962C8B-B14F-4D97-AF65-F5344CB8AC3E}">
        <p14:creationId xmlns="" xmlns:p14="http://schemas.microsoft.com/office/powerpoint/2010/main" val="4134736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en-US" sz="3600" dirty="0" smtClean="0"/>
              <a:t>Types of dwellings</a:t>
            </a:r>
            <a:r>
              <a:rPr lang="en-US" sz="2800" dirty="0" smtClean="0"/>
              <a:t/>
            </a:r>
            <a:br>
              <a:rPr lang="en-US" sz="2800" dirty="0" smtClean="0"/>
            </a:br>
            <a:r>
              <a:rPr lang="en-US" sz="2800" dirty="0" smtClean="0"/>
              <a:t>Match the types of dwelling and their definitions.</a:t>
            </a:r>
            <a:endParaRPr lang="en-US" sz="2800" dirty="0"/>
          </a:p>
        </p:txBody>
      </p:sp>
      <p:sp>
        <p:nvSpPr>
          <p:cNvPr id="3" name="Zástupný symbol pro obsah 2"/>
          <p:cNvSpPr>
            <a:spLocks noGrp="1"/>
          </p:cNvSpPr>
          <p:nvPr>
            <p:ph sz="half" idx="1"/>
          </p:nvPr>
        </p:nvSpPr>
        <p:spPr>
          <a:ln>
            <a:solidFill>
              <a:schemeClr val="accent1"/>
            </a:solidFill>
          </a:ln>
        </p:spPr>
        <p:txBody>
          <a:bodyPr>
            <a:normAutofit fontScale="92500" lnSpcReduction="10000"/>
          </a:bodyPr>
          <a:lstStyle/>
          <a:p>
            <a:endParaRPr lang="cs-CZ" dirty="0" smtClean="0"/>
          </a:p>
          <a:p>
            <a:r>
              <a:rPr lang="en-US" b="1" dirty="0" smtClean="0"/>
              <a:t>detached house</a:t>
            </a:r>
          </a:p>
          <a:p>
            <a:r>
              <a:rPr lang="en-US" b="1" dirty="0" smtClean="0"/>
              <a:t>semi-detached house</a:t>
            </a:r>
          </a:p>
          <a:p>
            <a:r>
              <a:rPr lang="en-US" b="1" dirty="0" smtClean="0"/>
              <a:t>terraced house</a:t>
            </a:r>
          </a:p>
          <a:p>
            <a:r>
              <a:rPr lang="en-US" b="1" dirty="0" smtClean="0"/>
              <a:t>block of flats</a:t>
            </a:r>
          </a:p>
          <a:p>
            <a:r>
              <a:rPr lang="en-US" b="1" dirty="0" smtClean="0"/>
              <a:t>cottage</a:t>
            </a:r>
          </a:p>
          <a:p>
            <a:r>
              <a:rPr lang="en-US" b="1" dirty="0" smtClean="0"/>
              <a:t>bungalow</a:t>
            </a:r>
          </a:p>
          <a:p>
            <a:r>
              <a:rPr lang="en-US" b="1" dirty="0" smtClean="0"/>
              <a:t>villa</a:t>
            </a:r>
          </a:p>
          <a:p>
            <a:r>
              <a:rPr lang="en-US" b="1" dirty="0" smtClean="0"/>
              <a:t>penthouse</a:t>
            </a:r>
          </a:p>
          <a:p>
            <a:endParaRPr lang="cs-CZ" dirty="0" smtClean="0"/>
          </a:p>
          <a:p>
            <a:endParaRPr lang="cs-CZ" dirty="0" smtClean="0"/>
          </a:p>
          <a:p>
            <a:endParaRPr lang="en-GB" dirty="0"/>
          </a:p>
        </p:txBody>
      </p:sp>
      <p:sp>
        <p:nvSpPr>
          <p:cNvPr id="4" name="Zástupný symbol pro obsah 3"/>
          <p:cNvSpPr>
            <a:spLocks noGrp="1"/>
          </p:cNvSpPr>
          <p:nvPr>
            <p:ph sz="half" idx="2"/>
          </p:nvPr>
        </p:nvSpPr>
        <p:spPr>
          <a:xfrm>
            <a:off x="4572000" y="1920085"/>
            <a:ext cx="4114800" cy="4434840"/>
          </a:xfrm>
        </p:spPr>
        <p:txBody>
          <a:bodyPr>
            <a:normAutofit fontScale="92500" lnSpcReduction="10000"/>
          </a:bodyPr>
          <a:lstStyle/>
          <a:p>
            <a:r>
              <a:rPr lang="en-GB" sz="2400" dirty="0" smtClean="0"/>
              <a:t>a house which is joined to other houses to form a row</a:t>
            </a:r>
          </a:p>
          <a:p>
            <a:r>
              <a:rPr lang="en-GB" sz="2400" dirty="0" smtClean="0"/>
              <a:t>a house with only one floor</a:t>
            </a:r>
          </a:p>
          <a:p>
            <a:r>
              <a:rPr lang="en-GB" sz="2400" dirty="0" smtClean="0"/>
              <a:t>a big house with a big garden</a:t>
            </a:r>
          </a:p>
          <a:p>
            <a:r>
              <a:rPr lang="en-GB" sz="2400" dirty="0" smtClean="0"/>
              <a:t>an expensive flat on the top floor of a building</a:t>
            </a:r>
          </a:p>
          <a:p>
            <a:r>
              <a:rPr lang="en-GB" sz="2400" dirty="0" smtClean="0"/>
              <a:t>a house which is joined to another house on one side</a:t>
            </a:r>
          </a:p>
          <a:p>
            <a:r>
              <a:rPr lang="en-GB" sz="2400" dirty="0" smtClean="0"/>
              <a:t>a house which is not joined to any other</a:t>
            </a:r>
          </a:p>
          <a:p>
            <a:r>
              <a:rPr lang="en-GB" sz="2400" dirty="0" smtClean="0"/>
              <a:t>a large building with flats</a:t>
            </a:r>
          </a:p>
          <a:p>
            <a:r>
              <a:rPr lang="en-GB" sz="2400" dirty="0" smtClean="0"/>
              <a:t>a small house in the country</a:t>
            </a:r>
            <a:endParaRPr lang="en-GB" sz="2400" dirty="0"/>
          </a:p>
        </p:txBody>
      </p:sp>
      <p:cxnSp>
        <p:nvCxnSpPr>
          <p:cNvPr id="8" name="Přímá spojnice se šipkou 7"/>
          <p:cNvCxnSpPr/>
          <p:nvPr/>
        </p:nvCxnSpPr>
        <p:spPr>
          <a:xfrm>
            <a:off x="2987824" y="2564904"/>
            <a:ext cx="1728192" cy="23042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Přímá spojnice se šipkou 9"/>
          <p:cNvCxnSpPr/>
          <p:nvPr/>
        </p:nvCxnSpPr>
        <p:spPr>
          <a:xfrm flipV="1">
            <a:off x="2339752" y="3537012"/>
            <a:ext cx="2376264" cy="18362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Přímá spojnice se šipkou 11"/>
          <p:cNvCxnSpPr/>
          <p:nvPr/>
        </p:nvCxnSpPr>
        <p:spPr>
          <a:xfrm>
            <a:off x="2627784" y="3717032"/>
            <a:ext cx="2088232" cy="18362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Přímá spojnice se šipkou 13"/>
          <p:cNvCxnSpPr/>
          <p:nvPr/>
        </p:nvCxnSpPr>
        <p:spPr>
          <a:xfrm flipV="1">
            <a:off x="2843808" y="2060848"/>
            <a:ext cx="1872208" cy="12961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Přímá spojnice se šipkou 15"/>
          <p:cNvCxnSpPr/>
          <p:nvPr/>
        </p:nvCxnSpPr>
        <p:spPr>
          <a:xfrm>
            <a:off x="1907704" y="4149080"/>
            <a:ext cx="2808312" cy="172819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Přímá spojnice se šipkou 30"/>
          <p:cNvCxnSpPr/>
          <p:nvPr/>
        </p:nvCxnSpPr>
        <p:spPr>
          <a:xfrm>
            <a:off x="3635896" y="2924944"/>
            <a:ext cx="1080120" cy="12241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Přímá spojnice se šipkou 43"/>
          <p:cNvCxnSpPr/>
          <p:nvPr/>
        </p:nvCxnSpPr>
        <p:spPr>
          <a:xfrm flipV="1">
            <a:off x="2195736" y="2780928"/>
            <a:ext cx="2520280" cy="1800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Přímá spojnice se šipkou 48"/>
          <p:cNvCxnSpPr/>
          <p:nvPr/>
        </p:nvCxnSpPr>
        <p:spPr>
          <a:xfrm flipV="1">
            <a:off x="1835696" y="3140968"/>
            <a:ext cx="2880320" cy="1800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686487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76672"/>
            <a:ext cx="8229600" cy="648072"/>
          </a:xfrm>
        </p:spPr>
        <p:txBody>
          <a:bodyPr>
            <a:normAutofit fontScale="90000"/>
          </a:bodyPr>
          <a:lstStyle/>
          <a:p>
            <a:r>
              <a:rPr lang="cs-CZ" sz="4000" dirty="0" err="1" smtClean="0"/>
              <a:t>What</a:t>
            </a:r>
            <a:r>
              <a:rPr lang="cs-CZ" sz="4000" dirty="0" smtClean="0"/>
              <a:t> </a:t>
            </a:r>
            <a:r>
              <a:rPr lang="cs-CZ" sz="4000" dirty="0" err="1" smtClean="0"/>
              <a:t>types</a:t>
            </a:r>
            <a:r>
              <a:rPr lang="cs-CZ" sz="4000" dirty="0" smtClean="0"/>
              <a:t> </a:t>
            </a:r>
            <a:r>
              <a:rPr lang="cs-CZ" sz="4000" dirty="0" err="1" smtClean="0"/>
              <a:t>of</a:t>
            </a:r>
            <a:r>
              <a:rPr lang="cs-CZ" sz="4000" dirty="0" smtClean="0"/>
              <a:t> </a:t>
            </a:r>
            <a:r>
              <a:rPr lang="cs-CZ" sz="4000" dirty="0" err="1" smtClean="0"/>
              <a:t>dwellings</a:t>
            </a:r>
            <a:r>
              <a:rPr lang="cs-CZ" sz="4000" dirty="0" smtClean="0"/>
              <a:t> do </a:t>
            </a:r>
            <a:r>
              <a:rPr lang="cs-CZ" sz="4000" dirty="0" err="1" smtClean="0"/>
              <a:t>you</a:t>
            </a:r>
            <a:r>
              <a:rPr lang="cs-CZ" sz="4000" dirty="0" smtClean="0"/>
              <a:t> </a:t>
            </a:r>
            <a:r>
              <a:rPr lang="cs-CZ" sz="4000" dirty="0" err="1" smtClean="0"/>
              <a:t>know</a:t>
            </a:r>
            <a:r>
              <a:rPr lang="cs-CZ" sz="4000" dirty="0" smtClean="0"/>
              <a:t>?</a:t>
            </a:r>
            <a:endParaRPr lang="en-GB" sz="4000" dirty="0"/>
          </a:p>
        </p:txBody>
      </p:sp>
      <p:graphicFrame>
        <p:nvGraphicFramePr>
          <p:cNvPr id="7" name="Zástupný symbol pro obsah 6"/>
          <p:cNvGraphicFramePr>
            <a:graphicFrameLocks noGrp="1"/>
          </p:cNvGraphicFramePr>
          <p:nvPr>
            <p:ph idx="1"/>
            <p:extLst>
              <p:ext uri="{D42A27DB-BD31-4B8C-83A1-F6EECF244321}">
                <p14:modId xmlns="" xmlns:p14="http://schemas.microsoft.com/office/powerpoint/2010/main" val="2306593162"/>
              </p:ext>
            </p:extLst>
          </p:nvPr>
        </p:nvGraphicFramePr>
        <p:xfrm>
          <a:off x="107504" y="1268760"/>
          <a:ext cx="2688298" cy="2016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p:cNvGraphicFramePr/>
          <p:nvPr>
            <p:extLst>
              <p:ext uri="{D42A27DB-BD31-4B8C-83A1-F6EECF244321}">
                <p14:modId xmlns="" xmlns:p14="http://schemas.microsoft.com/office/powerpoint/2010/main" val="105795371"/>
              </p:ext>
            </p:extLst>
          </p:nvPr>
        </p:nvGraphicFramePr>
        <p:xfrm>
          <a:off x="2987824" y="1268760"/>
          <a:ext cx="2630756" cy="197306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0" name="Diagram 9"/>
          <p:cNvGraphicFramePr/>
          <p:nvPr>
            <p:extLst>
              <p:ext uri="{D42A27DB-BD31-4B8C-83A1-F6EECF244321}">
                <p14:modId xmlns="" xmlns:p14="http://schemas.microsoft.com/office/powerpoint/2010/main" val="3521039259"/>
              </p:ext>
            </p:extLst>
          </p:nvPr>
        </p:nvGraphicFramePr>
        <p:xfrm>
          <a:off x="3538" y="3356992"/>
          <a:ext cx="2448272" cy="1664387"/>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12" name="Diagram 11"/>
          <p:cNvGraphicFramePr/>
          <p:nvPr>
            <p:extLst>
              <p:ext uri="{D42A27DB-BD31-4B8C-83A1-F6EECF244321}">
                <p14:modId xmlns="" xmlns:p14="http://schemas.microsoft.com/office/powerpoint/2010/main" val="897987959"/>
              </p:ext>
            </p:extLst>
          </p:nvPr>
        </p:nvGraphicFramePr>
        <p:xfrm>
          <a:off x="6228184" y="1124744"/>
          <a:ext cx="2376264" cy="1944216"/>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graphicFrame>
        <p:nvGraphicFramePr>
          <p:cNvPr id="14" name="Diagram 13"/>
          <p:cNvGraphicFramePr/>
          <p:nvPr>
            <p:extLst>
              <p:ext uri="{D42A27DB-BD31-4B8C-83A1-F6EECF244321}">
                <p14:modId xmlns="" xmlns:p14="http://schemas.microsoft.com/office/powerpoint/2010/main" val="2320144151"/>
              </p:ext>
            </p:extLst>
          </p:nvPr>
        </p:nvGraphicFramePr>
        <p:xfrm>
          <a:off x="2627784" y="3140968"/>
          <a:ext cx="2499360" cy="1584176"/>
        </p:xfrm>
        <a:graphic>
          <a:graphicData uri="http://schemas.openxmlformats.org/drawingml/2006/diagram">
            <dgm:relIds xmlns:dgm="http://schemas.openxmlformats.org/drawingml/2006/diagram" xmlns:r="http://schemas.openxmlformats.org/officeDocument/2006/relationships" r:dm="rId22" r:lo="rId23" r:qs="rId24" r:cs="rId25"/>
          </a:graphicData>
        </a:graphic>
      </p:graphicFrame>
      <p:graphicFrame>
        <p:nvGraphicFramePr>
          <p:cNvPr id="16" name="Diagram 15"/>
          <p:cNvGraphicFramePr/>
          <p:nvPr>
            <p:extLst>
              <p:ext uri="{D42A27DB-BD31-4B8C-83A1-F6EECF244321}">
                <p14:modId xmlns="" xmlns:p14="http://schemas.microsoft.com/office/powerpoint/2010/main" val="1745369260"/>
              </p:ext>
            </p:extLst>
          </p:nvPr>
        </p:nvGraphicFramePr>
        <p:xfrm>
          <a:off x="4427983" y="3294885"/>
          <a:ext cx="3024336" cy="2088232"/>
        </p:xfrm>
        <a:graphic>
          <a:graphicData uri="http://schemas.openxmlformats.org/drawingml/2006/diagram">
            <dgm:relIds xmlns:dgm="http://schemas.openxmlformats.org/drawingml/2006/diagram" xmlns:r="http://schemas.openxmlformats.org/officeDocument/2006/relationships" r:dm="rId27" r:lo="rId28" r:qs="rId29" r:cs="rId30"/>
          </a:graphicData>
        </a:graphic>
      </p:graphicFrame>
      <p:graphicFrame>
        <p:nvGraphicFramePr>
          <p:cNvPr id="18" name="Diagram 17"/>
          <p:cNvGraphicFramePr/>
          <p:nvPr>
            <p:extLst>
              <p:ext uri="{D42A27DB-BD31-4B8C-83A1-F6EECF244321}">
                <p14:modId xmlns="" xmlns:p14="http://schemas.microsoft.com/office/powerpoint/2010/main" val="2502459053"/>
              </p:ext>
            </p:extLst>
          </p:nvPr>
        </p:nvGraphicFramePr>
        <p:xfrm>
          <a:off x="2195736" y="4797152"/>
          <a:ext cx="2520280" cy="1988840"/>
        </p:xfrm>
        <a:graphic>
          <a:graphicData uri="http://schemas.openxmlformats.org/drawingml/2006/diagram">
            <dgm:relIds xmlns:dgm="http://schemas.openxmlformats.org/drawingml/2006/diagram" xmlns:r="http://schemas.openxmlformats.org/officeDocument/2006/relationships" r:dm="rId32" r:lo="rId33" r:qs="rId34" r:cs="rId35"/>
          </a:graphicData>
        </a:graphic>
      </p:graphicFrame>
      <p:graphicFrame>
        <p:nvGraphicFramePr>
          <p:cNvPr id="20" name="Diagram 19"/>
          <p:cNvGraphicFramePr/>
          <p:nvPr>
            <p:extLst>
              <p:ext uri="{D42A27DB-BD31-4B8C-83A1-F6EECF244321}">
                <p14:modId xmlns="" xmlns:p14="http://schemas.microsoft.com/office/powerpoint/2010/main" val="3684772768"/>
              </p:ext>
            </p:extLst>
          </p:nvPr>
        </p:nvGraphicFramePr>
        <p:xfrm>
          <a:off x="7452320" y="4149080"/>
          <a:ext cx="1549200" cy="2545653"/>
        </p:xfrm>
        <a:graphic>
          <a:graphicData uri="http://schemas.openxmlformats.org/drawingml/2006/diagram">
            <dgm:relIds xmlns:dgm="http://schemas.openxmlformats.org/drawingml/2006/diagram" xmlns:r="http://schemas.openxmlformats.org/officeDocument/2006/relationships" r:dm="rId37" r:lo="rId38" r:qs="rId39" r:cs="rId40"/>
          </a:graphicData>
        </a:graphic>
      </p:graphicFrame>
    </p:spTree>
    <p:extLst>
      <p:ext uri="{BB962C8B-B14F-4D97-AF65-F5344CB8AC3E}">
        <p14:creationId xmlns="" xmlns:p14="http://schemas.microsoft.com/office/powerpoint/2010/main" val="1278037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ircle(in)">
                                      <p:cBhvr>
                                        <p:cTn id="13" dur="20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heel(1)">
                                      <p:cBhvr>
                                        <p:cTn id="18" dur="20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1000" fill="hold"/>
                                        <p:tgtEl>
                                          <p:spTgt spid="10"/>
                                        </p:tgtEl>
                                        <p:attrNameLst>
                                          <p:attrName>ppt_w</p:attrName>
                                        </p:attrNameLst>
                                      </p:cBhvr>
                                      <p:tavLst>
                                        <p:tav tm="0">
                                          <p:val>
                                            <p:fltVal val="0"/>
                                          </p:val>
                                        </p:tav>
                                        <p:tav tm="100000">
                                          <p:val>
                                            <p:strVal val="#ppt_w"/>
                                          </p:val>
                                        </p:tav>
                                      </p:tavLst>
                                    </p:anim>
                                    <p:anim calcmode="lin" valueType="num">
                                      <p:cBhvr>
                                        <p:cTn id="24" dur="1000" fill="hold"/>
                                        <p:tgtEl>
                                          <p:spTgt spid="10"/>
                                        </p:tgtEl>
                                        <p:attrNameLst>
                                          <p:attrName>ppt_h</p:attrName>
                                        </p:attrNameLst>
                                      </p:cBhvr>
                                      <p:tavLst>
                                        <p:tav tm="0">
                                          <p:val>
                                            <p:fltVal val="0"/>
                                          </p:val>
                                        </p:tav>
                                        <p:tav tm="100000">
                                          <p:val>
                                            <p:strVal val="#ppt_h"/>
                                          </p:val>
                                        </p:tav>
                                      </p:tavLst>
                                    </p:anim>
                                    <p:anim calcmode="lin" valueType="num">
                                      <p:cBhvr>
                                        <p:cTn id="25" dur="1000" fill="hold"/>
                                        <p:tgtEl>
                                          <p:spTgt spid="10"/>
                                        </p:tgtEl>
                                        <p:attrNameLst>
                                          <p:attrName>style.rotation</p:attrName>
                                        </p:attrNameLst>
                                      </p:cBhvr>
                                      <p:tavLst>
                                        <p:tav tm="0">
                                          <p:val>
                                            <p:fltVal val="90"/>
                                          </p:val>
                                        </p:tav>
                                        <p:tav tm="100000">
                                          <p:val>
                                            <p:fltVal val="0"/>
                                          </p:val>
                                        </p:tav>
                                      </p:tavLst>
                                    </p:anim>
                                    <p:animEffect transition="in" filter="fade">
                                      <p:cBhvr>
                                        <p:cTn id="26" dur="10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580">
                                          <p:stCondLst>
                                            <p:cond delay="0"/>
                                          </p:stCondLst>
                                        </p:cTn>
                                        <p:tgtEl>
                                          <p:spTgt spid="14"/>
                                        </p:tgtEl>
                                      </p:cBhvr>
                                    </p:animEffect>
                                    <p:anim calcmode="lin" valueType="num">
                                      <p:cBhvr>
                                        <p:cTn id="32"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37" dur="26">
                                          <p:stCondLst>
                                            <p:cond delay="650"/>
                                          </p:stCondLst>
                                        </p:cTn>
                                        <p:tgtEl>
                                          <p:spTgt spid="14"/>
                                        </p:tgtEl>
                                      </p:cBhvr>
                                      <p:to x="100000" y="60000"/>
                                    </p:animScale>
                                    <p:animScale>
                                      <p:cBhvr>
                                        <p:cTn id="38" dur="166" decel="50000">
                                          <p:stCondLst>
                                            <p:cond delay="676"/>
                                          </p:stCondLst>
                                        </p:cTn>
                                        <p:tgtEl>
                                          <p:spTgt spid="14"/>
                                        </p:tgtEl>
                                      </p:cBhvr>
                                      <p:to x="100000" y="100000"/>
                                    </p:animScale>
                                    <p:animScale>
                                      <p:cBhvr>
                                        <p:cTn id="39" dur="26">
                                          <p:stCondLst>
                                            <p:cond delay="1312"/>
                                          </p:stCondLst>
                                        </p:cTn>
                                        <p:tgtEl>
                                          <p:spTgt spid="14"/>
                                        </p:tgtEl>
                                      </p:cBhvr>
                                      <p:to x="100000" y="80000"/>
                                    </p:animScale>
                                    <p:animScale>
                                      <p:cBhvr>
                                        <p:cTn id="40" dur="166" decel="50000">
                                          <p:stCondLst>
                                            <p:cond delay="1338"/>
                                          </p:stCondLst>
                                        </p:cTn>
                                        <p:tgtEl>
                                          <p:spTgt spid="14"/>
                                        </p:tgtEl>
                                      </p:cBhvr>
                                      <p:to x="100000" y="100000"/>
                                    </p:animScale>
                                    <p:animScale>
                                      <p:cBhvr>
                                        <p:cTn id="41" dur="26">
                                          <p:stCondLst>
                                            <p:cond delay="1642"/>
                                          </p:stCondLst>
                                        </p:cTn>
                                        <p:tgtEl>
                                          <p:spTgt spid="14"/>
                                        </p:tgtEl>
                                      </p:cBhvr>
                                      <p:to x="100000" y="90000"/>
                                    </p:animScale>
                                    <p:animScale>
                                      <p:cBhvr>
                                        <p:cTn id="42" dur="166" decel="50000">
                                          <p:stCondLst>
                                            <p:cond delay="1668"/>
                                          </p:stCondLst>
                                        </p:cTn>
                                        <p:tgtEl>
                                          <p:spTgt spid="14"/>
                                        </p:tgtEl>
                                      </p:cBhvr>
                                      <p:to x="100000" y="100000"/>
                                    </p:animScale>
                                    <p:animScale>
                                      <p:cBhvr>
                                        <p:cTn id="43" dur="26">
                                          <p:stCondLst>
                                            <p:cond delay="1808"/>
                                          </p:stCondLst>
                                        </p:cTn>
                                        <p:tgtEl>
                                          <p:spTgt spid="14"/>
                                        </p:tgtEl>
                                      </p:cBhvr>
                                      <p:to x="100000" y="95000"/>
                                    </p:animScale>
                                    <p:animScale>
                                      <p:cBhvr>
                                        <p:cTn id="44" dur="166" decel="50000">
                                          <p:stCondLst>
                                            <p:cond delay="1834"/>
                                          </p:stCondLst>
                                        </p:cTn>
                                        <p:tgtEl>
                                          <p:spTgt spid="14"/>
                                        </p:tgtEl>
                                      </p:cBhvr>
                                      <p:to x="100000" y="100000"/>
                                    </p:animScale>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Effect transition="in" filter="fade">
                                      <p:cBhvr>
                                        <p:cTn id="51" dur="500"/>
                                        <p:tgtEl>
                                          <p:spTgt spid="16"/>
                                        </p:tgtEl>
                                      </p:cBhvr>
                                    </p:animEffect>
                                  </p:childTnLst>
                                </p:cTn>
                              </p:par>
                            </p:childTnLst>
                          </p:cTn>
                        </p:par>
                      </p:childTnLst>
                    </p:cTn>
                  </p:par>
                  <p:par>
                    <p:cTn id="52" fill="hold">
                      <p:stCondLst>
                        <p:cond delay="indefinite"/>
                      </p:stCondLst>
                      <p:childTnLst>
                        <p:par>
                          <p:cTn id="53" fill="hold">
                            <p:stCondLst>
                              <p:cond delay="0"/>
                            </p:stCondLst>
                            <p:childTnLst>
                              <p:par>
                                <p:cTn id="54" presetID="16" presetClass="entr" presetSubtype="21" fill="hold" grpId="0" nodeType="click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barn(inVertical)">
                                      <p:cBhvr>
                                        <p:cTn id="56" dur="500"/>
                                        <p:tgtEl>
                                          <p:spTgt spid="18"/>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Graphic spid="6" grpId="0">
        <p:bldAsOne/>
      </p:bldGraphic>
      <p:bldGraphic spid="10" grpId="0">
        <p:bldAsOne/>
      </p:bldGraphic>
      <p:bldGraphic spid="12" grpId="0">
        <p:bldAsOne/>
      </p:bldGraphic>
      <p:bldGraphic spid="14" grpId="0">
        <p:bldAsOne/>
      </p:bldGraphic>
      <p:bldGraphic spid="16" grpId="0">
        <p:bldAsOne/>
      </p:bldGraphic>
      <p:bldGraphic spid="18" grpId="0">
        <p:bldAsOne/>
      </p:bldGraphic>
      <p:bldGraphic spid="20"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en-GB" sz="4000" dirty="0" smtClean="0"/>
              <a:t>Housing in the USA</a:t>
            </a:r>
            <a:br>
              <a:rPr lang="en-GB" sz="4000" dirty="0" smtClean="0"/>
            </a:br>
            <a:r>
              <a:rPr lang="en-GB" sz="4000" dirty="0" smtClean="0"/>
              <a:t>British vs. American English</a:t>
            </a:r>
            <a:endParaRPr lang="en-GB" sz="4000" dirty="0"/>
          </a:p>
        </p:txBody>
      </p:sp>
      <p:sp>
        <p:nvSpPr>
          <p:cNvPr id="3" name="Zástupný symbol pro obsah 2"/>
          <p:cNvSpPr>
            <a:spLocks noGrp="1"/>
          </p:cNvSpPr>
          <p:nvPr>
            <p:ph idx="1"/>
          </p:nvPr>
        </p:nvSpPr>
        <p:spPr/>
        <p:txBody>
          <a:bodyPr>
            <a:normAutofit fontScale="92500" lnSpcReduction="20000"/>
          </a:bodyPr>
          <a:lstStyle/>
          <a:p>
            <a:r>
              <a:rPr lang="en-GB" sz="2800" dirty="0"/>
              <a:t>Read an article about housing in the USA using the website</a:t>
            </a:r>
            <a:r>
              <a:rPr lang="cs-CZ" sz="2800" dirty="0"/>
              <a:t>:  </a:t>
            </a:r>
            <a:r>
              <a:rPr lang="cs-CZ" sz="2800" dirty="0">
                <a:hlinkClick r:id="rId2"/>
              </a:rPr>
              <a:t>http://</a:t>
            </a:r>
            <a:r>
              <a:rPr lang="cs-CZ" sz="2800" dirty="0" smtClean="0">
                <a:hlinkClick r:id="rId2"/>
              </a:rPr>
              <a:t>www.bridge-online.cz/aitom/upload/maturita/temata/26_housing_culture.pdf</a:t>
            </a:r>
            <a:endParaRPr lang="cs-CZ" sz="2800" dirty="0" smtClean="0"/>
          </a:p>
          <a:p>
            <a:r>
              <a:rPr lang="en-GB" sz="2800" dirty="0" smtClean="0"/>
              <a:t>Are you familiar with American expressions for the following British words? </a:t>
            </a:r>
          </a:p>
          <a:p>
            <a:pPr lvl="1"/>
            <a:r>
              <a:rPr lang="en-GB" dirty="0" smtClean="0"/>
              <a:t>flat				</a:t>
            </a:r>
          </a:p>
          <a:p>
            <a:pPr lvl="1"/>
            <a:r>
              <a:rPr lang="en-GB" dirty="0" smtClean="0"/>
              <a:t>block of flats		</a:t>
            </a:r>
          </a:p>
          <a:p>
            <a:pPr lvl="1"/>
            <a:r>
              <a:rPr lang="en-GB" dirty="0" smtClean="0"/>
              <a:t>semi-detached house	</a:t>
            </a:r>
          </a:p>
          <a:p>
            <a:pPr lvl="1"/>
            <a:r>
              <a:rPr lang="en-GB" dirty="0" smtClean="0"/>
              <a:t>ground floor</a:t>
            </a:r>
          </a:p>
          <a:p>
            <a:pPr lvl="1"/>
            <a:r>
              <a:rPr lang="en-GB" dirty="0" smtClean="0"/>
              <a:t>terraced house</a:t>
            </a:r>
            <a:r>
              <a:rPr lang="cs-CZ" dirty="0" smtClean="0"/>
              <a:t>			</a:t>
            </a:r>
            <a:r>
              <a:rPr lang="cs-CZ" dirty="0"/>
              <a:t/>
            </a:r>
            <a:br>
              <a:rPr lang="cs-CZ" dirty="0"/>
            </a:br>
            <a:r>
              <a:rPr lang="cs-CZ" dirty="0" smtClean="0"/>
              <a:t>		</a:t>
            </a:r>
          </a:p>
          <a:p>
            <a:endParaRPr lang="cs-CZ" sz="2800" dirty="0" smtClean="0"/>
          </a:p>
          <a:p>
            <a:endParaRPr lang="cs-CZ" sz="2800" dirty="0" smtClean="0"/>
          </a:p>
          <a:p>
            <a:pPr lvl="1"/>
            <a:endParaRPr lang="cs-CZ" dirty="0" smtClean="0"/>
          </a:p>
          <a:p>
            <a:pPr lvl="3"/>
            <a:endParaRPr lang="en-GB" dirty="0"/>
          </a:p>
        </p:txBody>
      </p:sp>
      <p:sp>
        <p:nvSpPr>
          <p:cNvPr id="6" name="TextovéPole 5"/>
          <p:cNvSpPr txBox="1"/>
          <p:nvPr/>
        </p:nvSpPr>
        <p:spPr>
          <a:xfrm>
            <a:off x="-1116632" y="2924944"/>
            <a:ext cx="184731" cy="369332"/>
          </a:xfrm>
          <a:prstGeom prst="rect">
            <a:avLst/>
          </a:prstGeom>
          <a:noFill/>
        </p:spPr>
        <p:txBody>
          <a:bodyPr wrap="none" rtlCol="0">
            <a:spAutoFit/>
          </a:bodyPr>
          <a:lstStyle/>
          <a:p>
            <a:endParaRPr lang="en-GB" dirty="0"/>
          </a:p>
        </p:txBody>
      </p:sp>
    </p:spTree>
    <p:extLst>
      <p:ext uri="{BB962C8B-B14F-4D97-AF65-F5344CB8AC3E}">
        <p14:creationId xmlns="" xmlns:p14="http://schemas.microsoft.com/office/powerpoint/2010/main" val="346808276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en-GB" sz="4000" dirty="0" smtClean="0"/>
              <a:t>Housing in the USA</a:t>
            </a:r>
            <a:br>
              <a:rPr lang="en-GB" sz="4000" dirty="0" smtClean="0"/>
            </a:br>
            <a:r>
              <a:rPr lang="en-GB" sz="4000" dirty="0" smtClean="0"/>
              <a:t>British vs. American English</a:t>
            </a:r>
            <a:endParaRPr lang="en-GB" sz="4000" dirty="0"/>
          </a:p>
        </p:txBody>
      </p:sp>
      <p:sp>
        <p:nvSpPr>
          <p:cNvPr id="3" name="Zástupný symbol pro obsah 2"/>
          <p:cNvSpPr>
            <a:spLocks noGrp="1"/>
          </p:cNvSpPr>
          <p:nvPr>
            <p:ph idx="1"/>
          </p:nvPr>
        </p:nvSpPr>
        <p:spPr/>
        <p:txBody>
          <a:bodyPr>
            <a:normAutofit fontScale="92500" lnSpcReduction="20000"/>
          </a:bodyPr>
          <a:lstStyle/>
          <a:p>
            <a:r>
              <a:rPr lang="en-GB" sz="2800" dirty="0"/>
              <a:t>Read an article about housing in the USA using the website</a:t>
            </a:r>
            <a:r>
              <a:rPr lang="cs-CZ" sz="2800" dirty="0"/>
              <a:t>:  </a:t>
            </a:r>
            <a:r>
              <a:rPr lang="cs-CZ" sz="2800" dirty="0">
                <a:hlinkClick r:id="rId2"/>
              </a:rPr>
              <a:t>http://</a:t>
            </a:r>
            <a:r>
              <a:rPr lang="cs-CZ" sz="2800" dirty="0" smtClean="0">
                <a:hlinkClick r:id="rId2"/>
              </a:rPr>
              <a:t>www.bridge-online.cz/aitom/upload/maturita/temata/26_housing_culture.pdf</a:t>
            </a:r>
            <a:endParaRPr lang="cs-CZ" sz="2800" dirty="0" smtClean="0"/>
          </a:p>
          <a:p>
            <a:r>
              <a:rPr lang="en-GB" sz="2800" dirty="0" smtClean="0"/>
              <a:t>Are you familiar with American expressions for the following British words? </a:t>
            </a:r>
          </a:p>
          <a:p>
            <a:pPr lvl="1"/>
            <a:r>
              <a:rPr lang="en-GB" dirty="0" smtClean="0"/>
              <a:t>flat			apartment (</a:t>
            </a:r>
            <a:r>
              <a:rPr lang="en-GB" dirty="0" err="1" smtClean="0"/>
              <a:t>AmE</a:t>
            </a:r>
            <a:r>
              <a:rPr lang="en-GB" dirty="0" smtClean="0"/>
              <a:t>)		</a:t>
            </a:r>
          </a:p>
          <a:p>
            <a:pPr lvl="1"/>
            <a:r>
              <a:rPr lang="en-GB" dirty="0" smtClean="0"/>
              <a:t>block of flats		apartment building(</a:t>
            </a:r>
            <a:r>
              <a:rPr lang="en-GB" dirty="0" err="1" smtClean="0"/>
              <a:t>AmE</a:t>
            </a:r>
            <a:r>
              <a:rPr lang="en-GB" dirty="0" smtClean="0"/>
              <a:t>)	</a:t>
            </a:r>
          </a:p>
          <a:p>
            <a:pPr lvl="1"/>
            <a:r>
              <a:rPr lang="en-GB" dirty="0" smtClean="0"/>
              <a:t>semi-detached house	duplex	(</a:t>
            </a:r>
            <a:r>
              <a:rPr lang="en-GB" dirty="0" err="1" smtClean="0"/>
              <a:t>AmE</a:t>
            </a:r>
            <a:r>
              <a:rPr lang="en-GB" dirty="0" smtClean="0"/>
              <a:t>)</a:t>
            </a:r>
          </a:p>
          <a:p>
            <a:pPr lvl="1"/>
            <a:r>
              <a:rPr lang="en-GB" dirty="0" smtClean="0"/>
              <a:t>ground floor		first floor (</a:t>
            </a:r>
            <a:r>
              <a:rPr lang="en-GB" dirty="0" err="1" smtClean="0"/>
              <a:t>AmE</a:t>
            </a:r>
            <a:r>
              <a:rPr lang="en-GB" dirty="0" smtClean="0"/>
              <a:t>)</a:t>
            </a:r>
          </a:p>
          <a:p>
            <a:pPr lvl="1"/>
            <a:r>
              <a:rPr lang="en-GB" dirty="0" smtClean="0"/>
              <a:t>terraced house		townhouse (</a:t>
            </a:r>
            <a:r>
              <a:rPr lang="en-GB" dirty="0" err="1" smtClean="0"/>
              <a:t>AmE</a:t>
            </a:r>
            <a:r>
              <a:rPr lang="en-GB" dirty="0" smtClean="0"/>
              <a:t>)		</a:t>
            </a:r>
            <a:br>
              <a:rPr lang="en-GB" dirty="0" smtClean="0"/>
            </a:br>
            <a:r>
              <a:rPr lang="en-GB" dirty="0" smtClean="0"/>
              <a:t>		</a:t>
            </a:r>
          </a:p>
          <a:p>
            <a:endParaRPr lang="cs-CZ" sz="2800" dirty="0" smtClean="0"/>
          </a:p>
          <a:p>
            <a:endParaRPr lang="cs-CZ" sz="2800" dirty="0" smtClean="0"/>
          </a:p>
          <a:p>
            <a:pPr lvl="1"/>
            <a:endParaRPr lang="cs-CZ" dirty="0" smtClean="0"/>
          </a:p>
          <a:p>
            <a:pPr lvl="3"/>
            <a:endParaRPr lang="en-GB" dirty="0"/>
          </a:p>
        </p:txBody>
      </p:sp>
      <p:sp>
        <p:nvSpPr>
          <p:cNvPr id="6" name="TextovéPole 5"/>
          <p:cNvSpPr txBox="1"/>
          <p:nvPr/>
        </p:nvSpPr>
        <p:spPr>
          <a:xfrm>
            <a:off x="-1116632" y="2924944"/>
            <a:ext cx="184731" cy="369332"/>
          </a:xfrm>
          <a:prstGeom prst="rect">
            <a:avLst/>
          </a:prstGeom>
          <a:noFill/>
        </p:spPr>
        <p:txBody>
          <a:bodyPr wrap="none" rtlCol="0">
            <a:spAutoFit/>
          </a:bodyPr>
          <a:lstStyle/>
          <a:p>
            <a:endParaRPr lang="en-GB" dirty="0"/>
          </a:p>
        </p:txBody>
      </p:sp>
    </p:spTree>
    <p:extLst>
      <p:ext uri="{BB962C8B-B14F-4D97-AF65-F5344CB8AC3E}">
        <p14:creationId xmlns="" xmlns:p14="http://schemas.microsoft.com/office/powerpoint/2010/main" val="311268703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980728"/>
            <a:ext cx="8229600" cy="1152128"/>
          </a:xfrm>
        </p:spPr>
        <p:txBody>
          <a:bodyPr>
            <a:normAutofit fontScale="90000"/>
          </a:bodyPr>
          <a:lstStyle/>
          <a:p>
            <a:r>
              <a:rPr lang="cs-CZ" sz="2200" dirty="0">
                <a:hlinkClick r:id="rId2"/>
              </a:rPr>
              <a:t>http://www.bridge-online.cz/aitom/upload/maturita/temata/26_housing_culture.pdf</a:t>
            </a:r>
            <a:r>
              <a:rPr lang="cs-CZ" sz="5400" dirty="0"/>
              <a:t/>
            </a:r>
            <a:br>
              <a:rPr lang="cs-CZ" sz="5400" dirty="0"/>
            </a:br>
            <a:endParaRPr lang="en-GB" dirty="0"/>
          </a:p>
        </p:txBody>
      </p:sp>
      <p:sp>
        <p:nvSpPr>
          <p:cNvPr id="5" name="Zástupný symbol pro obsah 4"/>
          <p:cNvSpPr>
            <a:spLocks noGrp="1"/>
          </p:cNvSpPr>
          <p:nvPr>
            <p:ph idx="1"/>
          </p:nvPr>
        </p:nvSpPr>
        <p:spPr/>
        <p:txBody>
          <a:bodyPr/>
          <a:lstStyle/>
          <a:p>
            <a:r>
              <a:rPr lang="en-GB" dirty="0" smtClean="0"/>
              <a:t>Read the second part of the text about housing in Britain and answer the questions.</a:t>
            </a:r>
          </a:p>
          <a:p>
            <a:pPr lvl="1"/>
            <a:r>
              <a:rPr lang="en-GB" dirty="0" smtClean="0"/>
              <a:t>Is it difficult for young people in Britain to buy a house?</a:t>
            </a:r>
          </a:p>
          <a:p>
            <a:pPr lvl="1"/>
            <a:r>
              <a:rPr lang="en-GB" dirty="0" smtClean="0"/>
              <a:t>What does the word </a:t>
            </a:r>
            <a:r>
              <a:rPr lang="en-GB" i="1" dirty="0" smtClean="0"/>
              <a:t>mortgage</a:t>
            </a:r>
            <a:r>
              <a:rPr lang="en-GB" dirty="0" smtClean="0"/>
              <a:t> mean? Explain in English.</a:t>
            </a:r>
          </a:p>
          <a:p>
            <a:pPr lvl="1"/>
            <a:r>
              <a:rPr lang="en-GB" dirty="0" smtClean="0"/>
              <a:t>What material is usually used for a roof of a cottage in Britain?</a:t>
            </a:r>
          </a:p>
          <a:p>
            <a:pPr lvl="1"/>
            <a:r>
              <a:rPr lang="en-GB" dirty="0" smtClean="0"/>
              <a:t>What do real state agents do?</a:t>
            </a:r>
            <a:endParaRPr lang="en-GB" dirty="0"/>
          </a:p>
        </p:txBody>
      </p:sp>
    </p:spTree>
    <p:extLst>
      <p:ext uri="{BB962C8B-B14F-4D97-AF65-F5344CB8AC3E}">
        <p14:creationId xmlns="" xmlns:p14="http://schemas.microsoft.com/office/powerpoint/2010/main" val="1245671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ok">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Tok">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ok">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1052</TotalTime>
  <Words>1047</Words>
  <Application>Microsoft Office PowerPoint</Application>
  <PresentationFormat>Předvádění na obrazovce (4:3)</PresentationFormat>
  <Paragraphs>209</Paragraphs>
  <Slides>24</Slides>
  <Notes>0</Notes>
  <HiddenSlides>0</HiddenSlides>
  <MMClips>0</MMClips>
  <ScaleCrop>false</ScaleCrop>
  <HeadingPairs>
    <vt:vector size="4" baseType="variant">
      <vt:variant>
        <vt:lpstr>Motiv</vt:lpstr>
      </vt:variant>
      <vt:variant>
        <vt:i4>1</vt:i4>
      </vt:variant>
      <vt:variant>
        <vt:lpstr>Nadpisy snímků</vt:lpstr>
      </vt:variant>
      <vt:variant>
        <vt:i4>24</vt:i4>
      </vt:variant>
    </vt:vector>
  </HeadingPairs>
  <TitlesOfParts>
    <vt:vector size="25" baseType="lpstr">
      <vt:lpstr>Tok</vt:lpstr>
      <vt:lpstr>HOUSING</vt:lpstr>
      <vt:lpstr>Snímek 2</vt:lpstr>
      <vt:lpstr>Anotace</vt:lpstr>
      <vt:lpstr>„A house is not a home.“       Polly Adler</vt:lpstr>
      <vt:lpstr>Types of dwellings Match the types of dwelling and their definitions.</vt:lpstr>
      <vt:lpstr>What types of dwellings do you know?</vt:lpstr>
      <vt:lpstr>Housing in the USA British vs. American English</vt:lpstr>
      <vt:lpstr>Housing in the USA British vs. American English</vt:lpstr>
      <vt:lpstr>http://www.bridge-online.cz/aitom/upload/maturita/temata/26_housing_culture.pdf </vt:lpstr>
      <vt:lpstr>Parts of a house - Match the words and pictures</vt:lpstr>
      <vt:lpstr>Parts of a house - Match the words and pictures</vt:lpstr>
      <vt:lpstr>Look at the list of words and underline those which you can find in a kitchen.</vt:lpstr>
      <vt:lpstr>Do you understand all these words?</vt:lpstr>
      <vt:lpstr>Fill in the correct preposition </vt:lpstr>
      <vt:lpstr>Answer the questions in pairs.</vt:lpstr>
      <vt:lpstr>  1. Choose one picture and describe it. 2. Compare the pictures </vt:lpstr>
      <vt:lpstr>1. Choose one picture and describe it. 2. Compare the pictures</vt:lpstr>
      <vt:lpstr>Where would you live and why?</vt:lpstr>
      <vt:lpstr>Class discussion</vt:lpstr>
      <vt:lpstr>Role plays</vt:lpstr>
      <vt:lpstr>A SONG – Our House by Madness</vt:lpstr>
      <vt:lpstr>„A house is made of walls and beams; a home is built with love and dreams.“      Christian Morgenstern</vt:lpstr>
      <vt:lpstr>Seznam citací</vt:lpstr>
      <vt:lpstr>Snímek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HOUSING</dc:title>
  <dc:creator>Jana</dc:creator>
  <cp:lastModifiedBy>Magda</cp:lastModifiedBy>
  <cp:revision>85</cp:revision>
  <dcterms:created xsi:type="dcterms:W3CDTF">2012-08-05T19:34:55Z</dcterms:created>
  <dcterms:modified xsi:type="dcterms:W3CDTF">2013-07-30T09:17:08Z</dcterms:modified>
</cp:coreProperties>
</file>