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</p:sldMasterIdLst>
  <p:sldIdLst>
    <p:sldId id="257" r:id="rId4"/>
    <p:sldId id="261" r:id="rId5"/>
    <p:sldId id="262" r:id="rId6"/>
    <p:sldId id="258" r:id="rId7"/>
    <p:sldId id="263" r:id="rId8"/>
    <p:sldId id="264" r:id="rId9"/>
    <p:sldId id="284" r:id="rId10"/>
    <p:sldId id="266" r:id="rId11"/>
    <p:sldId id="285" r:id="rId12"/>
    <p:sldId id="286" r:id="rId13"/>
    <p:sldId id="288" r:id="rId14"/>
    <p:sldId id="287" r:id="rId15"/>
    <p:sldId id="289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69" r:id="rId24"/>
    <p:sldId id="280" r:id="rId25"/>
    <p:sldId id="279" r:id="rId26"/>
    <p:sldId id="293" r:id="rId27"/>
    <p:sldId id="283" r:id="rId28"/>
    <p:sldId id="294" r:id="rId29"/>
    <p:sldId id="270" r:id="rId30"/>
    <p:sldId id="291" r:id="rId31"/>
    <p:sldId id="290" r:id="rId32"/>
    <p:sldId id="292" r:id="rId33"/>
    <p:sldId id="265" r:id="rId34"/>
    <p:sldId id="28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56BD93-DA9C-498E-ADA2-DCDB3155D24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A9B071-C338-4042-B044-9919D7E89A35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common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illnesses</a:t>
          </a:r>
          <a:endParaRPr lang="en-GB" sz="2400" dirty="0">
            <a:solidFill>
              <a:schemeClr val="tx1"/>
            </a:solidFill>
          </a:endParaRPr>
        </a:p>
      </dgm:t>
    </dgm:pt>
    <dgm:pt modelId="{CA7883F1-126F-495E-8567-6B587E4559C2}" type="parTrans" cxnId="{7149701A-0AB0-451E-AE0E-4BE8877257F5}">
      <dgm:prSet/>
      <dgm:spPr/>
      <dgm:t>
        <a:bodyPr/>
        <a:lstStyle/>
        <a:p>
          <a:endParaRPr lang="en-GB"/>
        </a:p>
      </dgm:t>
    </dgm:pt>
    <dgm:pt modelId="{9B7DFC11-AD78-4128-912B-AED88BE8C36F}" type="sibTrans" cxnId="{7149701A-0AB0-451E-AE0E-4BE8877257F5}">
      <dgm:prSet/>
      <dgm:spPr/>
      <dgm:t>
        <a:bodyPr/>
        <a:lstStyle/>
        <a:p>
          <a:endParaRPr lang="en-GB"/>
        </a:p>
      </dgm:t>
    </dgm:pt>
    <dgm:pt modelId="{B9A883EE-F8AC-4A3A-9DED-1F99A7D1E138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C2E42679-C012-41B4-BAC6-148239B77851}" type="parTrans" cxnId="{96410994-F31B-41FA-979F-6B51888C0BB5}">
      <dgm:prSet/>
      <dgm:spPr/>
      <dgm:t>
        <a:bodyPr/>
        <a:lstStyle/>
        <a:p>
          <a:endParaRPr lang="en-GB"/>
        </a:p>
      </dgm:t>
    </dgm:pt>
    <dgm:pt modelId="{A2F464DF-F815-4F5F-B3E8-70FF2128FCA3}" type="sibTrans" cxnId="{96410994-F31B-41FA-979F-6B51888C0BB5}">
      <dgm:prSet/>
      <dgm:spPr/>
      <dgm:t>
        <a:bodyPr/>
        <a:lstStyle/>
        <a:p>
          <a:endParaRPr lang="en-GB"/>
        </a:p>
      </dgm:t>
    </dgm:pt>
    <dgm:pt modelId="{F31286CC-E92C-424E-A1BA-40F152D61300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56F09163-16D1-4D92-874C-A2665BAB89E0}" type="parTrans" cxnId="{93C6D3CE-6CAB-4D96-9554-7F19C1E162DD}">
      <dgm:prSet/>
      <dgm:spPr/>
      <dgm:t>
        <a:bodyPr/>
        <a:lstStyle/>
        <a:p>
          <a:endParaRPr lang="en-GB"/>
        </a:p>
      </dgm:t>
    </dgm:pt>
    <dgm:pt modelId="{DE8D3BCA-C08A-4056-806F-1AC37C5735B1}" type="sibTrans" cxnId="{93C6D3CE-6CAB-4D96-9554-7F19C1E162DD}">
      <dgm:prSet/>
      <dgm:spPr/>
      <dgm:t>
        <a:bodyPr/>
        <a:lstStyle/>
        <a:p>
          <a:endParaRPr lang="en-GB"/>
        </a:p>
      </dgm:t>
    </dgm:pt>
    <dgm:pt modelId="{D782226B-3D5A-4E41-8F24-9FA744D9D057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childhood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infectious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5ECF11F0-5F3F-4157-8732-CD430FC9C9EF}" type="parTrans" cxnId="{670BDE0B-9AE2-40DB-BAB0-BB8F05A9C63F}">
      <dgm:prSet/>
      <dgm:spPr/>
      <dgm:t>
        <a:bodyPr/>
        <a:lstStyle/>
        <a:p>
          <a:endParaRPr lang="en-GB"/>
        </a:p>
      </dgm:t>
    </dgm:pt>
    <dgm:pt modelId="{76D6CB9B-9BB8-47BE-9B93-143B93779CD0}" type="sibTrans" cxnId="{670BDE0B-9AE2-40DB-BAB0-BB8F05A9C63F}">
      <dgm:prSet/>
      <dgm:spPr/>
      <dgm:t>
        <a:bodyPr/>
        <a:lstStyle/>
        <a:p>
          <a:endParaRPr lang="en-GB"/>
        </a:p>
      </dgm:t>
    </dgm:pt>
    <dgm:pt modelId="{42668674-ABCF-4259-B5F2-7A260109C035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CD98AB1F-7698-4FDA-B525-824360714FFA}" type="parTrans" cxnId="{4B6AC09B-92AB-4649-B2B7-C68CF1CB8353}">
      <dgm:prSet/>
      <dgm:spPr/>
      <dgm:t>
        <a:bodyPr/>
        <a:lstStyle/>
        <a:p>
          <a:endParaRPr lang="en-GB"/>
        </a:p>
      </dgm:t>
    </dgm:pt>
    <dgm:pt modelId="{B69495BA-4EA5-4F7B-87BC-47E84B554641}" type="sibTrans" cxnId="{4B6AC09B-92AB-4649-B2B7-C68CF1CB8353}">
      <dgm:prSet/>
      <dgm:spPr/>
      <dgm:t>
        <a:bodyPr/>
        <a:lstStyle/>
        <a:p>
          <a:endParaRPr lang="en-GB"/>
        </a:p>
      </dgm:t>
    </dgm:pt>
    <dgm:pt modelId="{7A842744-985D-4A07-AD51-4CEFFAA15F3E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93B2111A-E1BE-42B0-9F06-C1792A6DA679}" type="parTrans" cxnId="{D0E1D8F0-0419-455C-A7B2-6D91CDEF9D14}">
      <dgm:prSet/>
      <dgm:spPr/>
      <dgm:t>
        <a:bodyPr/>
        <a:lstStyle/>
        <a:p>
          <a:endParaRPr lang="en-GB"/>
        </a:p>
      </dgm:t>
    </dgm:pt>
    <dgm:pt modelId="{AFCE3BB7-20A0-4447-8FF4-B2A7A03E3524}" type="sibTrans" cxnId="{D0E1D8F0-0419-455C-A7B2-6D91CDEF9D14}">
      <dgm:prSet/>
      <dgm:spPr/>
      <dgm:t>
        <a:bodyPr/>
        <a:lstStyle/>
        <a:p>
          <a:endParaRPr lang="en-GB"/>
        </a:p>
      </dgm:t>
    </dgm:pt>
    <dgm:pt modelId="{95A871DB-C67B-4268-8A15-74536CAECF8C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injuries</a:t>
          </a:r>
          <a:endParaRPr lang="en-GB" sz="2400" dirty="0">
            <a:solidFill>
              <a:schemeClr val="tx1"/>
            </a:solidFill>
          </a:endParaRPr>
        </a:p>
      </dgm:t>
    </dgm:pt>
    <dgm:pt modelId="{AD44BBCF-C46D-463F-B470-6154C5BC1353}" type="parTrans" cxnId="{2C52A908-6DDA-474F-8C3D-F4D5F1708EE8}">
      <dgm:prSet/>
      <dgm:spPr/>
      <dgm:t>
        <a:bodyPr/>
        <a:lstStyle/>
        <a:p>
          <a:endParaRPr lang="en-GB"/>
        </a:p>
      </dgm:t>
    </dgm:pt>
    <dgm:pt modelId="{8704CC61-B315-4E2D-9B9B-66604210AF5D}" type="sibTrans" cxnId="{2C52A908-6DDA-474F-8C3D-F4D5F1708EE8}">
      <dgm:prSet/>
      <dgm:spPr/>
      <dgm:t>
        <a:bodyPr/>
        <a:lstStyle/>
        <a:p>
          <a:endParaRPr lang="en-GB"/>
        </a:p>
      </dgm:t>
    </dgm:pt>
    <dgm:pt modelId="{6B8D9BDD-53C1-491F-A0FD-6B9CC3E09529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75B6A245-684F-49A5-8D83-2818C9938E52}" type="parTrans" cxnId="{32FAE315-26E4-49FC-94C1-7ED6DC6A7705}">
      <dgm:prSet/>
      <dgm:spPr/>
      <dgm:t>
        <a:bodyPr/>
        <a:lstStyle/>
        <a:p>
          <a:endParaRPr lang="en-GB"/>
        </a:p>
      </dgm:t>
    </dgm:pt>
    <dgm:pt modelId="{562DFCB5-9325-407A-95D6-B95356E01D8D}" type="sibTrans" cxnId="{32FAE315-26E4-49FC-94C1-7ED6DC6A7705}">
      <dgm:prSet/>
      <dgm:spPr/>
      <dgm:t>
        <a:bodyPr/>
        <a:lstStyle/>
        <a:p>
          <a:endParaRPr lang="en-GB"/>
        </a:p>
      </dgm:t>
    </dgm:pt>
    <dgm:pt modelId="{8DF4BF04-A89E-48AA-8A8E-2AAC212F822C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serious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46FE88CF-C04E-473D-A1C6-29A48F89D60F}" type="parTrans" cxnId="{C6D019ED-017C-44D1-986B-F1F92D75F79D}">
      <dgm:prSet/>
      <dgm:spPr/>
      <dgm:t>
        <a:bodyPr/>
        <a:lstStyle/>
        <a:p>
          <a:endParaRPr lang="en-GB"/>
        </a:p>
      </dgm:t>
    </dgm:pt>
    <dgm:pt modelId="{9A1B89E6-C1C9-456F-8516-5D3C937AA809}" type="sibTrans" cxnId="{C6D019ED-017C-44D1-986B-F1F92D75F79D}">
      <dgm:prSet/>
      <dgm:spPr/>
      <dgm:t>
        <a:bodyPr/>
        <a:lstStyle/>
        <a:p>
          <a:endParaRPr lang="en-GB"/>
        </a:p>
      </dgm:t>
    </dgm:pt>
    <dgm:pt modelId="{D9EEA942-46F9-4693-B446-AC7243B72D4D}" type="pres">
      <dgm:prSet presAssocID="{C156BD93-DA9C-498E-ADA2-DCDB3155D2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6AA32B-70D8-4D37-AAA8-3DBBAE5C2FCA}" type="pres">
      <dgm:prSet presAssocID="{91A9B071-C338-4042-B044-9919D7E89A35}" presName="composite" presStyleCnt="0"/>
      <dgm:spPr/>
    </dgm:pt>
    <dgm:pt modelId="{6E03A1DC-C470-4CE4-BA75-4A6DA7F0CBFF}" type="pres">
      <dgm:prSet presAssocID="{91A9B071-C338-4042-B044-9919D7E89A3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8B9D99-E568-42A4-9AD6-0DCB5D917882}" type="pres">
      <dgm:prSet presAssocID="{91A9B071-C338-4042-B044-9919D7E89A3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01DA5-2231-4813-AA82-B3E913BD4794}" type="pres">
      <dgm:prSet presAssocID="{9B7DFC11-AD78-4128-912B-AED88BE8C36F}" presName="space" presStyleCnt="0"/>
      <dgm:spPr/>
    </dgm:pt>
    <dgm:pt modelId="{C42BF889-D854-4E0F-A880-607B39848935}" type="pres">
      <dgm:prSet presAssocID="{D782226B-3D5A-4E41-8F24-9FA744D9D057}" presName="composite" presStyleCnt="0"/>
      <dgm:spPr/>
    </dgm:pt>
    <dgm:pt modelId="{5B50AD24-AB37-4225-825B-F6CC8001FA64}" type="pres">
      <dgm:prSet presAssocID="{D782226B-3D5A-4E41-8F24-9FA744D9D057}" presName="parTx" presStyleLbl="alignNode1" presStyleIdx="1" presStyleCnt="4" custScaleY="1670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9B6169-F85F-486A-8156-EF8C0593BE58}" type="pres">
      <dgm:prSet presAssocID="{D782226B-3D5A-4E41-8F24-9FA744D9D057}" presName="desTx" presStyleLbl="alignAccFollowNode1" presStyleIdx="1" presStyleCnt="4" custScaleY="869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14C4A7-6C79-41AC-B5C5-BACE093E7FA4}" type="pres">
      <dgm:prSet presAssocID="{76D6CB9B-9BB8-47BE-9B93-143B93779CD0}" presName="space" presStyleCnt="0"/>
      <dgm:spPr/>
    </dgm:pt>
    <dgm:pt modelId="{BE47AE4E-D586-40E5-886C-AA5EE1ED3036}" type="pres">
      <dgm:prSet presAssocID="{95A871DB-C67B-4268-8A15-74536CAECF8C}" presName="composite" presStyleCnt="0"/>
      <dgm:spPr/>
    </dgm:pt>
    <dgm:pt modelId="{78D969AF-5BDF-41FF-A892-4B5548B219AB}" type="pres">
      <dgm:prSet presAssocID="{95A871DB-C67B-4268-8A15-74536CAECF8C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2034C7-EADD-4546-BDEB-F5319E8DBBF7}" type="pres">
      <dgm:prSet presAssocID="{95A871DB-C67B-4268-8A15-74536CAECF8C}" presName="desTx" presStyleLbl="alignAccFollowNode1" presStyleIdx="2" presStyleCnt="4">
        <dgm:presLayoutVars>
          <dgm:bulletEnabled val="1"/>
        </dgm:presLayoutVars>
      </dgm:prSet>
      <dgm:spPr/>
    </dgm:pt>
    <dgm:pt modelId="{A85E7AB4-20AD-4838-9A3D-14D07797525E}" type="pres">
      <dgm:prSet presAssocID="{8704CC61-B315-4E2D-9B9B-66604210AF5D}" presName="space" presStyleCnt="0"/>
      <dgm:spPr/>
    </dgm:pt>
    <dgm:pt modelId="{4A1D8D7C-875D-416F-BF84-845A3C3B1AF7}" type="pres">
      <dgm:prSet presAssocID="{8DF4BF04-A89E-48AA-8A8E-2AAC212F822C}" presName="composite" presStyleCnt="0"/>
      <dgm:spPr/>
    </dgm:pt>
    <dgm:pt modelId="{D826DB13-3D80-445B-9845-EA601A5B943A}" type="pres">
      <dgm:prSet presAssocID="{8DF4BF04-A89E-48AA-8A8E-2AAC212F822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F4A502-AE9E-441A-BAD9-6B4EF4FC1DF4}" type="pres">
      <dgm:prSet presAssocID="{8DF4BF04-A89E-48AA-8A8E-2AAC212F822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1758CE-375B-49CF-807C-8B56947655E5}" type="presOf" srcId="{8DF4BF04-A89E-48AA-8A8E-2AAC212F822C}" destId="{D826DB13-3D80-445B-9845-EA601A5B943A}" srcOrd="0" destOrd="0" presId="urn:microsoft.com/office/officeart/2005/8/layout/hList1"/>
    <dgm:cxn modelId="{93C6D3CE-6CAB-4D96-9554-7F19C1E162DD}" srcId="{91A9B071-C338-4042-B044-9919D7E89A35}" destId="{F31286CC-E92C-424E-A1BA-40F152D61300}" srcOrd="1" destOrd="0" parTransId="{56F09163-16D1-4D92-874C-A2665BAB89E0}" sibTransId="{DE8D3BCA-C08A-4056-806F-1AC37C5735B1}"/>
    <dgm:cxn modelId="{CA85706E-AB0D-4441-B8A0-012221F79DD3}" type="presOf" srcId="{C156BD93-DA9C-498E-ADA2-DCDB3155D246}" destId="{D9EEA942-46F9-4693-B446-AC7243B72D4D}" srcOrd="0" destOrd="0" presId="urn:microsoft.com/office/officeart/2005/8/layout/hList1"/>
    <dgm:cxn modelId="{875D8F36-6E95-4480-89A0-9CF4E131316F}" type="presOf" srcId="{6B8D9BDD-53C1-491F-A0FD-6B9CC3E09529}" destId="{20F4A502-AE9E-441A-BAD9-6B4EF4FC1DF4}" srcOrd="0" destOrd="0" presId="urn:microsoft.com/office/officeart/2005/8/layout/hList1"/>
    <dgm:cxn modelId="{96410994-F31B-41FA-979F-6B51888C0BB5}" srcId="{91A9B071-C338-4042-B044-9919D7E89A35}" destId="{B9A883EE-F8AC-4A3A-9DED-1F99A7D1E138}" srcOrd="0" destOrd="0" parTransId="{C2E42679-C012-41B4-BAC6-148239B77851}" sibTransId="{A2F464DF-F815-4F5F-B3E8-70FF2128FCA3}"/>
    <dgm:cxn modelId="{7149701A-0AB0-451E-AE0E-4BE8877257F5}" srcId="{C156BD93-DA9C-498E-ADA2-DCDB3155D246}" destId="{91A9B071-C338-4042-B044-9919D7E89A35}" srcOrd="0" destOrd="0" parTransId="{CA7883F1-126F-495E-8567-6B587E4559C2}" sibTransId="{9B7DFC11-AD78-4128-912B-AED88BE8C36F}"/>
    <dgm:cxn modelId="{EC66A918-017A-4E11-AA93-4ED4F26F3EC2}" type="presOf" srcId="{91A9B071-C338-4042-B044-9919D7E89A35}" destId="{6E03A1DC-C470-4CE4-BA75-4A6DA7F0CBFF}" srcOrd="0" destOrd="0" presId="urn:microsoft.com/office/officeart/2005/8/layout/hList1"/>
    <dgm:cxn modelId="{B402E0AF-D6B8-40C2-9BD0-68EF4AE10022}" type="presOf" srcId="{F31286CC-E92C-424E-A1BA-40F152D61300}" destId="{168B9D99-E568-42A4-9AD6-0DCB5D917882}" srcOrd="0" destOrd="1" presId="urn:microsoft.com/office/officeart/2005/8/layout/hList1"/>
    <dgm:cxn modelId="{351E1491-D379-4E7D-BFC4-321E43FF1D26}" type="presOf" srcId="{95A871DB-C67B-4268-8A15-74536CAECF8C}" destId="{78D969AF-5BDF-41FF-A892-4B5548B219AB}" srcOrd="0" destOrd="0" presId="urn:microsoft.com/office/officeart/2005/8/layout/hList1"/>
    <dgm:cxn modelId="{FC879097-EADF-4739-811C-691D85ED740D}" type="presOf" srcId="{B9A883EE-F8AC-4A3A-9DED-1F99A7D1E138}" destId="{168B9D99-E568-42A4-9AD6-0DCB5D917882}" srcOrd="0" destOrd="0" presId="urn:microsoft.com/office/officeart/2005/8/layout/hList1"/>
    <dgm:cxn modelId="{2311C2EC-1657-43DF-BC9E-496BE52C52C4}" type="presOf" srcId="{D782226B-3D5A-4E41-8F24-9FA744D9D057}" destId="{5B50AD24-AB37-4225-825B-F6CC8001FA64}" srcOrd="0" destOrd="0" presId="urn:microsoft.com/office/officeart/2005/8/layout/hList1"/>
    <dgm:cxn modelId="{4B6AC09B-92AB-4649-B2B7-C68CF1CB8353}" srcId="{D782226B-3D5A-4E41-8F24-9FA744D9D057}" destId="{42668674-ABCF-4259-B5F2-7A260109C035}" srcOrd="0" destOrd="0" parTransId="{CD98AB1F-7698-4FDA-B525-824360714FFA}" sibTransId="{B69495BA-4EA5-4F7B-87BC-47E84B554641}"/>
    <dgm:cxn modelId="{FB42C940-7ACE-41CA-8DA7-E6517E4C472A}" type="presOf" srcId="{42668674-ABCF-4259-B5F2-7A260109C035}" destId="{FC9B6169-F85F-486A-8156-EF8C0593BE58}" srcOrd="0" destOrd="0" presId="urn:microsoft.com/office/officeart/2005/8/layout/hList1"/>
    <dgm:cxn modelId="{7D9659B2-12B2-4B4D-83D9-58E1B543A990}" type="presOf" srcId="{7A842744-985D-4A07-AD51-4CEFFAA15F3E}" destId="{FC9B6169-F85F-486A-8156-EF8C0593BE58}" srcOrd="0" destOrd="1" presId="urn:microsoft.com/office/officeart/2005/8/layout/hList1"/>
    <dgm:cxn modelId="{2C52A908-6DDA-474F-8C3D-F4D5F1708EE8}" srcId="{C156BD93-DA9C-498E-ADA2-DCDB3155D246}" destId="{95A871DB-C67B-4268-8A15-74536CAECF8C}" srcOrd="2" destOrd="0" parTransId="{AD44BBCF-C46D-463F-B470-6154C5BC1353}" sibTransId="{8704CC61-B315-4E2D-9B9B-66604210AF5D}"/>
    <dgm:cxn modelId="{D0E1D8F0-0419-455C-A7B2-6D91CDEF9D14}" srcId="{D782226B-3D5A-4E41-8F24-9FA744D9D057}" destId="{7A842744-985D-4A07-AD51-4CEFFAA15F3E}" srcOrd="1" destOrd="0" parTransId="{93B2111A-E1BE-42B0-9F06-C1792A6DA679}" sibTransId="{AFCE3BB7-20A0-4447-8FF4-B2A7A03E3524}"/>
    <dgm:cxn modelId="{670BDE0B-9AE2-40DB-BAB0-BB8F05A9C63F}" srcId="{C156BD93-DA9C-498E-ADA2-DCDB3155D246}" destId="{D782226B-3D5A-4E41-8F24-9FA744D9D057}" srcOrd="1" destOrd="0" parTransId="{5ECF11F0-5F3F-4157-8732-CD430FC9C9EF}" sibTransId="{76D6CB9B-9BB8-47BE-9B93-143B93779CD0}"/>
    <dgm:cxn modelId="{C6D019ED-017C-44D1-986B-F1F92D75F79D}" srcId="{C156BD93-DA9C-498E-ADA2-DCDB3155D246}" destId="{8DF4BF04-A89E-48AA-8A8E-2AAC212F822C}" srcOrd="3" destOrd="0" parTransId="{46FE88CF-C04E-473D-A1C6-29A48F89D60F}" sibTransId="{9A1B89E6-C1C9-456F-8516-5D3C937AA809}"/>
    <dgm:cxn modelId="{32FAE315-26E4-49FC-94C1-7ED6DC6A7705}" srcId="{8DF4BF04-A89E-48AA-8A8E-2AAC212F822C}" destId="{6B8D9BDD-53C1-491F-A0FD-6B9CC3E09529}" srcOrd="0" destOrd="0" parTransId="{75B6A245-684F-49A5-8D83-2818C9938E52}" sibTransId="{562DFCB5-9325-407A-95D6-B95356E01D8D}"/>
    <dgm:cxn modelId="{72352814-B566-449C-BE24-5A6FAC668265}" type="presParOf" srcId="{D9EEA942-46F9-4693-B446-AC7243B72D4D}" destId="{876AA32B-70D8-4D37-AAA8-3DBBAE5C2FCA}" srcOrd="0" destOrd="0" presId="urn:microsoft.com/office/officeart/2005/8/layout/hList1"/>
    <dgm:cxn modelId="{6ABEAB32-A070-48EA-9F73-10C2DE903740}" type="presParOf" srcId="{876AA32B-70D8-4D37-AAA8-3DBBAE5C2FCA}" destId="{6E03A1DC-C470-4CE4-BA75-4A6DA7F0CBFF}" srcOrd="0" destOrd="0" presId="urn:microsoft.com/office/officeart/2005/8/layout/hList1"/>
    <dgm:cxn modelId="{2A08910D-740E-4F69-B140-D0E83091C362}" type="presParOf" srcId="{876AA32B-70D8-4D37-AAA8-3DBBAE5C2FCA}" destId="{168B9D99-E568-42A4-9AD6-0DCB5D917882}" srcOrd="1" destOrd="0" presId="urn:microsoft.com/office/officeart/2005/8/layout/hList1"/>
    <dgm:cxn modelId="{DAEE1E78-557B-4515-B869-7FF3ED21030D}" type="presParOf" srcId="{D9EEA942-46F9-4693-B446-AC7243B72D4D}" destId="{83C01DA5-2231-4813-AA82-B3E913BD4794}" srcOrd="1" destOrd="0" presId="urn:microsoft.com/office/officeart/2005/8/layout/hList1"/>
    <dgm:cxn modelId="{B523454E-94E0-4CC5-AB42-74E2CBB5327A}" type="presParOf" srcId="{D9EEA942-46F9-4693-B446-AC7243B72D4D}" destId="{C42BF889-D854-4E0F-A880-607B39848935}" srcOrd="2" destOrd="0" presId="urn:microsoft.com/office/officeart/2005/8/layout/hList1"/>
    <dgm:cxn modelId="{B2EBFC78-BE22-44C9-A287-8167E3A8DD16}" type="presParOf" srcId="{C42BF889-D854-4E0F-A880-607B39848935}" destId="{5B50AD24-AB37-4225-825B-F6CC8001FA64}" srcOrd="0" destOrd="0" presId="urn:microsoft.com/office/officeart/2005/8/layout/hList1"/>
    <dgm:cxn modelId="{DE903414-2903-4184-90F1-F4B609348CF2}" type="presParOf" srcId="{C42BF889-D854-4E0F-A880-607B39848935}" destId="{FC9B6169-F85F-486A-8156-EF8C0593BE58}" srcOrd="1" destOrd="0" presId="urn:microsoft.com/office/officeart/2005/8/layout/hList1"/>
    <dgm:cxn modelId="{337D7E6C-CD55-4467-AD23-C4D87A814654}" type="presParOf" srcId="{D9EEA942-46F9-4693-B446-AC7243B72D4D}" destId="{FB14C4A7-6C79-41AC-B5C5-BACE093E7FA4}" srcOrd="3" destOrd="0" presId="urn:microsoft.com/office/officeart/2005/8/layout/hList1"/>
    <dgm:cxn modelId="{58EFA1AD-E246-4105-81AC-B9710784E0A5}" type="presParOf" srcId="{D9EEA942-46F9-4693-B446-AC7243B72D4D}" destId="{BE47AE4E-D586-40E5-886C-AA5EE1ED3036}" srcOrd="4" destOrd="0" presId="urn:microsoft.com/office/officeart/2005/8/layout/hList1"/>
    <dgm:cxn modelId="{0D9F3DA3-2EE5-46EB-9CED-08B9D93CABA3}" type="presParOf" srcId="{BE47AE4E-D586-40E5-886C-AA5EE1ED3036}" destId="{78D969AF-5BDF-41FF-A892-4B5548B219AB}" srcOrd="0" destOrd="0" presId="urn:microsoft.com/office/officeart/2005/8/layout/hList1"/>
    <dgm:cxn modelId="{E9DE334D-C8BA-40F8-B2F5-87F223A8914D}" type="presParOf" srcId="{BE47AE4E-D586-40E5-886C-AA5EE1ED3036}" destId="{6E2034C7-EADD-4546-BDEB-F5319E8DBBF7}" srcOrd="1" destOrd="0" presId="urn:microsoft.com/office/officeart/2005/8/layout/hList1"/>
    <dgm:cxn modelId="{90FC6FD4-2297-4F7A-BC2B-3F3C5D19FDCF}" type="presParOf" srcId="{D9EEA942-46F9-4693-B446-AC7243B72D4D}" destId="{A85E7AB4-20AD-4838-9A3D-14D07797525E}" srcOrd="5" destOrd="0" presId="urn:microsoft.com/office/officeart/2005/8/layout/hList1"/>
    <dgm:cxn modelId="{90267689-9965-47E3-A328-C6CA6A47B0E9}" type="presParOf" srcId="{D9EEA942-46F9-4693-B446-AC7243B72D4D}" destId="{4A1D8D7C-875D-416F-BF84-845A3C3B1AF7}" srcOrd="6" destOrd="0" presId="urn:microsoft.com/office/officeart/2005/8/layout/hList1"/>
    <dgm:cxn modelId="{E38B1FE6-5216-43E4-9308-E097DC9F2A8C}" type="presParOf" srcId="{4A1D8D7C-875D-416F-BF84-845A3C3B1AF7}" destId="{D826DB13-3D80-445B-9845-EA601A5B943A}" srcOrd="0" destOrd="0" presId="urn:microsoft.com/office/officeart/2005/8/layout/hList1"/>
    <dgm:cxn modelId="{7ABDB034-A14E-4BE2-8346-388B2AAB3E63}" type="presParOf" srcId="{4A1D8D7C-875D-416F-BF84-845A3C3B1AF7}" destId="{20F4A502-AE9E-441A-BAD9-6B4EF4FC1D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56BD93-DA9C-498E-ADA2-DCDB3155D24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A9B071-C338-4042-B044-9919D7E89A35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common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illnesses</a:t>
          </a:r>
          <a:endParaRPr lang="en-GB" sz="2400" dirty="0">
            <a:solidFill>
              <a:schemeClr val="tx1"/>
            </a:solidFill>
          </a:endParaRPr>
        </a:p>
      </dgm:t>
    </dgm:pt>
    <dgm:pt modelId="{CA7883F1-126F-495E-8567-6B587E4559C2}" type="parTrans" cxnId="{7149701A-0AB0-451E-AE0E-4BE8877257F5}">
      <dgm:prSet/>
      <dgm:spPr/>
      <dgm:t>
        <a:bodyPr/>
        <a:lstStyle/>
        <a:p>
          <a:endParaRPr lang="en-GB"/>
        </a:p>
      </dgm:t>
    </dgm:pt>
    <dgm:pt modelId="{9B7DFC11-AD78-4128-912B-AED88BE8C36F}" type="sibTrans" cxnId="{7149701A-0AB0-451E-AE0E-4BE8877257F5}">
      <dgm:prSet/>
      <dgm:spPr/>
      <dgm:t>
        <a:bodyPr/>
        <a:lstStyle/>
        <a:p>
          <a:endParaRPr lang="en-GB"/>
        </a:p>
      </dgm:t>
    </dgm:pt>
    <dgm:pt modelId="{B9A883EE-F8AC-4A3A-9DED-1F99A7D1E138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cold</a:t>
          </a:r>
          <a:endParaRPr lang="en-GB" sz="2400" dirty="0">
            <a:solidFill>
              <a:schemeClr val="tx1"/>
            </a:solidFill>
          </a:endParaRPr>
        </a:p>
      </dgm:t>
    </dgm:pt>
    <dgm:pt modelId="{C2E42679-C012-41B4-BAC6-148239B77851}" type="parTrans" cxnId="{96410994-F31B-41FA-979F-6B51888C0BB5}">
      <dgm:prSet/>
      <dgm:spPr/>
      <dgm:t>
        <a:bodyPr/>
        <a:lstStyle/>
        <a:p>
          <a:endParaRPr lang="en-GB"/>
        </a:p>
      </dgm:t>
    </dgm:pt>
    <dgm:pt modelId="{A2F464DF-F815-4F5F-B3E8-70FF2128FCA3}" type="sibTrans" cxnId="{96410994-F31B-41FA-979F-6B51888C0BB5}">
      <dgm:prSet/>
      <dgm:spPr/>
      <dgm:t>
        <a:bodyPr/>
        <a:lstStyle/>
        <a:p>
          <a:endParaRPr lang="en-GB"/>
        </a:p>
      </dgm:t>
    </dgm:pt>
    <dgm:pt modelId="{F31286CC-E92C-424E-A1BA-40F152D61300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flu</a:t>
          </a:r>
          <a:endParaRPr lang="en-GB" sz="2400" dirty="0">
            <a:solidFill>
              <a:schemeClr val="tx1"/>
            </a:solidFill>
          </a:endParaRPr>
        </a:p>
      </dgm:t>
    </dgm:pt>
    <dgm:pt modelId="{56F09163-16D1-4D92-874C-A2665BAB89E0}" type="parTrans" cxnId="{93C6D3CE-6CAB-4D96-9554-7F19C1E162DD}">
      <dgm:prSet/>
      <dgm:spPr/>
      <dgm:t>
        <a:bodyPr/>
        <a:lstStyle/>
        <a:p>
          <a:endParaRPr lang="en-GB"/>
        </a:p>
      </dgm:t>
    </dgm:pt>
    <dgm:pt modelId="{DE8D3BCA-C08A-4056-806F-1AC37C5735B1}" type="sibTrans" cxnId="{93C6D3CE-6CAB-4D96-9554-7F19C1E162DD}">
      <dgm:prSet/>
      <dgm:spPr/>
      <dgm:t>
        <a:bodyPr/>
        <a:lstStyle/>
        <a:p>
          <a:endParaRPr lang="en-GB"/>
        </a:p>
      </dgm:t>
    </dgm:pt>
    <dgm:pt modelId="{D782226B-3D5A-4E41-8F24-9FA744D9D057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childhood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infectious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5ECF11F0-5F3F-4157-8732-CD430FC9C9EF}" type="parTrans" cxnId="{670BDE0B-9AE2-40DB-BAB0-BB8F05A9C63F}">
      <dgm:prSet/>
      <dgm:spPr/>
      <dgm:t>
        <a:bodyPr/>
        <a:lstStyle/>
        <a:p>
          <a:endParaRPr lang="en-GB"/>
        </a:p>
      </dgm:t>
    </dgm:pt>
    <dgm:pt modelId="{76D6CB9B-9BB8-47BE-9B93-143B93779CD0}" type="sibTrans" cxnId="{670BDE0B-9AE2-40DB-BAB0-BB8F05A9C63F}">
      <dgm:prSet/>
      <dgm:spPr/>
      <dgm:t>
        <a:bodyPr/>
        <a:lstStyle/>
        <a:p>
          <a:endParaRPr lang="en-GB"/>
        </a:p>
      </dgm:t>
    </dgm:pt>
    <dgm:pt modelId="{42668674-ABCF-4259-B5F2-7A260109C035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CD98AB1F-7698-4FDA-B525-824360714FFA}" type="parTrans" cxnId="{4B6AC09B-92AB-4649-B2B7-C68CF1CB8353}">
      <dgm:prSet/>
      <dgm:spPr/>
      <dgm:t>
        <a:bodyPr/>
        <a:lstStyle/>
        <a:p>
          <a:endParaRPr lang="en-GB"/>
        </a:p>
      </dgm:t>
    </dgm:pt>
    <dgm:pt modelId="{B69495BA-4EA5-4F7B-87BC-47E84B554641}" type="sibTrans" cxnId="{4B6AC09B-92AB-4649-B2B7-C68CF1CB8353}">
      <dgm:prSet/>
      <dgm:spPr/>
      <dgm:t>
        <a:bodyPr/>
        <a:lstStyle/>
        <a:p>
          <a:endParaRPr lang="en-GB"/>
        </a:p>
      </dgm:t>
    </dgm:pt>
    <dgm:pt modelId="{7A842744-985D-4A07-AD51-4CEFFAA15F3E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93B2111A-E1BE-42B0-9F06-C1792A6DA679}" type="parTrans" cxnId="{D0E1D8F0-0419-455C-A7B2-6D91CDEF9D14}">
      <dgm:prSet/>
      <dgm:spPr/>
      <dgm:t>
        <a:bodyPr/>
        <a:lstStyle/>
        <a:p>
          <a:endParaRPr lang="en-GB"/>
        </a:p>
      </dgm:t>
    </dgm:pt>
    <dgm:pt modelId="{AFCE3BB7-20A0-4447-8FF4-B2A7A03E3524}" type="sibTrans" cxnId="{D0E1D8F0-0419-455C-A7B2-6D91CDEF9D14}">
      <dgm:prSet/>
      <dgm:spPr/>
      <dgm:t>
        <a:bodyPr/>
        <a:lstStyle/>
        <a:p>
          <a:endParaRPr lang="en-GB"/>
        </a:p>
      </dgm:t>
    </dgm:pt>
    <dgm:pt modelId="{95A871DB-C67B-4268-8A15-74536CAECF8C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injuries</a:t>
          </a:r>
          <a:endParaRPr lang="en-GB" sz="2400" dirty="0">
            <a:solidFill>
              <a:schemeClr val="tx1"/>
            </a:solidFill>
          </a:endParaRPr>
        </a:p>
      </dgm:t>
    </dgm:pt>
    <dgm:pt modelId="{AD44BBCF-C46D-463F-B470-6154C5BC1353}" type="parTrans" cxnId="{2C52A908-6DDA-474F-8C3D-F4D5F1708EE8}">
      <dgm:prSet/>
      <dgm:spPr/>
      <dgm:t>
        <a:bodyPr/>
        <a:lstStyle/>
        <a:p>
          <a:endParaRPr lang="en-GB"/>
        </a:p>
      </dgm:t>
    </dgm:pt>
    <dgm:pt modelId="{8704CC61-B315-4E2D-9B9B-66604210AF5D}" type="sibTrans" cxnId="{2C52A908-6DDA-474F-8C3D-F4D5F1708EE8}">
      <dgm:prSet/>
      <dgm:spPr/>
      <dgm:t>
        <a:bodyPr/>
        <a:lstStyle/>
        <a:p>
          <a:endParaRPr lang="en-GB"/>
        </a:p>
      </dgm:t>
    </dgm:pt>
    <dgm:pt modelId="{6B8D9BDD-53C1-491F-A0FD-6B9CC3E09529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75B6A245-684F-49A5-8D83-2818C9938E52}" type="parTrans" cxnId="{32FAE315-26E4-49FC-94C1-7ED6DC6A7705}">
      <dgm:prSet/>
      <dgm:spPr/>
      <dgm:t>
        <a:bodyPr/>
        <a:lstStyle/>
        <a:p>
          <a:endParaRPr lang="en-GB"/>
        </a:p>
      </dgm:t>
    </dgm:pt>
    <dgm:pt modelId="{562DFCB5-9325-407A-95D6-B95356E01D8D}" type="sibTrans" cxnId="{32FAE315-26E4-49FC-94C1-7ED6DC6A7705}">
      <dgm:prSet/>
      <dgm:spPr/>
      <dgm:t>
        <a:bodyPr/>
        <a:lstStyle/>
        <a:p>
          <a:endParaRPr lang="en-GB"/>
        </a:p>
      </dgm:t>
    </dgm:pt>
    <dgm:pt modelId="{8DF4BF04-A89E-48AA-8A8E-2AAC212F822C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serious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46FE88CF-C04E-473D-A1C6-29A48F89D60F}" type="parTrans" cxnId="{C6D019ED-017C-44D1-986B-F1F92D75F79D}">
      <dgm:prSet/>
      <dgm:spPr/>
      <dgm:t>
        <a:bodyPr/>
        <a:lstStyle/>
        <a:p>
          <a:endParaRPr lang="en-GB"/>
        </a:p>
      </dgm:t>
    </dgm:pt>
    <dgm:pt modelId="{9A1B89E6-C1C9-456F-8516-5D3C937AA809}" type="sibTrans" cxnId="{C6D019ED-017C-44D1-986B-F1F92D75F79D}">
      <dgm:prSet/>
      <dgm:spPr/>
      <dgm:t>
        <a:bodyPr/>
        <a:lstStyle/>
        <a:p>
          <a:endParaRPr lang="en-GB"/>
        </a:p>
      </dgm:t>
    </dgm:pt>
    <dgm:pt modelId="{F4B55524-7355-48EF-8F8D-40C97EB949D8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tonsillitis</a:t>
          </a:r>
          <a:endParaRPr lang="en-GB" sz="2400" dirty="0">
            <a:solidFill>
              <a:schemeClr val="tx1"/>
            </a:solidFill>
          </a:endParaRPr>
        </a:p>
      </dgm:t>
    </dgm:pt>
    <dgm:pt modelId="{953C05E4-2023-4490-84B0-C3C9828A2332}" type="parTrans" cxnId="{CB9679FF-4218-4A5C-AC1F-8690A34844BC}">
      <dgm:prSet/>
      <dgm:spPr/>
      <dgm:t>
        <a:bodyPr/>
        <a:lstStyle/>
        <a:p>
          <a:endParaRPr lang="en-GB"/>
        </a:p>
      </dgm:t>
    </dgm:pt>
    <dgm:pt modelId="{847BCC9E-3499-4A1F-814C-EA879F83CCAF}" type="sibTrans" cxnId="{CB9679FF-4218-4A5C-AC1F-8690A34844BC}">
      <dgm:prSet/>
      <dgm:spPr/>
      <dgm:t>
        <a:bodyPr/>
        <a:lstStyle/>
        <a:p>
          <a:endParaRPr lang="en-GB"/>
        </a:p>
      </dgm:t>
    </dgm:pt>
    <dgm:pt modelId="{41791474-11B7-4E32-B16A-60AD0D3C45FC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bronchitis</a:t>
          </a:r>
          <a:endParaRPr lang="en-GB" sz="2400" dirty="0">
            <a:solidFill>
              <a:schemeClr val="tx1"/>
            </a:solidFill>
          </a:endParaRPr>
        </a:p>
      </dgm:t>
    </dgm:pt>
    <dgm:pt modelId="{2F702C10-F790-4795-8123-896F26732100}" type="parTrans" cxnId="{4F5D8082-F7F1-47FD-AFC5-71279CA5531F}">
      <dgm:prSet/>
      <dgm:spPr/>
      <dgm:t>
        <a:bodyPr/>
        <a:lstStyle/>
        <a:p>
          <a:endParaRPr lang="en-GB"/>
        </a:p>
      </dgm:t>
    </dgm:pt>
    <dgm:pt modelId="{A57C1122-D83C-450E-B242-F229D600791A}" type="sibTrans" cxnId="{4F5D8082-F7F1-47FD-AFC5-71279CA5531F}">
      <dgm:prSet/>
      <dgm:spPr/>
      <dgm:t>
        <a:bodyPr/>
        <a:lstStyle/>
        <a:p>
          <a:endParaRPr lang="en-GB"/>
        </a:p>
      </dgm:t>
    </dgm:pt>
    <dgm:pt modelId="{D9EEA942-46F9-4693-B446-AC7243B72D4D}" type="pres">
      <dgm:prSet presAssocID="{C156BD93-DA9C-498E-ADA2-DCDB3155D2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6AA32B-70D8-4D37-AAA8-3DBBAE5C2FCA}" type="pres">
      <dgm:prSet presAssocID="{91A9B071-C338-4042-B044-9919D7E89A35}" presName="composite" presStyleCnt="0"/>
      <dgm:spPr/>
    </dgm:pt>
    <dgm:pt modelId="{6E03A1DC-C470-4CE4-BA75-4A6DA7F0CBFF}" type="pres">
      <dgm:prSet presAssocID="{91A9B071-C338-4042-B044-9919D7E89A3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8B9D99-E568-42A4-9AD6-0DCB5D917882}" type="pres">
      <dgm:prSet presAssocID="{91A9B071-C338-4042-B044-9919D7E89A3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01DA5-2231-4813-AA82-B3E913BD4794}" type="pres">
      <dgm:prSet presAssocID="{9B7DFC11-AD78-4128-912B-AED88BE8C36F}" presName="space" presStyleCnt="0"/>
      <dgm:spPr/>
    </dgm:pt>
    <dgm:pt modelId="{C42BF889-D854-4E0F-A880-607B39848935}" type="pres">
      <dgm:prSet presAssocID="{D782226B-3D5A-4E41-8F24-9FA744D9D057}" presName="composite" presStyleCnt="0"/>
      <dgm:spPr/>
    </dgm:pt>
    <dgm:pt modelId="{5B50AD24-AB37-4225-825B-F6CC8001FA64}" type="pres">
      <dgm:prSet presAssocID="{D782226B-3D5A-4E41-8F24-9FA744D9D057}" presName="parTx" presStyleLbl="alignNode1" presStyleIdx="1" presStyleCnt="4" custScaleY="1670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9B6169-F85F-486A-8156-EF8C0593BE58}" type="pres">
      <dgm:prSet presAssocID="{D782226B-3D5A-4E41-8F24-9FA744D9D057}" presName="desTx" presStyleLbl="alignAccFollowNode1" presStyleIdx="1" presStyleCnt="4" custScaleY="869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14C4A7-6C79-41AC-B5C5-BACE093E7FA4}" type="pres">
      <dgm:prSet presAssocID="{76D6CB9B-9BB8-47BE-9B93-143B93779CD0}" presName="space" presStyleCnt="0"/>
      <dgm:spPr/>
    </dgm:pt>
    <dgm:pt modelId="{BE47AE4E-D586-40E5-886C-AA5EE1ED3036}" type="pres">
      <dgm:prSet presAssocID="{95A871DB-C67B-4268-8A15-74536CAECF8C}" presName="composite" presStyleCnt="0"/>
      <dgm:spPr/>
    </dgm:pt>
    <dgm:pt modelId="{78D969AF-5BDF-41FF-A892-4B5548B219AB}" type="pres">
      <dgm:prSet presAssocID="{95A871DB-C67B-4268-8A15-74536CAECF8C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2034C7-EADD-4546-BDEB-F5319E8DBBF7}" type="pres">
      <dgm:prSet presAssocID="{95A871DB-C67B-4268-8A15-74536CAECF8C}" presName="desTx" presStyleLbl="alignAccFollowNode1" presStyleIdx="2" presStyleCnt="4">
        <dgm:presLayoutVars>
          <dgm:bulletEnabled val="1"/>
        </dgm:presLayoutVars>
      </dgm:prSet>
      <dgm:spPr/>
    </dgm:pt>
    <dgm:pt modelId="{A85E7AB4-20AD-4838-9A3D-14D07797525E}" type="pres">
      <dgm:prSet presAssocID="{8704CC61-B315-4E2D-9B9B-66604210AF5D}" presName="space" presStyleCnt="0"/>
      <dgm:spPr/>
    </dgm:pt>
    <dgm:pt modelId="{4A1D8D7C-875D-416F-BF84-845A3C3B1AF7}" type="pres">
      <dgm:prSet presAssocID="{8DF4BF04-A89E-48AA-8A8E-2AAC212F822C}" presName="composite" presStyleCnt="0"/>
      <dgm:spPr/>
    </dgm:pt>
    <dgm:pt modelId="{D826DB13-3D80-445B-9845-EA601A5B943A}" type="pres">
      <dgm:prSet presAssocID="{8DF4BF04-A89E-48AA-8A8E-2AAC212F822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F4A502-AE9E-441A-BAD9-6B4EF4FC1DF4}" type="pres">
      <dgm:prSet presAssocID="{8DF4BF04-A89E-48AA-8A8E-2AAC212F822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F5D8082-F7F1-47FD-AFC5-71279CA5531F}" srcId="{91A9B071-C338-4042-B044-9919D7E89A35}" destId="{41791474-11B7-4E32-B16A-60AD0D3C45FC}" srcOrd="3" destOrd="0" parTransId="{2F702C10-F790-4795-8123-896F26732100}" sibTransId="{A57C1122-D83C-450E-B242-F229D600791A}"/>
    <dgm:cxn modelId="{93C6D3CE-6CAB-4D96-9554-7F19C1E162DD}" srcId="{91A9B071-C338-4042-B044-9919D7E89A35}" destId="{F31286CC-E92C-424E-A1BA-40F152D61300}" srcOrd="2" destOrd="0" parTransId="{56F09163-16D1-4D92-874C-A2665BAB89E0}" sibTransId="{DE8D3BCA-C08A-4056-806F-1AC37C5735B1}"/>
    <dgm:cxn modelId="{50C501F5-D2F7-4309-888E-2ECDD21BAE3A}" type="presOf" srcId="{B9A883EE-F8AC-4A3A-9DED-1F99A7D1E138}" destId="{168B9D99-E568-42A4-9AD6-0DCB5D917882}" srcOrd="0" destOrd="0" presId="urn:microsoft.com/office/officeart/2005/8/layout/hList1"/>
    <dgm:cxn modelId="{1F16A6EE-690C-4461-B126-902F0DBFB117}" type="presOf" srcId="{C156BD93-DA9C-498E-ADA2-DCDB3155D246}" destId="{D9EEA942-46F9-4693-B446-AC7243B72D4D}" srcOrd="0" destOrd="0" presId="urn:microsoft.com/office/officeart/2005/8/layout/hList1"/>
    <dgm:cxn modelId="{96410994-F31B-41FA-979F-6B51888C0BB5}" srcId="{91A9B071-C338-4042-B044-9919D7E89A35}" destId="{B9A883EE-F8AC-4A3A-9DED-1F99A7D1E138}" srcOrd="0" destOrd="0" parTransId="{C2E42679-C012-41B4-BAC6-148239B77851}" sibTransId="{A2F464DF-F815-4F5F-B3E8-70FF2128FCA3}"/>
    <dgm:cxn modelId="{7149701A-0AB0-451E-AE0E-4BE8877257F5}" srcId="{C156BD93-DA9C-498E-ADA2-DCDB3155D246}" destId="{91A9B071-C338-4042-B044-9919D7E89A35}" srcOrd="0" destOrd="0" parTransId="{CA7883F1-126F-495E-8567-6B587E4559C2}" sibTransId="{9B7DFC11-AD78-4128-912B-AED88BE8C36F}"/>
    <dgm:cxn modelId="{DB792817-6F80-4D05-9C2D-AF6C1286DF15}" type="presOf" srcId="{F4B55524-7355-48EF-8F8D-40C97EB949D8}" destId="{168B9D99-E568-42A4-9AD6-0DCB5D917882}" srcOrd="0" destOrd="1" presId="urn:microsoft.com/office/officeart/2005/8/layout/hList1"/>
    <dgm:cxn modelId="{3679CF49-19C3-458B-9AAB-0361F72472B6}" type="presOf" srcId="{8DF4BF04-A89E-48AA-8A8E-2AAC212F822C}" destId="{D826DB13-3D80-445B-9845-EA601A5B943A}" srcOrd="0" destOrd="0" presId="urn:microsoft.com/office/officeart/2005/8/layout/hList1"/>
    <dgm:cxn modelId="{C2DDE81C-1D48-4642-9F8F-87476283A632}" type="presOf" srcId="{42668674-ABCF-4259-B5F2-7A260109C035}" destId="{FC9B6169-F85F-486A-8156-EF8C0593BE58}" srcOrd="0" destOrd="0" presId="urn:microsoft.com/office/officeart/2005/8/layout/hList1"/>
    <dgm:cxn modelId="{D598427E-0505-421E-BE74-5CF1EAAF87E1}" type="presOf" srcId="{7A842744-985D-4A07-AD51-4CEFFAA15F3E}" destId="{FC9B6169-F85F-486A-8156-EF8C0593BE58}" srcOrd="0" destOrd="1" presId="urn:microsoft.com/office/officeart/2005/8/layout/hList1"/>
    <dgm:cxn modelId="{E9ED85A8-19CE-4BAC-97C4-E9F7DEDC4835}" type="presOf" srcId="{95A871DB-C67B-4268-8A15-74536CAECF8C}" destId="{78D969AF-5BDF-41FF-A892-4B5548B219AB}" srcOrd="0" destOrd="0" presId="urn:microsoft.com/office/officeart/2005/8/layout/hList1"/>
    <dgm:cxn modelId="{CB9679FF-4218-4A5C-AC1F-8690A34844BC}" srcId="{91A9B071-C338-4042-B044-9919D7E89A35}" destId="{F4B55524-7355-48EF-8F8D-40C97EB949D8}" srcOrd="1" destOrd="0" parTransId="{953C05E4-2023-4490-84B0-C3C9828A2332}" sibTransId="{847BCC9E-3499-4A1F-814C-EA879F83CCAF}"/>
    <dgm:cxn modelId="{4B6AC09B-92AB-4649-B2B7-C68CF1CB8353}" srcId="{D782226B-3D5A-4E41-8F24-9FA744D9D057}" destId="{42668674-ABCF-4259-B5F2-7A260109C035}" srcOrd="0" destOrd="0" parTransId="{CD98AB1F-7698-4FDA-B525-824360714FFA}" sibTransId="{B69495BA-4EA5-4F7B-87BC-47E84B554641}"/>
    <dgm:cxn modelId="{097F2B44-70F8-41F6-B31C-9DE89C9EFA20}" type="presOf" srcId="{6B8D9BDD-53C1-491F-A0FD-6B9CC3E09529}" destId="{20F4A502-AE9E-441A-BAD9-6B4EF4FC1DF4}" srcOrd="0" destOrd="0" presId="urn:microsoft.com/office/officeart/2005/8/layout/hList1"/>
    <dgm:cxn modelId="{2C52A908-6DDA-474F-8C3D-F4D5F1708EE8}" srcId="{C156BD93-DA9C-498E-ADA2-DCDB3155D246}" destId="{95A871DB-C67B-4268-8A15-74536CAECF8C}" srcOrd="2" destOrd="0" parTransId="{AD44BBCF-C46D-463F-B470-6154C5BC1353}" sibTransId="{8704CC61-B315-4E2D-9B9B-66604210AF5D}"/>
    <dgm:cxn modelId="{D0E1D8F0-0419-455C-A7B2-6D91CDEF9D14}" srcId="{D782226B-3D5A-4E41-8F24-9FA744D9D057}" destId="{7A842744-985D-4A07-AD51-4CEFFAA15F3E}" srcOrd="1" destOrd="0" parTransId="{93B2111A-E1BE-42B0-9F06-C1792A6DA679}" sibTransId="{AFCE3BB7-20A0-4447-8FF4-B2A7A03E3524}"/>
    <dgm:cxn modelId="{670BDE0B-9AE2-40DB-BAB0-BB8F05A9C63F}" srcId="{C156BD93-DA9C-498E-ADA2-DCDB3155D246}" destId="{D782226B-3D5A-4E41-8F24-9FA744D9D057}" srcOrd="1" destOrd="0" parTransId="{5ECF11F0-5F3F-4157-8732-CD430FC9C9EF}" sibTransId="{76D6CB9B-9BB8-47BE-9B93-143B93779CD0}"/>
    <dgm:cxn modelId="{D67FC601-7687-415F-9006-3A988E091F7C}" type="presOf" srcId="{F31286CC-E92C-424E-A1BA-40F152D61300}" destId="{168B9D99-E568-42A4-9AD6-0DCB5D917882}" srcOrd="0" destOrd="2" presId="urn:microsoft.com/office/officeart/2005/8/layout/hList1"/>
    <dgm:cxn modelId="{C6D019ED-017C-44D1-986B-F1F92D75F79D}" srcId="{C156BD93-DA9C-498E-ADA2-DCDB3155D246}" destId="{8DF4BF04-A89E-48AA-8A8E-2AAC212F822C}" srcOrd="3" destOrd="0" parTransId="{46FE88CF-C04E-473D-A1C6-29A48F89D60F}" sibTransId="{9A1B89E6-C1C9-456F-8516-5D3C937AA809}"/>
    <dgm:cxn modelId="{AB85744A-89D4-448E-82E5-3C0864E5D29E}" type="presOf" srcId="{D782226B-3D5A-4E41-8F24-9FA744D9D057}" destId="{5B50AD24-AB37-4225-825B-F6CC8001FA64}" srcOrd="0" destOrd="0" presId="urn:microsoft.com/office/officeart/2005/8/layout/hList1"/>
    <dgm:cxn modelId="{32FAE315-26E4-49FC-94C1-7ED6DC6A7705}" srcId="{8DF4BF04-A89E-48AA-8A8E-2AAC212F822C}" destId="{6B8D9BDD-53C1-491F-A0FD-6B9CC3E09529}" srcOrd="0" destOrd="0" parTransId="{75B6A245-684F-49A5-8D83-2818C9938E52}" sibTransId="{562DFCB5-9325-407A-95D6-B95356E01D8D}"/>
    <dgm:cxn modelId="{BE200ED4-0178-443A-9720-6BD04082A7EA}" type="presOf" srcId="{41791474-11B7-4E32-B16A-60AD0D3C45FC}" destId="{168B9D99-E568-42A4-9AD6-0DCB5D917882}" srcOrd="0" destOrd="3" presId="urn:microsoft.com/office/officeart/2005/8/layout/hList1"/>
    <dgm:cxn modelId="{AACCE536-8777-4CC9-A129-62DAF50B4EC2}" type="presOf" srcId="{91A9B071-C338-4042-B044-9919D7E89A35}" destId="{6E03A1DC-C470-4CE4-BA75-4A6DA7F0CBFF}" srcOrd="0" destOrd="0" presId="urn:microsoft.com/office/officeart/2005/8/layout/hList1"/>
    <dgm:cxn modelId="{03CA9BB0-424A-4F77-9440-9949C2809CE5}" type="presParOf" srcId="{D9EEA942-46F9-4693-B446-AC7243B72D4D}" destId="{876AA32B-70D8-4D37-AAA8-3DBBAE5C2FCA}" srcOrd="0" destOrd="0" presId="urn:microsoft.com/office/officeart/2005/8/layout/hList1"/>
    <dgm:cxn modelId="{6F8D7749-8A82-45B2-80F9-66F77C65978C}" type="presParOf" srcId="{876AA32B-70D8-4D37-AAA8-3DBBAE5C2FCA}" destId="{6E03A1DC-C470-4CE4-BA75-4A6DA7F0CBFF}" srcOrd="0" destOrd="0" presId="urn:microsoft.com/office/officeart/2005/8/layout/hList1"/>
    <dgm:cxn modelId="{68CBEEED-D1F9-42AF-8BD6-958D022A398B}" type="presParOf" srcId="{876AA32B-70D8-4D37-AAA8-3DBBAE5C2FCA}" destId="{168B9D99-E568-42A4-9AD6-0DCB5D917882}" srcOrd="1" destOrd="0" presId="urn:microsoft.com/office/officeart/2005/8/layout/hList1"/>
    <dgm:cxn modelId="{A94BB77D-8ABE-462B-A003-CD13623C1CB0}" type="presParOf" srcId="{D9EEA942-46F9-4693-B446-AC7243B72D4D}" destId="{83C01DA5-2231-4813-AA82-B3E913BD4794}" srcOrd="1" destOrd="0" presId="urn:microsoft.com/office/officeart/2005/8/layout/hList1"/>
    <dgm:cxn modelId="{6E4F3384-516D-409D-A344-AEA712756E85}" type="presParOf" srcId="{D9EEA942-46F9-4693-B446-AC7243B72D4D}" destId="{C42BF889-D854-4E0F-A880-607B39848935}" srcOrd="2" destOrd="0" presId="urn:microsoft.com/office/officeart/2005/8/layout/hList1"/>
    <dgm:cxn modelId="{92148AB8-58C5-461A-99AF-CFB8CE1562A0}" type="presParOf" srcId="{C42BF889-D854-4E0F-A880-607B39848935}" destId="{5B50AD24-AB37-4225-825B-F6CC8001FA64}" srcOrd="0" destOrd="0" presId="urn:microsoft.com/office/officeart/2005/8/layout/hList1"/>
    <dgm:cxn modelId="{62A8AFEE-C710-4D28-80F2-91B8DEA6D14C}" type="presParOf" srcId="{C42BF889-D854-4E0F-A880-607B39848935}" destId="{FC9B6169-F85F-486A-8156-EF8C0593BE58}" srcOrd="1" destOrd="0" presId="urn:microsoft.com/office/officeart/2005/8/layout/hList1"/>
    <dgm:cxn modelId="{A2AC8425-1F80-4953-9696-D0501361059B}" type="presParOf" srcId="{D9EEA942-46F9-4693-B446-AC7243B72D4D}" destId="{FB14C4A7-6C79-41AC-B5C5-BACE093E7FA4}" srcOrd="3" destOrd="0" presId="urn:microsoft.com/office/officeart/2005/8/layout/hList1"/>
    <dgm:cxn modelId="{7700B15C-F471-4812-B7ED-4919889A0F9A}" type="presParOf" srcId="{D9EEA942-46F9-4693-B446-AC7243B72D4D}" destId="{BE47AE4E-D586-40E5-886C-AA5EE1ED3036}" srcOrd="4" destOrd="0" presId="urn:microsoft.com/office/officeart/2005/8/layout/hList1"/>
    <dgm:cxn modelId="{7F581724-4ECB-414C-B4F6-456F28A43D98}" type="presParOf" srcId="{BE47AE4E-D586-40E5-886C-AA5EE1ED3036}" destId="{78D969AF-5BDF-41FF-A892-4B5548B219AB}" srcOrd="0" destOrd="0" presId="urn:microsoft.com/office/officeart/2005/8/layout/hList1"/>
    <dgm:cxn modelId="{86CCAEBA-F89F-41BF-B9CF-6A790AA65C06}" type="presParOf" srcId="{BE47AE4E-D586-40E5-886C-AA5EE1ED3036}" destId="{6E2034C7-EADD-4546-BDEB-F5319E8DBBF7}" srcOrd="1" destOrd="0" presId="urn:microsoft.com/office/officeart/2005/8/layout/hList1"/>
    <dgm:cxn modelId="{255ACD75-C6E5-4BC7-B5F5-398A7D8D08FA}" type="presParOf" srcId="{D9EEA942-46F9-4693-B446-AC7243B72D4D}" destId="{A85E7AB4-20AD-4838-9A3D-14D07797525E}" srcOrd="5" destOrd="0" presId="urn:microsoft.com/office/officeart/2005/8/layout/hList1"/>
    <dgm:cxn modelId="{7814871E-05CE-42AB-ADD0-4BFD30F5231C}" type="presParOf" srcId="{D9EEA942-46F9-4693-B446-AC7243B72D4D}" destId="{4A1D8D7C-875D-416F-BF84-845A3C3B1AF7}" srcOrd="6" destOrd="0" presId="urn:microsoft.com/office/officeart/2005/8/layout/hList1"/>
    <dgm:cxn modelId="{79867E75-EBD2-4817-93AE-C454D6497FD8}" type="presParOf" srcId="{4A1D8D7C-875D-416F-BF84-845A3C3B1AF7}" destId="{D826DB13-3D80-445B-9845-EA601A5B943A}" srcOrd="0" destOrd="0" presId="urn:microsoft.com/office/officeart/2005/8/layout/hList1"/>
    <dgm:cxn modelId="{53A69967-0299-4177-97A1-B870E3A05F1B}" type="presParOf" srcId="{4A1D8D7C-875D-416F-BF84-845A3C3B1AF7}" destId="{20F4A502-AE9E-441A-BAD9-6B4EF4FC1D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56BD93-DA9C-498E-ADA2-DCDB3155D24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A9B071-C338-4042-B044-9919D7E89A35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common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illnesses</a:t>
          </a:r>
          <a:endParaRPr lang="en-GB" sz="2400" dirty="0">
            <a:solidFill>
              <a:schemeClr val="tx1"/>
            </a:solidFill>
          </a:endParaRPr>
        </a:p>
      </dgm:t>
    </dgm:pt>
    <dgm:pt modelId="{CA7883F1-126F-495E-8567-6B587E4559C2}" type="parTrans" cxnId="{7149701A-0AB0-451E-AE0E-4BE8877257F5}">
      <dgm:prSet/>
      <dgm:spPr/>
      <dgm:t>
        <a:bodyPr/>
        <a:lstStyle/>
        <a:p>
          <a:endParaRPr lang="en-GB"/>
        </a:p>
      </dgm:t>
    </dgm:pt>
    <dgm:pt modelId="{9B7DFC11-AD78-4128-912B-AED88BE8C36F}" type="sibTrans" cxnId="{7149701A-0AB0-451E-AE0E-4BE8877257F5}">
      <dgm:prSet/>
      <dgm:spPr/>
      <dgm:t>
        <a:bodyPr/>
        <a:lstStyle/>
        <a:p>
          <a:endParaRPr lang="en-GB"/>
        </a:p>
      </dgm:t>
    </dgm:pt>
    <dgm:pt modelId="{B9A883EE-F8AC-4A3A-9DED-1F99A7D1E138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cold</a:t>
          </a:r>
          <a:endParaRPr lang="en-GB" sz="2400" dirty="0">
            <a:solidFill>
              <a:schemeClr val="tx1"/>
            </a:solidFill>
          </a:endParaRPr>
        </a:p>
      </dgm:t>
    </dgm:pt>
    <dgm:pt modelId="{C2E42679-C012-41B4-BAC6-148239B77851}" type="parTrans" cxnId="{96410994-F31B-41FA-979F-6B51888C0BB5}">
      <dgm:prSet/>
      <dgm:spPr/>
      <dgm:t>
        <a:bodyPr/>
        <a:lstStyle/>
        <a:p>
          <a:endParaRPr lang="en-GB"/>
        </a:p>
      </dgm:t>
    </dgm:pt>
    <dgm:pt modelId="{A2F464DF-F815-4F5F-B3E8-70FF2128FCA3}" type="sibTrans" cxnId="{96410994-F31B-41FA-979F-6B51888C0BB5}">
      <dgm:prSet/>
      <dgm:spPr/>
      <dgm:t>
        <a:bodyPr/>
        <a:lstStyle/>
        <a:p>
          <a:endParaRPr lang="en-GB"/>
        </a:p>
      </dgm:t>
    </dgm:pt>
    <dgm:pt modelId="{F31286CC-E92C-424E-A1BA-40F152D61300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flu</a:t>
          </a:r>
          <a:endParaRPr lang="en-GB" sz="2400" dirty="0">
            <a:solidFill>
              <a:schemeClr val="tx1"/>
            </a:solidFill>
          </a:endParaRPr>
        </a:p>
      </dgm:t>
    </dgm:pt>
    <dgm:pt modelId="{56F09163-16D1-4D92-874C-A2665BAB89E0}" type="parTrans" cxnId="{93C6D3CE-6CAB-4D96-9554-7F19C1E162DD}">
      <dgm:prSet/>
      <dgm:spPr/>
      <dgm:t>
        <a:bodyPr/>
        <a:lstStyle/>
        <a:p>
          <a:endParaRPr lang="en-GB"/>
        </a:p>
      </dgm:t>
    </dgm:pt>
    <dgm:pt modelId="{DE8D3BCA-C08A-4056-806F-1AC37C5735B1}" type="sibTrans" cxnId="{93C6D3CE-6CAB-4D96-9554-7F19C1E162DD}">
      <dgm:prSet/>
      <dgm:spPr/>
      <dgm:t>
        <a:bodyPr/>
        <a:lstStyle/>
        <a:p>
          <a:endParaRPr lang="en-GB"/>
        </a:p>
      </dgm:t>
    </dgm:pt>
    <dgm:pt modelId="{D782226B-3D5A-4E41-8F24-9FA744D9D057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childhood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infectious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5ECF11F0-5F3F-4157-8732-CD430FC9C9EF}" type="parTrans" cxnId="{670BDE0B-9AE2-40DB-BAB0-BB8F05A9C63F}">
      <dgm:prSet/>
      <dgm:spPr/>
      <dgm:t>
        <a:bodyPr/>
        <a:lstStyle/>
        <a:p>
          <a:endParaRPr lang="en-GB"/>
        </a:p>
      </dgm:t>
    </dgm:pt>
    <dgm:pt modelId="{76D6CB9B-9BB8-47BE-9B93-143B93779CD0}" type="sibTrans" cxnId="{670BDE0B-9AE2-40DB-BAB0-BB8F05A9C63F}">
      <dgm:prSet/>
      <dgm:spPr/>
      <dgm:t>
        <a:bodyPr/>
        <a:lstStyle/>
        <a:p>
          <a:endParaRPr lang="en-GB"/>
        </a:p>
      </dgm:t>
    </dgm:pt>
    <dgm:pt modelId="{42668674-ABCF-4259-B5F2-7A260109C035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measles</a:t>
          </a:r>
          <a:endParaRPr lang="en-GB" sz="2200" dirty="0">
            <a:solidFill>
              <a:schemeClr val="tx1"/>
            </a:solidFill>
          </a:endParaRPr>
        </a:p>
      </dgm:t>
    </dgm:pt>
    <dgm:pt modelId="{CD98AB1F-7698-4FDA-B525-824360714FFA}" type="parTrans" cxnId="{4B6AC09B-92AB-4649-B2B7-C68CF1CB8353}">
      <dgm:prSet/>
      <dgm:spPr/>
      <dgm:t>
        <a:bodyPr/>
        <a:lstStyle/>
        <a:p>
          <a:endParaRPr lang="en-GB"/>
        </a:p>
      </dgm:t>
    </dgm:pt>
    <dgm:pt modelId="{B69495BA-4EA5-4F7B-87BC-47E84B554641}" type="sibTrans" cxnId="{4B6AC09B-92AB-4649-B2B7-C68CF1CB8353}">
      <dgm:prSet/>
      <dgm:spPr/>
      <dgm:t>
        <a:bodyPr/>
        <a:lstStyle/>
        <a:p>
          <a:endParaRPr lang="en-GB"/>
        </a:p>
      </dgm:t>
    </dgm:pt>
    <dgm:pt modelId="{6B8D9BDD-53C1-491F-A0FD-6B9CC3E09529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75B6A245-684F-49A5-8D83-2818C9938E52}" type="parTrans" cxnId="{32FAE315-26E4-49FC-94C1-7ED6DC6A7705}">
      <dgm:prSet/>
      <dgm:spPr/>
      <dgm:t>
        <a:bodyPr/>
        <a:lstStyle/>
        <a:p>
          <a:endParaRPr lang="en-GB"/>
        </a:p>
      </dgm:t>
    </dgm:pt>
    <dgm:pt modelId="{562DFCB5-9325-407A-95D6-B95356E01D8D}" type="sibTrans" cxnId="{32FAE315-26E4-49FC-94C1-7ED6DC6A7705}">
      <dgm:prSet/>
      <dgm:spPr/>
      <dgm:t>
        <a:bodyPr/>
        <a:lstStyle/>
        <a:p>
          <a:endParaRPr lang="en-GB"/>
        </a:p>
      </dgm:t>
    </dgm:pt>
    <dgm:pt modelId="{8DF4BF04-A89E-48AA-8A8E-2AAC212F822C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serious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46FE88CF-C04E-473D-A1C6-29A48F89D60F}" type="parTrans" cxnId="{C6D019ED-017C-44D1-986B-F1F92D75F79D}">
      <dgm:prSet/>
      <dgm:spPr/>
      <dgm:t>
        <a:bodyPr/>
        <a:lstStyle/>
        <a:p>
          <a:endParaRPr lang="en-GB"/>
        </a:p>
      </dgm:t>
    </dgm:pt>
    <dgm:pt modelId="{9A1B89E6-C1C9-456F-8516-5D3C937AA809}" type="sibTrans" cxnId="{C6D019ED-017C-44D1-986B-F1F92D75F79D}">
      <dgm:prSet/>
      <dgm:spPr/>
      <dgm:t>
        <a:bodyPr/>
        <a:lstStyle/>
        <a:p>
          <a:endParaRPr lang="en-GB"/>
        </a:p>
      </dgm:t>
    </dgm:pt>
    <dgm:pt modelId="{F4B55524-7355-48EF-8F8D-40C97EB949D8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tonsillitis</a:t>
          </a:r>
          <a:endParaRPr lang="en-GB" sz="2400" dirty="0">
            <a:solidFill>
              <a:schemeClr val="tx1"/>
            </a:solidFill>
          </a:endParaRPr>
        </a:p>
      </dgm:t>
    </dgm:pt>
    <dgm:pt modelId="{953C05E4-2023-4490-84B0-C3C9828A2332}" type="parTrans" cxnId="{CB9679FF-4218-4A5C-AC1F-8690A34844BC}">
      <dgm:prSet/>
      <dgm:spPr/>
      <dgm:t>
        <a:bodyPr/>
        <a:lstStyle/>
        <a:p>
          <a:endParaRPr lang="en-GB"/>
        </a:p>
      </dgm:t>
    </dgm:pt>
    <dgm:pt modelId="{847BCC9E-3499-4A1F-814C-EA879F83CCAF}" type="sibTrans" cxnId="{CB9679FF-4218-4A5C-AC1F-8690A34844BC}">
      <dgm:prSet/>
      <dgm:spPr/>
      <dgm:t>
        <a:bodyPr/>
        <a:lstStyle/>
        <a:p>
          <a:endParaRPr lang="en-GB"/>
        </a:p>
      </dgm:t>
    </dgm:pt>
    <dgm:pt modelId="{41791474-11B7-4E32-B16A-60AD0D3C45FC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bronchitis</a:t>
          </a:r>
          <a:endParaRPr lang="en-GB" sz="2400" dirty="0">
            <a:solidFill>
              <a:schemeClr val="tx1"/>
            </a:solidFill>
          </a:endParaRPr>
        </a:p>
      </dgm:t>
    </dgm:pt>
    <dgm:pt modelId="{2F702C10-F790-4795-8123-896F26732100}" type="parTrans" cxnId="{4F5D8082-F7F1-47FD-AFC5-71279CA5531F}">
      <dgm:prSet/>
      <dgm:spPr/>
      <dgm:t>
        <a:bodyPr/>
        <a:lstStyle/>
        <a:p>
          <a:endParaRPr lang="en-GB"/>
        </a:p>
      </dgm:t>
    </dgm:pt>
    <dgm:pt modelId="{A57C1122-D83C-450E-B242-F229D600791A}" type="sibTrans" cxnId="{4F5D8082-F7F1-47FD-AFC5-71279CA5531F}">
      <dgm:prSet/>
      <dgm:spPr/>
      <dgm:t>
        <a:bodyPr/>
        <a:lstStyle/>
        <a:p>
          <a:endParaRPr lang="en-GB"/>
        </a:p>
      </dgm:t>
    </dgm:pt>
    <dgm:pt modelId="{0DB6D0AD-E3CB-4B24-81C1-EAB90149C465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mumps</a:t>
          </a:r>
          <a:endParaRPr lang="en-GB" sz="2200" dirty="0">
            <a:solidFill>
              <a:schemeClr val="tx1"/>
            </a:solidFill>
          </a:endParaRPr>
        </a:p>
      </dgm:t>
    </dgm:pt>
    <dgm:pt modelId="{04F8B291-ADAD-46BB-B146-6FBC0F8B81F3}" type="parTrans" cxnId="{9E3589CF-6D89-46FD-A967-6488A91F0D6D}">
      <dgm:prSet/>
      <dgm:spPr/>
      <dgm:t>
        <a:bodyPr/>
        <a:lstStyle/>
        <a:p>
          <a:endParaRPr lang="en-GB"/>
        </a:p>
      </dgm:t>
    </dgm:pt>
    <dgm:pt modelId="{ED8A1161-BBD5-4D47-B286-01033F177784}" type="sibTrans" cxnId="{9E3589CF-6D89-46FD-A967-6488A91F0D6D}">
      <dgm:prSet/>
      <dgm:spPr/>
      <dgm:t>
        <a:bodyPr/>
        <a:lstStyle/>
        <a:p>
          <a:endParaRPr lang="en-GB"/>
        </a:p>
      </dgm:t>
    </dgm:pt>
    <dgm:pt modelId="{8E152769-EA2C-4778-87B1-452FB75E04C6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chicken</a:t>
          </a:r>
          <a:r>
            <a:rPr lang="cs-CZ" sz="2200" dirty="0" smtClean="0">
              <a:solidFill>
                <a:schemeClr val="tx1"/>
              </a:solidFill>
            </a:rPr>
            <a:t> </a:t>
          </a:r>
          <a:r>
            <a:rPr lang="cs-CZ" sz="2200" dirty="0" err="1" smtClean="0">
              <a:solidFill>
                <a:schemeClr val="tx1"/>
              </a:solidFill>
            </a:rPr>
            <a:t>pox</a:t>
          </a:r>
          <a:endParaRPr lang="en-GB" sz="2200" dirty="0">
            <a:solidFill>
              <a:schemeClr val="tx1"/>
            </a:solidFill>
          </a:endParaRPr>
        </a:p>
      </dgm:t>
    </dgm:pt>
    <dgm:pt modelId="{B93E77E0-5196-448B-9B5B-8C7E2D3504D1}" type="parTrans" cxnId="{29AF5AF0-2E4C-43AB-B065-E2FF1B37D6FB}">
      <dgm:prSet/>
      <dgm:spPr/>
      <dgm:t>
        <a:bodyPr/>
        <a:lstStyle/>
        <a:p>
          <a:endParaRPr lang="en-GB"/>
        </a:p>
      </dgm:t>
    </dgm:pt>
    <dgm:pt modelId="{FC7647DA-C379-4985-B66B-DF585E20195E}" type="sibTrans" cxnId="{29AF5AF0-2E4C-43AB-B065-E2FF1B37D6FB}">
      <dgm:prSet/>
      <dgm:spPr/>
      <dgm:t>
        <a:bodyPr/>
        <a:lstStyle/>
        <a:p>
          <a:endParaRPr lang="en-GB"/>
        </a:p>
      </dgm:t>
    </dgm:pt>
    <dgm:pt modelId="{9722284C-5262-46E4-B8D8-C5E373557410}">
      <dgm:prSet phldrT="[Text]" custT="1"/>
      <dgm:spPr/>
      <dgm:t>
        <a:bodyPr/>
        <a:lstStyle/>
        <a:p>
          <a:r>
            <a:rPr lang="cs-CZ" sz="2400" smtClean="0">
              <a:solidFill>
                <a:schemeClr val="tx1"/>
              </a:solidFill>
            </a:rPr>
            <a:t>injuries</a:t>
          </a:r>
          <a:endParaRPr lang="en-GB" sz="2000" dirty="0">
            <a:solidFill>
              <a:schemeClr val="tx1"/>
            </a:solidFill>
          </a:endParaRPr>
        </a:p>
      </dgm:t>
    </dgm:pt>
    <dgm:pt modelId="{E3F04FF4-F867-4D73-B664-22788B8DE6BA}" type="parTrans" cxnId="{3DAE25D2-AD1D-41BE-951A-848A90CFC5FD}">
      <dgm:prSet/>
      <dgm:spPr/>
      <dgm:t>
        <a:bodyPr/>
        <a:lstStyle/>
        <a:p>
          <a:endParaRPr lang="en-GB"/>
        </a:p>
      </dgm:t>
    </dgm:pt>
    <dgm:pt modelId="{D6059E41-1D92-4E6E-9405-2BB3F9C589DF}" type="sibTrans" cxnId="{3DAE25D2-AD1D-41BE-951A-848A90CFC5FD}">
      <dgm:prSet/>
      <dgm:spPr/>
      <dgm:t>
        <a:bodyPr/>
        <a:lstStyle/>
        <a:p>
          <a:endParaRPr lang="en-GB"/>
        </a:p>
      </dgm:t>
    </dgm:pt>
    <dgm:pt modelId="{C495AABD-891F-4405-90E5-BFBE4C6157BC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scarlet</a:t>
          </a:r>
          <a:r>
            <a:rPr lang="cs-CZ" sz="2200" dirty="0" smtClean="0">
              <a:solidFill>
                <a:schemeClr val="tx1"/>
              </a:solidFill>
            </a:rPr>
            <a:t> </a:t>
          </a:r>
          <a:r>
            <a:rPr lang="cs-CZ" sz="2200" dirty="0" err="1" smtClean="0">
              <a:solidFill>
                <a:schemeClr val="tx1"/>
              </a:solidFill>
            </a:rPr>
            <a:t>fever</a:t>
          </a:r>
          <a:endParaRPr lang="en-GB" sz="2200" dirty="0">
            <a:solidFill>
              <a:schemeClr val="tx1"/>
            </a:solidFill>
          </a:endParaRPr>
        </a:p>
      </dgm:t>
    </dgm:pt>
    <dgm:pt modelId="{6E4A3BC6-1A0D-4ED4-9D5C-3DD2CAD52A77}" type="parTrans" cxnId="{B340C98E-98E7-4674-A1CC-68436362AB9D}">
      <dgm:prSet/>
      <dgm:spPr/>
      <dgm:t>
        <a:bodyPr/>
        <a:lstStyle/>
        <a:p>
          <a:endParaRPr lang="en-GB"/>
        </a:p>
      </dgm:t>
    </dgm:pt>
    <dgm:pt modelId="{A2D057AE-8A5A-4C6F-9352-791B618461AD}" type="sibTrans" cxnId="{B340C98E-98E7-4674-A1CC-68436362AB9D}">
      <dgm:prSet/>
      <dgm:spPr/>
      <dgm:t>
        <a:bodyPr/>
        <a:lstStyle/>
        <a:p>
          <a:endParaRPr lang="en-GB"/>
        </a:p>
      </dgm:t>
    </dgm:pt>
    <dgm:pt modelId="{B50179D4-CF5F-4D56-B810-290256E617C1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rubella</a:t>
          </a:r>
          <a:endParaRPr lang="en-GB" sz="2200" dirty="0">
            <a:solidFill>
              <a:schemeClr val="tx1"/>
            </a:solidFill>
          </a:endParaRPr>
        </a:p>
      </dgm:t>
    </dgm:pt>
    <dgm:pt modelId="{4181C169-ACC3-4081-9825-0301DD516544}" type="parTrans" cxnId="{BFF068B9-828B-457D-96D1-E03B06B57AF8}">
      <dgm:prSet/>
      <dgm:spPr/>
      <dgm:t>
        <a:bodyPr/>
        <a:lstStyle/>
        <a:p>
          <a:endParaRPr lang="en-GB"/>
        </a:p>
      </dgm:t>
    </dgm:pt>
    <dgm:pt modelId="{F04DE96C-3F51-43E2-9D68-AB41790D36A2}" type="sibTrans" cxnId="{BFF068B9-828B-457D-96D1-E03B06B57AF8}">
      <dgm:prSet/>
      <dgm:spPr/>
      <dgm:t>
        <a:bodyPr/>
        <a:lstStyle/>
        <a:p>
          <a:endParaRPr lang="en-GB"/>
        </a:p>
      </dgm:t>
    </dgm:pt>
    <dgm:pt modelId="{D9EEA942-46F9-4693-B446-AC7243B72D4D}" type="pres">
      <dgm:prSet presAssocID="{C156BD93-DA9C-498E-ADA2-DCDB3155D2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6AA32B-70D8-4D37-AAA8-3DBBAE5C2FCA}" type="pres">
      <dgm:prSet presAssocID="{91A9B071-C338-4042-B044-9919D7E89A35}" presName="composite" presStyleCnt="0"/>
      <dgm:spPr/>
    </dgm:pt>
    <dgm:pt modelId="{6E03A1DC-C470-4CE4-BA75-4A6DA7F0CBFF}" type="pres">
      <dgm:prSet presAssocID="{91A9B071-C338-4042-B044-9919D7E89A3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8B9D99-E568-42A4-9AD6-0DCB5D917882}" type="pres">
      <dgm:prSet presAssocID="{91A9B071-C338-4042-B044-9919D7E89A3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01DA5-2231-4813-AA82-B3E913BD4794}" type="pres">
      <dgm:prSet presAssocID="{9B7DFC11-AD78-4128-912B-AED88BE8C36F}" presName="space" presStyleCnt="0"/>
      <dgm:spPr/>
    </dgm:pt>
    <dgm:pt modelId="{C42BF889-D854-4E0F-A880-607B39848935}" type="pres">
      <dgm:prSet presAssocID="{D782226B-3D5A-4E41-8F24-9FA744D9D057}" presName="composite" presStyleCnt="0"/>
      <dgm:spPr/>
    </dgm:pt>
    <dgm:pt modelId="{5B50AD24-AB37-4225-825B-F6CC8001FA64}" type="pres">
      <dgm:prSet presAssocID="{D782226B-3D5A-4E41-8F24-9FA744D9D057}" presName="parTx" presStyleLbl="alignNode1" presStyleIdx="1" presStyleCnt="4" custScaleY="1670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9B6169-F85F-486A-8156-EF8C0593BE58}" type="pres">
      <dgm:prSet presAssocID="{D782226B-3D5A-4E41-8F24-9FA744D9D057}" presName="desTx" presStyleLbl="alignAccFollowNode1" presStyleIdx="1" presStyleCnt="4" custScaleY="869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14C4A7-6C79-41AC-B5C5-BACE093E7FA4}" type="pres">
      <dgm:prSet presAssocID="{76D6CB9B-9BB8-47BE-9B93-143B93779CD0}" presName="space" presStyleCnt="0"/>
      <dgm:spPr/>
    </dgm:pt>
    <dgm:pt modelId="{020834DA-8118-4080-91CB-36D3714DAA79}" type="pres">
      <dgm:prSet presAssocID="{9722284C-5262-46E4-B8D8-C5E373557410}" presName="composite" presStyleCnt="0"/>
      <dgm:spPr/>
    </dgm:pt>
    <dgm:pt modelId="{FC471860-744E-4AF6-B257-CFC3F01B5BB2}" type="pres">
      <dgm:prSet presAssocID="{9722284C-5262-46E4-B8D8-C5E37355741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548592-80E2-486A-8B0E-93850C5C384A}" type="pres">
      <dgm:prSet presAssocID="{9722284C-5262-46E4-B8D8-C5E37355741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CAF03F-B237-42DB-ABE1-6D12716B96B0}" type="pres">
      <dgm:prSet presAssocID="{D6059E41-1D92-4E6E-9405-2BB3F9C589DF}" presName="space" presStyleCnt="0"/>
      <dgm:spPr/>
    </dgm:pt>
    <dgm:pt modelId="{4A1D8D7C-875D-416F-BF84-845A3C3B1AF7}" type="pres">
      <dgm:prSet presAssocID="{8DF4BF04-A89E-48AA-8A8E-2AAC212F822C}" presName="composite" presStyleCnt="0"/>
      <dgm:spPr/>
    </dgm:pt>
    <dgm:pt modelId="{D826DB13-3D80-445B-9845-EA601A5B943A}" type="pres">
      <dgm:prSet presAssocID="{8DF4BF04-A89E-48AA-8A8E-2AAC212F822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F4A502-AE9E-441A-BAD9-6B4EF4FC1DF4}" type="pres">
      <dgm:prSet presAssocID="{8DF4BF04-A89E-48AA-8A8E-2AAC212F822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6D019ED-017C-44D1-986B-F1F92D75F79D}" srcId="{C156BD93-DA9C-498E-ADA2-DCDB3155D246}" destId="{8DF4BF04-A89E-48AA-8A8E-2AAC212F822C}" srcOrd="3" destOrd="0" parTransId="{46FE88CF-C04E-473D-A1C6-29A48F89D60F}" sibTransId="{9A1B89E6-C1C9-456F-8516-5D3C937AA809}"/>
    <dgm:cxn modelId="{358531AD-B683-426E-A4BA-61D19E9E8B2C}" type="presOf" srcId="{B50179D4-CF5F-4D56-B810-290256E617C1}" destId="{FC9B6169-F85F-486A-8156-EF8C0593BE58}" srcOrd="0" destOrd="4" presId="urn:microsoft.com/office/officeart/2005/8/layout/hList1"/>
    <dgm:cxn modelId="{8EE0CBBA-1349-4A39-924D-61C0C3BFC1DB}" type="presOf" srcId="{C495AABD-891F-4405-90E5-BFBE4C6157BC}" destId="{FC9B6169-F85F-486A-8156-EF8C0593BE58}" srcOrd="0" destOrd="3" presId="urn:microsoft.com/office/officeart/2005/8/layout/hList1"/>
    <dgm:cxn modelId="{CB9679FF-4218-4A5C-AC1F-8690A34844BC}" srcId="{91A9B071-C338-4042-B044-9919D7E89A35}" destId="{F4B55524-7355-48EF-8F8D-40C97EB949D8}" srcOrd="1" destOrd="0" parTransId="{953C05E4-2023-4490-84B0-C3C9828A2332}" sibTransId="{847BCC9E-3499-4A1F-814C-EA879F83CCAF}"/>
    <dgm:cxn modelId="{5475AF26-190F-4438-AEDE-81E3D896C0C3}" type="presOf" srcId="{9722284C-5262-46E4-B8D8-C5E373557410}" destId="{FC471860-744E-4AF6-B257-CFC3F01B5BB2}" srcOrd="0" destOrd="0" presId="urn:microsoft.com/office/officeart/2005/8/layout/hList1"/>
    <dgm:cxn modelId="{D1762926-A96B-413E-8C96-507F7C42A9A9}" type="presOf" srcId="{91A9B071-C338-4042-B044-9919D7E89A35}" destId="{6E03A1DC-C470-4CE4-BA75-4A6DA7F0CBFF}" srcOrd="0" destOrd="0" presId="urn:microsoft.com/office/officeart/2005/8/layout/hList1"/>
    <dgm:cxn modelId="{C568C7A1-F10D-4678-8F40-39F62CF9A7BD}" type="presOf" srcId="{F4B55524-7355-48EF-8F8D-40C97EB949D8}" destId="{168B9D99-E568-42A4-9AD6-0DCB5D917882}" srcOrd="0" destOrd="1" presId="urn:microsoft.com/office/officeart/2005/8/layout/hList1"/>
    <dgm:cxn modelId="{93C6D3CE-6CAB-4D96-9554-7F19C1E162DD}" srcId="{91A9B071-C338-4042-B044-9919D7E89A35}" destId="{F31286CC-E92C-424E-A1BA-40F152D61300}" srcOrd="2" destOrd="0" parTransId="{56F09163-16D1-4D92-874C-A2665BAB89E0}" sibTransId="{DE8D3BCA-C08A-4056-806F-1AC37C5735B1}"/>
    <dgm:cxn modelId="{7FF894EA-4882-49C8-AD12-330A206B1737}" type="presOf" srcId="{0DB6D0AD-E3CB-4B24-81C1-EAB90149C465}" destId="{FC9B6169-F85F-486A-8156-EF8C0593BE58}" srcOrd="0" destOrd="1" presId="urn:microsoft.com/office/officeart/2005/8/layout/hList1"/>
    <dgm:cxn modelId="{32FAE315-26E4-49FC-94C1-7ED6DC6A7705}" srcId="{8DF4BF04-A89E-48AA-8A8E-2AAC212F822C}" destId="{6B8D9BDD-53C1-491F-A0FD-6B9CC3E09529}" srcOrd="0" destOrd="0" parTransId="{75B6A245-684F-49A5-8D83-2818C9938E52}" sibTransId="{562DFCB5-9325-407A-95D6-B95356E01D8D}"/>
    <dgm:cxn modelId="{9E3589CF-6D89-46FD-A967-6488A91F0D6D}" srcId="{D782226B-3D5A-4E41-8F24-9FA744D9D057}" destId="{0DB6D0AD-E3CB-4B24-81C1-EAB90149C465}" srcOrd="1" destOrd="0" parTransId="{04F8B291-ADAD-46BB-B146-6FBC0F8B81F3}" sibTransId="{ED8A1161-BBD5-4D47-B286-01033F177784}"/>
    <dgm:cxn modelId="{4B6AC09B-92AB-4649-B2B7-C68CF1CB8353}" srcId="{D782226B-3D5A-4E41-8F24-9FA744D9D057}" destId="{42668674-ABCF-4259-B5F2-7A260109C035}" srcOrd="0" destOrd="0" parTransId="{CD98AB1F-7698-4FDA-B525-824360714FFA}" sibTransId="{B69495BA-4EA5-4F7B-87BC-47E84B554641}"/>
    <dgm:cxn modelId="{670BDE0B-9AE2-40DB-BAB0-BB8F05A9C63F}" srcId="{C156BD93-DA9C-498E-ADA2-DCDB3155D246}" destId="{D782226B-3D5A-4E41-8F24-9FA744D9D057}" srcOrd="1" destOrd="0" parTransId="{5ECF11F0-5F3F-4157-8732-CD430FC9C9EF}" sibTransId="{76D6CB9B-9BB8-47BE-9B93-143B93779CD0}"/>
    <dgm:cxn modelId="{8989C204-3F1B-4E08-A299-101188B24D5C}" type="presOf" srcId="{8E152769-EA2C-4778-87B1-452FB75E04C6}" destId="{FC9B6169-F85F-486A-8156-EF8C0593BE58}" srcOrd="0" destOrd="2" presId="urn:microsoft.com/office/officeart/2005/8/layout/hList1"/>
    <dgm:cxn modelId="{2978ABA1-CCA5-488B-84BA-F645125C885B}" type="presOf" srcId="{F31286CC-E92C-424E-A1BA-40F152D61300}" destId="{168B9D99-E568-42A4-9AD6-0DCB5D917882}" srcOrd="0" destOrd="2" presId="urn:microsoft.com/office/officeart/2005/8/layout/hList1"/>
    <dgm:cxn modelId="{FCE9E3A0-7C91-4E09-9E76-E3F7E36FC08D}" type="presOf" srcId="{6B8D9BDD-53C1-491F-A0FD-6B9CC3E09529}" destId="{20F4A502-AE9E-441A-BAD9-6B4EF4FC1DF4}" srcOrd="0" destOrd="0" presId="urn:microsoft.com/office/officeart/2005/8/layout/hList1"/>
    <dgm:cxn modelId="{4FD22E0C-620B-4F45-9A85-6946B9EF7106}" type="presOf" srcId="{42668674-ABCF-4259-B5F2-7A260109C035}" destId="{FC9B6169-F85F-486A-8156-EF8C0593BE58}" srcOrd="0" destOrd="0" presId="urn:microsoft.com/office/officeart/2005/8/layout/hList1"/>
    <dgm:cxn modelId="{65FC685D-856C-419B-98BF-C858D6098AA7}" type="presOf" srcId="{C156BD93-DA9C-498E-ADA2-DCDB3155D246}" destId="{D9EEA942-46F9-4693-B446-AC7243B72D4D}" srcOrd="0" destOrd="0" presId="urn:microsoft.com/office/officeart/2005/8/layout/hList1"/>
    <dgm:cxn modelId="{7B9B0182-3279-466A-9BB9-7CEBFF6884FB}" type="presOf" srcId="{B9A883EE-F8AC-4A3A-9DED-1F99A7D1E138}" destId="{168B9D99-E568-42A4-9AD6-0DCB5D917882}" srcOrd="0" destOrd="0" presId="urn:microsoft.com/office/officeart/2005/8/layout/hList1"/>
    <dgm:cxn modelId="{27B04567-F26C-40A4-BA75-6B7C491D608D}" type="presOf" srcId="{8DF4BF04-A89E-48AA-8A8E-2AAC212F822C}" destId="{D826DB13-3D80-445B-9845-EA601A5B943A}" srcOrd="0" destOrd="0" presId="urn:microsoft.com/office/officeart/2005/8/layout/hList1"/>
    <dgm:cxn modelId="{3DAE25D2-AD1D-41BE-951A-848A90CFC5FD}" srcId="{C156BD93-DA9C-498E-ADA2-DCDB3155D246}" destId="{9722284C-5262-46E4-B8D8-C5E373557410}" srcOrd="2" destOrd="0" parTransId="{E3F04FF4-F867-4D73-B664-22788B8DE6BA}" sibTransId="{D6059E41-1D92-4E6E-9405-2BB3F9C589DF}"/>
    <dgm:cxn modelId="{7149701A-0AB0-451E-AE0E-4BE8877257F5}" srcId="{C156BD93-DA9C-498E-ADA2-DCDB3155D246}" destId="{91A9B071-C338-4042-B044-9919D7E89A35}" srcOrd="0" destOrd="0" parTransId="{CA7883F1-126F-495E-8567-6B587E4559C2}" sibTransId="{9B7DFC11-AD78-4128-912B-AED88BE8C36F}"/>
    <dgm:cxn modelId="{0551D85B-ACDB-4275-B7AD-2E88909A5B64}" type="presOf" srcId="{41791474-11B7-4E32-B16A-60AD0D3C45FC}" destId="{168B9D99-E568-42A4-9AD6-0DCB5D917882}" srcOrd="0" destOrd="3" presId="urn:microsoft.com/office/officeart/2005/8/layout/hList1"/>
    <dgm:cxn modelId="{B340C98E-98E7-4674-A1CC-68436362AB9D}" srcId="{D782226B-3D5A-4E41-8F24-9FA744D9D057}" destId="{C495AABD-891F-4405-90E5-BFBE4C6157BC}" srcOrd="3" destOrd="0" parTransId="{6E4A3BC6-1A0D-4ED4-9D5C-3DD2CAD52A77}" sibTransId="{A2D057AE-8A5A-4C6F-9352-791B618461AD}"/>
    <dgm:cxn modelId="{B10D087B-83FB-46F7-BD02-753900F78198}" type="presOf" srcId="{D782226B-3D5A-4E41-8F24-9FA744D9D057}" destId="{5B50AD24-AB37-4225-825B-F6CC8001FA64}" srcOrd="0" destOrd="0" presId="urn:microsoft.com/office/officeart/2005/8/layout/hList1"/>
    <dgm:cxn modelId="{BFF068B9-828B-457D-96D1-E03B06B57AF8}" srcId="{D782226B-3D5A-4E41-8F24-9FA744D9D057}" destId="{B50179D4-CF5F-4D56-B810-290256E617C1}" srcOrd="4" destOrd="0" parTransId="{4181C169-ACC3-4081-9825-0301DD516544}" sibTransId="{F04DE96C-3F51-43E2-9D68-AB41790D36A2}"/>
    <dgm:cxn modelId="{29AF5AF0-2E4C-43AB-B065-E2FF1B37D6FB}" srcId="{D782226B-3D5A-4E41-8F24-9FA744D9D057}" destId="{8E152769-EA2C-4778-87B1-452FB75E04C6}" srcOrd="2" destOrd="0" parTransId="{B93E77E0-5196-448B-9B5B-8C7E2D3504D1}" sibTransId="{FC7647DA-C379-4985-B66B-DF585E20195E}"/>
    <dgm:cxn modelId="{4F5D8082-F7F1-47FD-AFC5-71279CA5531F}" srcId="{91A9B071-C338-4042-B044-9919D7E89A35}" destId="{41791474-11B7-4E32-B16A-60AD0D3C45FC}" srcOrd="3" destOrd="0" parTransId="{2F702C10-F790-4795-8123-896F26732100}" sibTransId="{A57C1122-D83C-450E-B242-F229D600791A}"/>
    <dgm:cxn modelId="{96410994-F31B-41FA-979F-6B51888C0BB5}" srcId="{91A9B071-C338-4042-B044-9919D7E89A35}" destId="{B9A883EE-F8AC-4A3A-9DED-1F99A7D1E138}" srcOrd="0" destOrd="0" parTransId="{C2E42679-C012-41B4-BAC6-148239B77851}" sibTransId="{A2F464DF-F815-4F5F-B3E8-70FF2128FCA3}"/>
    <dgm:cxn modelId="{623CDEBC-C12B-4236-B5D0-5EA257CD0D8B}" type="presParOf" srcId="{D9EEA942-46F9-4693-B446-AC7243B72D4D}" destId="{876AA32B-70D8-4D37-AAA8-3DBBAE5C2FCA}" srcOrd="0" destOrd="0" presId="urn:microsoft.com/office/officeart/2005/8/layout/hList1"/>
    <dgm:cxn modelId="{9486EBC2-4A13-4A5A-9838-70A2C591CD43}" type="presParOf" srcId="{876AA32B-70D8-4D37-AAA8-3DBBAE5C2FCA}" destId="{6E03A1DC-C470-4CE4-BA75-4A6DA7F0CBFF}" srcOrd="0" destOrd="0" presId="urn:microsoft.com/office/officeart/2005/8/layout/hList1"/>
    <dgm:cxn modelId="{218A4AAC-0BA1-4B66-8A87-8B08D807F103}" type="presParOf" srcId="{876AA32B-70D8-4D37-AAA8-3DBBAE5C2FCA}" destId="{168B9D99-E568-42A4-9AD6-0DCB5D917882}" srcOrd="1" destOrd="0" presId="urn:microsoft.com/office/officeart/2005/8/layout/hList1"/>
    <dgm:cxn modelId="{76C40F0A-66EF-4B4F-8C9D-7FB141CCA593}" type="presParOf" srcId="{D9EEA942-46F9-4693-B446-AC7243B72D4D}" destId="{83C01DA5-2231-4813-AA82-B3E913BD4794}" srcOrd="1" destOrd="0" presId="urn:microsoft.com/office/officeart/2005/8/layout/hList1"/>
    <dgm:cxn modelId="{15B2C837-5588-49D0-9D9E-81E204FAE881}" type="presParOf" srcId="{D9EEA942-46F9-4693-B446-AC7243B72D4D}" destId="{C42BF889-D854-4E0F-A880-607B39848935}" srcOrd="2" destOrd="0" presId="urn:microsoft.com/office/officeart/2005/8/layout/hList1"/>
    <dgm:cxn modelId="{260E0DFA-0AD5-4CA7-BEF8-BD04E366B26D}" type="presParOf" srcId="{C42BF889-D854-4E0F-A880-607B39848935}" destId="{5B50AD24-AB37-4225-825B-F6CC8001FA64}" srcOrd="0" destOrd="0" presId="urn:microsoft.com/office/officeart/2005/8/layout/hList1"/>
    <dgm:cxn modelId="{B2D9BBC0-2A91-4E20-81AE-F635F69A2E9F}" type="presParOf" srcId="{C42BF889-D854-4E0F-A880-607B39848935}" destId="{FC9B6169-F85F-486A-8156-EF8C0593BE58}" srcOrd="1" destOrd="0" presId="urn:microsoft.com/office/officeart/2005/8/layout/hList1"/>
    <dgm:cxn modelId="{ABE225D7-3C42-4E2B-914E-3C6D458CDCCE}" type="presParOf" srcId="{D9EEA942-46F9-4693-B446-AC7243B72D4D}" destId="{FB14C4A7-6C79-41AC-B5C5-BACE093E7FA4}" srcOrd="3" destOrd="0" presId="urn:microsoft.com/office/officeart/2005/8/layout/hList1"/>
    <dgm:cxn modelId="{875DD520-1419-465A-9DE3-BE6487264BB2}" type="presParOf" srcId="{D9EEA942-46F9-4693-B446-AC7243B72D4D}" destId="{020834DA-8118-4080-91CB-36D3714DAA79}" srcOrd="4" destOrd="0" presId="urn:microsoft.com/office/officeart/2005/8/layout/hList1"/>
    <dgm:cxn modelId="{76DEADBE-943F-4900-AA18-C539DD580766}" type="presParOf" srcId="{020834DA-8118-4080-91CB-36D3714DAA79}" destId="{FC471860-744E-4AF6-B257-CFC3F01B5BB2}" srcOrd="0" destOrd="0" presId="urn:microsoft.com/office/officeart/2005/8/layout/hList1"/>
    <dgm:cxn modelId="{795B2090-A230-4D7C-B25D-507326E7EF7E}" type="presParOf" srcId="{020834DA-8118-4080-91CB-36D3714DAA79}" destId="{0F548592-80E2-486A-8B0E-93850C5C384A}" srcOrd="1" destOrd="0" presId="urn:microsoft.com/office/officeart/2005/8/layout/hList1"/>
    <dgm:cxn modelId="{EB03F323-BC8E-49EB-ADFC-12CB6657C804}" type="presParOf" srcId="{D9EEA942-46F9-4693-B446-AC7243B72D4D}" destId="{30CAF03F-B237-42DB-ABE1-6D12716B96B0}" srcOrd="5" destOrd="0" presId="urn:microsoft.com/office/officeart/2005/8/layout/hList1"/>
    <dgm:cxn modelId="{3C8CF59B-0555-4F66-BFA7-9CA46FE49AF5}" type="presParOf" srcId="{D9EEA942-46F9-4693-B446-AC7243B72D4D}" destId="{4A1D8D7C-875D-416F-BF84-845A3C3B1AF7}" srcOrd="6" destOrd="0" presId="urn:microsoft.com/office/officeart/2005/8/layout/hList1"/>
    <dgm:cxn modelId="{F5A5B5F4-ED69-4883-8419-D0E2E46C0794}" type="presParOf" srcId="{4A1D8D7C-875D-416F-BF84-845A3C3B1AF7}" destId="{D826DB13-3D80-445B-9845-EA601A5B943A}" srcOrd="0" destOrd="0" presId="urn:microsoft.com/office/officeart/2005/8/layout/hList1"/>
    <dgm:cxn modelId="{7498F5C5-BE99-45FB-81C7-72DCDF58EA41}" type="presParOf" srcId="{4A1D8D7C-875D-416F-BF84-845A3C3B1AF7}" destId="{20F4A502-AE9E-441A-BAD9-6B4EF4FC1D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56BD93-DA9C-498E-ADA2-DCDB3155D24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A9B071-C338-4042-B044-9919D7E89A35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common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illnesses</a:t>
          </a:r>
          <a:endParaRPr lang="en-GB" sz="2400" dirty="0">
            <a:solidFill>
              <a:schemeClr val="tx1"/>
            </a:solidFill>
          </a:endParaRPr>
        </a:p>
      </dgm:t>
    </dgm:pt>
    <dgm:pt modelId="{CA7883F1-126F-495E-8567-6B587E4559C2}" type="parTrans" cxnId="{7149701A-0AB0-451E-AE0E-4BE8877257F5}">
      <dgm:prSet/>
      <dgm:spPr/>
      <dgm:t>
        <a:bodyPr/>
        <a:lstStyle/>
        <a:p>
          <a:endParaRPr lang="en-GB"/>
        </a:p>
      </dgm:t>
    </dgm:pt>
    <dgm:pt modelId="{9B7DFC11-AD78-4128-912B-AED88BE8C36F}" type="sibTrans" cxnId="{7149701A-0AB0-451E-AE0E-4BE8877257F5}">
      <dgm:prSet/>
      <dgm:spPr/>
      <dgm:t>
        <a:bodyPr/>
        <a:lstStyle/>
        <a:p>
          <a:endParaRPr lang="en-GB"/>
        </a:p>
      </dgm:t>
    </dgm:pt>
    <dgm:pt modelId="{B9A883EE-F8AC-4A3A-9DED-1F99A7D1E138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cold</a:t>
          </a:r>
          <a:endParaRPr lang="en-GB" sz="2400" dirty="0">
            <a:solidFill>
              <a:schemeClr val="tx1"/>
            </a:solidFill>
          </a:endParaRPr>
        </a:p>
      </dgm:t>
    </dgm:pt>
    <dgm:pt modelId="{C2E42679-C012-41B4-BAC6-148239B77851}" type="parTrans" cxnId="{96410994-F31B-41FA-979F-6B51888C0BB5}">
      <dgm:prSet/>
      <dgm:spPr/>
      <dgm:t>
        <a:bodyPr/>
        <a:lstStyle/>
        <a:p>
          <a:endParaRPr lang="en-GB"/>
        </a:p>
      </dgm:t>
    </dgm:pt>
    <dgm:pt modelId="{A2F464DF-F815-4F5F-B3E8-70FF2128FCA3}" type="sibTrans" cxnId="{96410994-F31B-41FA-979F-6B51888C0BB5}">
      <dgm:prSet/>
      <dgm:spPr/>
      <dgm:t>
        <a:bodyPr/>
        <a:lstStyle/>
        <a:p>
          <a:endParaRPr lang="en-GB"/>
        </a:p>
      </dgm:t>
    </dgm:pt>
    <dgm:pt modelId="{F31286CC-E92C-424E-A1BA-40F152D61300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flu</a:t>
          </a:r>
          <a:endParaRPr lang="en-GB" sz="2400" dirty="0">
            <a:solidFill>
              <a:schemeClr val="tx1"/>
            </a:solidFill>
          </a:endParaRPr>
        </a:p>
      </dgm:t>
    </dgm:pt>
    <dgm:pt modelId="{56F09163-16D1-4D92-874C-A2665BAB89E0}" type="parTrans" cxnId="{93C6D3CE-6CAB-4D96-9554-7F19C1E162DD}">
      <dgm:prSet/>
      <dgm:spPr/>
      <dgm:t>
        <a:bodyPr/>
        <a:lstStyle/>
        <a:p>
          <a:endParaRPr lang="en-GB"/>
        </a:p>
      </dgm:t>
    </dgm:pt>
    <dgm:pt modelId="{DE8D3BCA-C08A-4056-806F-1AC37C5735B1}" type="sibTrans" cxnId="{93C6D3CE-6CAB-4D96-9554-7F19C1E162DD}">
      <dgm:prSet/>
      <dgm:spPr/>
      <dgm:t>
        <a:bodyPr/>
        <a:lstStyle/>
        <a:p>
          <a:endParaRPr lang="en-GB"/>
        </a:p>
      </dgm:t>
    </dgm:pt>
    <dgm:pt modelId="{D782226B-3D5A-4E41-8F24-9FA744D9D057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childhood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infectious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5ECF11F0-5F3F-4157-8732-CD430FC9C9EF}" type="parTrans" cxnId="{670BDE0B-9AE2-40DB-BAB0-BB8F05A9C63F}">
      <dgm:prSet/>
      <dgm:spPr/>
      <dgm:t>
        <a:bodyPr/>
        <a:lstStyle/>
        <a:p>
          <a:endParaRPr lang="en-GB"/>
        </a:p>
      </dgm:t>
    </dgm:pt>
    <dgm:pt modelId="{76D6CB9B-9BB8-47BE-9B93-143B93779CD0}" type="sibTrans" cxnId="{670BDE0B-9AE2-40DB-BAB0-BB8F05A9C63F}">
      <dgm:prSet/>
      <dgm:spPr/>
      <dgm:t>
        <a:bodyPr/>
        <a:lstStyle/>
        <a:p>
          <a:endParaRPr lang="en-GB"/>
        </a:p>
      </dgm:t>
    </dgm:pt>
    <dgm:pt modelId="{42668674-ABCF-4259-B5F2-7A260109C035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measles</a:t>
          </a:r>
          <a:endParaRPr lang="en-GB" sz="2200" dirty="0">
            <a:solidFill>
              <a:schemeClr val="tx1"/>
            </a:solidFill>
          </a:endParaRPr>
        </a:p>
      </dgm:t>
    </dgm:pt>
    <dgm:pt modelId="{CD98AB1F-7698-4FDA-B525-824360714FFA}" type="parTrans" cxnId="{4B6AC09B-92AB-4649-B2B7-C68CF1CB8353}">
      <dgm:prSet/>
      <dgm:spPr/>
      <dgm:t>
        <a:bodyPr/>
        <a:lstStyle/>
        <a:p>
          <a:endParaRPr lang="en-GB"/>
        </a:p>
      </dgm:t>
    </dgm:pt>
    <dgm:pt modelId="{B69495BA-4EA5-4F7B-87BC-47E84B554641}" type="sibTrans" cxnId="{4B6AC09B-92AB-4649-B2B7-C68CF1CB8353}">
      <dgm:prSet/>
      <dgm:spPr/>
      <dgm:t>
        <a:bodyPr/>
        <a:lstStyle/>
        <a:p>
          <a:endParaRPr lang="en-GB"/>
        </a:p>
      </dgm:t>
    </dgm:pt>
    <dgm:pt modelId="{6B8D9BDD-53C1-491F-A0FD-6B9CC3E09529}">
      <dgm:prSet phldrT="[Text]" custT="1"/>
      <dgm:spPr/>
      <dgm:t>
        <a:bodyPr/>
        <a:lstStyle/>
        <a:p>
          <a:endParaRPr lang="en-GB" sz="2400" dirty="0">
            <a:solidFill>
              <a:schemeClr val="tx1"/>
            </a:solidFill>
          </a:endParaRPr>
        </a:p>
      </dgm:t>
    </dgm:pt>
    <dgm:pt modelId="{75B6A245-684F-49A5-8D83-2818C9938E52}" type="parTrans" cxnId="{32FAE315-26E4-49FC-94C1-7ED6DC6A7705}">
      <dgm:prSet/>
      <dgm:spPr/>
      <dgm:t>
        <a:bodyPr/>
        <a:lstStyle/>
        <a:p>
          <a:endParaRPr lang="en-GB"/>
        </a:p>
      </dgm:t>
    </dgm:pt>
    <dgm:pt modelId="{562DFCB5-9325-407A-95D6-B95356E01D8D}" type="sibTrans" cxnId="{32FAE315-26E4-49FC-94C1-7ED6DC6A7705}">
      <dgm:prSet/>
      <dgm:spPr/>
      <dgm:t>
        <a:bodyPr/>
        <a:lstStyle/>
        <a:p>
          <a:endParaRPr lang="en-GB"/>
        </a:p>
      </dgm:t>
    </dgm:pt>
    <dgm:pt modelId="{8DF4BF04-A89E-48AA-8A8E-2AAC212F822C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serious</a:t>
          </a:r>
          <a:r>
            <a:rPr lang="cs-CZ" sz="2400" dirty="0" smtClean="0">
              <a:solidFill>
                <a:schemeClr val="tx1"/>
              </a:solidFill>
            </a:rPr>
            <a:t> </a:t>
          </a:r>
          <a:r>
            <a:rPr lang="cs-CZ" sz="2400" dirty="0" err="1" smtClean="0">
              <a:solidFill>
                <a:schemeClr val="tx1"/>
              </a:solidFill>
            </a:rPr>
            <a:t>diseases</a:t>
          </a:r>
          <a:endParaRPr lang="en-GB" sz="2400" dirty="0">
            <a:solidFill>
              <a:schemeClr val="tx1"/>
            </a:solidFill>
          </a:endParaRPr>
        </a:p>
      </dgm:t>
    </dgm:pt>
    <dgm:pt modelId="{46FE88CF-C04E-473D-A1C6-29A48F89D60F}" type="parTrans" cxnId="{C6D019ED-017C-44D1-986B-F1F92D75F79D}">
      <dgm:prSet/>
      <dgm:spPr/>
      <dgm:t>
        <a:bodyPr/>
        <a:lstStyle/>
        <a:p>
          <a:endParaRPr lang="en-GB"/>
        </a:p>
      </dgm:t>
    </dgm:pt>
    <dgm:pt modelId="{9A1B89E6-C1C9-456F-8516-5D3C937AA809}" type="sibTrans" cxnId="{C6D019ED-017C-44D1-986B-F1F92D75F79D}">
      <dgm:prSet/>
      <dgm:spPr/>
      <dgm:t>
        <a:bodyPr/>
        <a:lstStyle/>
        <a:p>
          <a:endParaRPr lang="en-GB"/>
        </a:p>
      </dgm:t>
    </dgm:pt>
    <dgm:pt modelId="{F4B55524-7355-48EF-8F8D-40C97EB949D8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tonsillitis</a:t>
          </a:r>
          <a:endParaRPr lang="en-GB" sz="2400" dirty="0">
            <a:solidFill>
              <a:schemeClr val="tx1"/>
            </a:solidFill>
          </a:endParaRPr>
        </a:p>
      </dgm:t>
    </dgm:pt>
    <dgm:pt modelId="{953C05E4-2023-4490-84B0-C3C9828A2332}" type="parTrans" cxnId="{CB9679FF-4218-4A5C-AC1F-8690A34844BC}">
      <dgm:prSet/>
      <dgm:spPr/>
      <dgm:t>
        <a:bodyPr/>
        <a:lstStyle/>
        <a:p>
          <a:endParaRPr lang="en-GB"/>
        </a:p>
      </dgm:t>
    </dgm:pt>
    <dgm:pt modelId="{847BCC9E-3499-4A1F-814C-EA879F83CCAF}" type="sibTrans" cxnId="{CB9679FF-4218-4A5C-AC1F-8690A34844BC}">
      <dgm:prSet/>
      <dgm:spPr/>
      <dgm:t>
        <a:bodyPr/>
        <a:lstStyle/>
        <a:p>
          <a:endParaRPr lang="en-GB"/>
        </a:p>
      </dgm:t>
    </dgm:pt>
    <dgm:pt modelId="{41791474-11B7-4E32-B16A-60AD0D3C45FC}">
      <dgm:prSet phldrT="[Text]" custT="1"/>
      <dgm:spPr/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bronchitis</a:t>
          </a:r>
          <a:endParaRPr lang="en-GB" sz="2400" dirty="0">
            <a:solidFill>
              <a:schemeClr val="tx1"/>
            </a:solidFill>
          </a:endParaRPr>
        </a:p>
      </dgm:t>
    </dgm:pt>
    <dgm:pt modelId="{2F702C10-F790-4795-8123-896F26732100}" type="parTrans" cxnId="{4F5D8082-F7F1-47FD-AFC5-71279CA5531F}">
      <dgm:prSet/>
      <dgm:spPr/>
      <dgm:t>
        <a:bodyPr/>
        <a:lstStyle/>
        <a:p>
          <a:endParaRPr lang="en-GB"/>
        </a:p>
      </dgm:t>
    </dgm:pt>
    <dgm:pt modelId="{A57C1122-D83C-450E-B242-F229D600791A}" type="sibTrans" cxnId="{4F5D8082-F7F1-47FD-AFC5-71279CA5531F}">
      <dgm:prSet/>
      <dgm:spPr/>
      <dgm:t>
        <a:bodyPr/>
        <a:lstStyle/>
        <a:p>
          <a:endParaRPr lang="en-GB"/>
        </a:p>
      </dgm:t>
    </dgm:pt>
    <dgm:pt modelId="{0DB6D0AD-E3CB-4B24-81C1-EAB90149C465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mumps</a:t>
          </a:r>
          <a:endParaRPr lang="en-GB" sz="2200" dirty="0">
            <a:solidFill>
              <a:schemeClr val="tx1"/>
            </a:solidFill>
          </a:endParaRPr>
        </a:p>
      </dgm:t>
    </dgm:pt>
    <dgm:pt modelId="{04F8B291-ADAD-46BB-B146-6FBC0F8B81F3}" type="parTrans" cxnId="{9E3589CF-6D89-46FD-A967-6488A91F0D6D}">
      <dgm:prSet/>
      <dgm:spPr/>
      <dgm:t>
        <a:bodyPr/>
        <a:lstStyle/>
        <a:p>
          <a:endParaRPr lang="en-GB"/>
        </a:p>
      </dgm:t>
    </dgm:pt>
    <dgm:pt modelId="{ED8A1161-BBD5-4D47-B286-01033F177784}" type="sibTrans" cxnId="{9E3589CF-6D89-46FD-A967-6488A91F0D6D}">
      <dgm:prSet/>
      <dgm:spPr/>
      <dgm:t>
        <a:bodyPr/>
        <a:lstStyle/>
        <a:p>
          <a:endParaRPr lang="en-GB"/>
        </a:p>
      </dgm:t>
    </dgm:pt>
    <dgm:pt modelId="{8E152769-EA2C-4778-87B1-452FB75E04C6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chicken</a:t>
          </a:r>
          <a:r>
            <a:rPr lang="cs-CZ" sz="2200" dirty="0" smtClean="0">
              <a:solidFill>
                <a:schemeClr val="tx1"/>
              </a:solidFill>
            </a:rPr>
            <a:t> </a:t>
          </a:r>
          <a:r>
            <a:rPr lang="cs-CZ" sz="2200" dirty="0" err="1" smtClean="0">
              <a:solidFill>
                <a:schemeClr val="tx1"/>
              </a:solidFill>
            </a:rPr>
            <a:t>pox</a:t>
          </a:r>
          <a:endParaRPr lang="en-GB" sz="2200" dirty="0">
            <a:solidFill>
              <a:schemeClr val="tx1"/>
            </a:solidFill>
          </a:endParaRPr>
        </a:p>
      </dgm:t>
    </dgm:pt>
    <dgm:pt modelId="{B93E77E0-5196-448B-9B5B-8C7E2D3504D1}" type="parTrans" cxnId="{29AF5AF0-2E4C-43AB-B065-E2FF1B37D6FB}">
      <dgm:prSet/>
      <dgm:spPr/>
      <dgm:t>
        <a:bodyPr/>
        <a:lstStyle/>
        <a:p>
          <a:endParaRPr lang="en-GB"/>
        </a:p>
      </dgm:t>
    </dgm:pt>
    <dgm:pt modelId="{FC7647DA-C379-4985-B66B-DF585E20195E}" type="sibTrans" cxnId="{29AF5AF0-2E4C-43AB-B065-E2FF1B37D6FB}">
      <dgm:prSet/>
      <dgm:spPr/>
      <dgm:t>
        <a:bodyPr/>
        <a:lstStyle/>
        <a:p>
          <a:endParaRPr lang="en-GB"/>
        </a:p>
      </dgm:t>
    </dgm:pt>
    <dgm:pt modelId="{9722284C-5262-46E4-B8D8-C5E373557410}">
      <dgm:prSet phldrT="[Text]" custT="1"/>
      <dgm:spPr/>
      <dgm:t>
        <a:bodyPr/>
        <a:lstStyle/>
        <a:p>
          <a:r>
            <a:rPr lang="cs-CZ" sz="2400" dirty="0" err="1" smtClean="0">
              <a:solidFill>
                <a:schemeClr val="tx1"/>
              </a:solidFill>
            </a:rPr>
            <a:t>injuries</a:t>
          </a:r>
          <a:endParaRPr lang="en-GB" sz="2000" dirty="0">
            <a:solidFill>
              <a:schemeClr val="tx1"/>
            </a:solidFill>
          </a:endParaRPr>
        </a:p>
      </dgm:t>
    </dgm:pt>
    <dgm:pt modelId="{E3F04FF4-F867-4D73-B664-22788B8DE6BA}" type="parTrans" cxnId="{3DAE25D2-AD1D-41BE-951A-848A90CFC5FD}">
      <dgm:prSet/>
      <dgm:spPr/>
      <dgm:t>
        <a:bodyPr/>
        <a:lstStyle/>
        <a:p>
          <a:endParaRPr lang="en-GB"/>
        </a:p>
      </dgm:t>
    </dgm:pt>
    <dgm:pt modelId="{D6059E41-1D92-4E6E-9405-2BB3F9C589DF}" type="sibTrans" cxnId="{3DAE25D2-AD1D-41BE-951A-848A90CFC5FD}">
      <dgm:prSet/>
      <dgm:spPr/>
      <dgm:t>
        <a:bodyPr/>
        <a:lstStyle/>
        <a:p>
          <a:endParaRPr lang="en-GB"/>
        </a:p>
      </dgm:t>
    </dgm:pt>
    <dgm:pt modelId="{C495AABD-891F-4405-90E5-BFBE4C6157BC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scarlet</a:t>
          </a:r>
          <a:r>
            <a:rPr lang="cs-CZ" sz="2200" dirty="0" smtClean="0">
              <a:solidFill>
                <a:schemeClr val="tx1"/>
              </a:solidFill>
            </a:rPr>
            <a:t> </a:t>
          </a:r>
          <a:r>
            <a:rPr lang="cs-CZ" sz="2200" dirty="0" err="1" smtClean="0">
              <a:solidFill>
                <a:schemeClr val="tx1"/>
              </a:solidFill>
            </a:rPr>
            <a:t>fever</a:t>
          </a:r>
          <a:endParaRPr lang="en-GB" sz="2200" dirty="0">
            <a:solidFill>
              <a:schemeClr val="tx1"/>
            </a:solidFill>
          </a:endParaRPr>
        </a:p>
      </dgm:t>
    </dgm:pt>
    <dgm:pt modelId="{6E4A3BC6-1A0D-4ED4-9D5C-3DD2CAD52A77}" type="parTrans" cxnId="{B340C98E-98E7-4674-A1CC-68436362AB9D}">
      <dgm:prSet/>
      <dgm:spPr/>
      <dgm:t>
        <a:bodyPr/>
        <a:lstStyle/>
        <a:p>
          <a:endParaRPr lang="en-GB"/>
        </a:p>
      </dgm:t>
    </dgm:pt>
    <dgm:pt modelId="{A2D057AE-8A5A-4C6F-9352-791B618461AD}" type="sibTrans" cxnId="{B340C98E-98E7-4674-A1CC-68436362AB9D}">
      <dgm:prSet/>
      <dgm:spPr/>
      <dgm:t>
        <a:bodyPr/>
        <a:lstStyle/>
        <a:p>
          <a:endParaRPr lang="en-GB"/>
        </a:p>
      </dgm:t>
    </dgm:pt>
    <dgm:pt modelId="{B50179D4-CF5F-4D56-B810-290256E617C1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rubella</a:t>
          </a:r>
          <a:endParaRPr lang="en-GB" sz="2200" dirty="0">
            <a:solidFill>
              <a:schemeClr val="tx1"/>
            </a:solidFill>
          </a:endParaRPr>
        </a:p>
      </dgm:t>
    </dgm:pt>
    <dgm:pt modelId="{4181C169-ACC3-4081-9825-0301DD516544}" type="parTrans" cxnId="{BFF068B9-828B-457D-96D1-E03B06B57AF8}">
      <dgm:prSet/>
      <dgm:spPr/>
      <dgm:t>
        <a:bodyPr/>
        <a:lstStyle/>
        <a:p>
          <a:endParaRPr lang="en-GB"/>
        </a:p>
      </dgm:t>
    </dgm:pt>
    <dgm:pt modelId="{F04DE96C-3F51-43E2-9D68-AB41790D36A2}" type="sibTrans" cxnId="{BFF068B9-828B-457D-96D1-E03B06B57AF8}">
      <dgm:prSet/>
      <dgm:spPr/>
      <dgm:t>
        <a:bodyPr/>
        <a:lstStyle/>
        <a:p>
          <a:endParaRPr lang="en-GB"/>
        </a:p>
      </dgm:t>
    </dgm:pt>
    <dgm:pt modelId="{4367F826-22AA-4DCF-819E-6F1DEAF8EFB3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fracture</a:t>
          </a:r>
          <a:endParaRPr lang="en-GB" sz="2200" dirty="0">
            <a:solidFill>
              <a:schemeClr val="tx1"/>
            </a:solidFill>
          </a:endParaRPr>
        </a:p>
      </dgm:t>
    </dgm:pt>
    <dgm:pt modelId="{58F07437-64B0-4D98-90ED-4223EA0BED80}" type="parTrans" cxnId="{B21CAC7A-9265-40F7-9DAE-F6715C71CF4C}">
      <dgm:prSet/>
      <dgm:spPr/>
      <dgm:t>
        <a:bodyPr/>
        <a:lstStyle/>
        <a:p>
          <a:endParaRPr lang="en-GB"/>
        </a:p>
      </dgm:t>
    </dgm:pt>
    <dgm:pt modelId="{2FF521F0-5B1F-4989-B934-737BC879D6B7}" type="sibTrans" cxnId="{B21CAC7A-9265-40F7-9DAE-F6715C71CF4C}">
      <dgm:prSet/>
      <dgm:spPr/>
      <dgm:t>
        <a:bodyPr/>
        <a:lstStyle/>
        <a:p>
          <a:endParaRPr lang="en-GB"/>
        </a:p>
      </dgm:t>
    </dgm:pt>
    <dgm:pt modelId="{322E12C5-7AF0-40B9-9951-1A8B29548E2E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sprain</a:t>
          </a:r>
          <a:endParaRPr lang="en-GB" sz="2200" dirty="0">
            <a:solidFill>
              <a:schemeClr val="tx1"/>
            </a:solidFill>
          </a:endParaRPr>
        </a:p>
      </dgm:t>
    </dgm:pt>
    <dgm:pt modelId="{BC33C914-33A7-4FBC-9269-A8C4EB57FC9E}" type="parTrans" cxnId="{686494C8-7228-477A-B50A-82D2D6FFF951}">
      <dgm:prSet/>
      <dgm:spPr/>
      <dgm:t>
        <a:bodyPr/>
        <a:lstStyle/>
        <a:p>
          <a:endParaRPr lang="en-GB"/>
        </a:p>
      </dgm:t>
    </dgm:pt>
    <dgm:pt modelId="{76556BB6-8390-420A-9497-E271D82AB495}" type="sibTrans" cxnId="{686494C8-7228-477A-B50A-82D2D6FFF951}">
      <dgm:prSet/>
      <dgm:spPr/>
      <dgm:t>
        <a:bodyPr/>
        <a:lstStyle/>
        <a:p>
          <a:endParaRPr lang="en-GB"/>
        </a:p>
      </dgm:t>
    </dgm:pt>
    <dgm:pt modelId="{761BC2D1-9F99-41DC-9671-96E62E4FC82D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dislocation</a:t>
          </a:r>
          <a:endParaRPr lang="en-GB" sz="2200" dirty="0">
            <a:solidFill>
              <a:schemeClr val="tx1"/>
            </a:solidFill>
          </a:endParaRPr>
        </a:p>
      </dgm:t>
    </dgm:pt>
    <dgm:pt modelId="{F0DE39A9-7CB6-4814-94DF-2AC73711BB37}" type="parTrans" cxnId="{9EE49D52-733A-40AF-8C5B-7BCEB12387BC}">
      <dgm:prSet/>
      <dgm:spPr/>
      <dgm:t>
        <a:bodyPr/>
        <a:lstStyle/>
        <a:p>
          <a:endParaRPr lang="en-GB"/>
        </a:p>
      </dgm:t>
    </dgm:pt>
    <dgm:pt modelId="{C5E113F5-BF56-491A-9B2E-D0A2BE533DB7}" type="sibTrans" cxnId="{9EE49D52-733A-40AF-8C5B-7BCEB12387BC}">
      <dgm:prSet/>
      <dgm:spPr/>
      <dgm:t>
        <a:bodyPr/>
        <a:lstStyle/>
        <a:p>
          <a:endParaRPr lang="en-GB"/>
        </a:p>
      </dgm:t>
    </dgm:pt>
    <dgm:pt modelId="{40D53B9D-036B-4399-BA16-6C85C20362E1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bruise</a:t>
          </a:r>
          <a:endParaRPr lang="en-GB" sz="2200" dirty="0">
            <a:solidFill>
              <a:schemeClr val="tx1"/>
            </a:solidFill>
          </a:endParaRPr>
        </a:p>
      </dgm:t>
    </dgm:pt>
    <dgm:pt modelId="{32C568F7-E946-49B2-B6DD-D7677FA37E64}" type="parTrans" cxnId="{96DA1309-E9AF-4332-A8CD-AE72E20F1D12}">
      <dgm:prSet/>
      <dgm:spPr/>
      <dgm:t>
        <a:bodyPr/>
        <a:lstStyle/>
        <a:p>
          <a:endParaRPr lang="en-GB"/>
        </a:p>
      </dgm:t>
    </dgm:pt>
    <dgm:pt modelId="{2FDF94FE-79F4-4BE5-9C76-D57E55EF3ECC}" type="sibTrans" cxnId="{96DA1309-E9AF-4332-A8CD-AE72E20F1D12}">
      <dgm:prSet/>
      <dgm:spPr/>
      <dgm:t>
        <a:bodyPr/>
        <a:lstStyle/>
        <a:p>
          <a:endParaRPr lang="en-GB"/>
        </a:p>
      </dgm:t>
    </dgm:pt>
    <dgm:pt modelId="{0E039789-1574-4F43-800E-08149E14EA6D}">
      <dgm:prSet phldrT="[Text]" custT="1"/>
      <dgm:spPr/>
      <dgm:t>
        <a:bodyPr/>
        <a:lstStyle/>
        <a:p>
          <a:r>
            <a:rPr lang="cs-CZ" sz="2200" dirty="0" err="1" smtClean="0">
              <a:solidFill>
                <a:schemeClr val="tx1"/>
              </a:solidFill>
            </a:rPr>
            <a:t>concussion</a:t>
          </a:r>
          <a:endParaRPr lang="en-GB" sz="2200" dirty="0">
            <a:solidFill>
              <a:schemeClr val="tx1"/>
            </a:solidFill>
          </a:endParaRPr>
        </a:p>
      </dgm:t>
    </dgm:pt>
    <dgm:pt modelId="{194A6537-D790-42CA-995B-58B5F250BA21}" type="parTrans" cxnId="{1D195022-6565-475D-99FD-6F2147BEF841}">
      <dgm:prSet/>
      <dgm:spPr/>
      <dgm:t>
        <a:bodyPr/>
        <a:lstStyle/>
        <a:p>
          <a:endParaRPr lang="en-GB"/>
        </a:p>
      </dgm:t>
    </dgm:pt>
    <dgm:pt modelId="{84A57C74-A584-4CF4-8EA7-E25293B5BF17}" type="sibTrans" cxnId="{1D195022-6565-475D-99FD-6F2147BEF841}">
      <dgm:prSet/>
      <dgm:spPr/>
      <dgm:t>
        <a:bodyPr/>
        <a:lstStyle/>
        <a:p>
          <a:endParaRPr lang="en-GB"/>
        </a:p>
      </dgm:t>
    </dgm:pt>
    <dgm:pt modelId="{D9EEA942-46F9-4693-B446-AC7243B72D4D}" type="pres">
      <dgm:prSet presAssocID="{C156BD93-DA9C-498E-ADA2-DCDB3155D2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6AA32B-70D8-4D37-AAA8-3DBBAE5C2FCA}" type="pres">
      <dgm:prSet presAssocID="{91A9B071-C338-4042-B044-9919D7E89A35}" presName="composite" presStyleCnt="0"/>
      <dgm:spPr/>
    </dgm:pt>
    <dgm:pt modelId="{6E03A1DC-C470-4CE4-BA75-4A6DA7F0CBFF}" type="pres">
      <dgm:prSet presAssocID="{91A9B071-C338-4042-B044-9919D7E89A3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8B9D99-E568-42A4-9AD6-0DCB5D917882}" type="pres">
      <dgm:prSet presAssocID="{91A9B071-C338-4042-B044-9919D7E89A3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01DA5-2231-4813-AA82-B3E913BD4794}" type="pres">
      <dgm:prSet presAssocID="{9B7DFC11-AD78-4128-912B-AED88BE8C36F}" presName="space" presStyleCnt="0"/>
      <dgm:spPr/>
    </dgm:pt>
    <dgm:pt modelId="{C42BF889-D854-4E0F-A880-607B39848935}" type="pres">
      <dgm:prSet presAssocID="{D782226B-3D5A-4E41-8F24-9FA744D9D057}" presName="composite" presStyleCnt="0"/>
      <dgm:spPr/>
    </dgm:pt>
    <dgm:pt modelId="{5B50AD24-AB37-4225-825B-F6CC8001FA64}" type="pres">
      <dgm:prSet presAssocID="{D782226B-3D5A-4E41-8F24-9FA744D9D057}" presName="parTx" presStyleLbl="alignNode1" presStyleIdx="1" presStyleCnt="4" custScaleY="1670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9B6169-F85F-486A-8156-EF8C0593BE58}" type="pres">
      <dgm:prSet presAssocID="{D782226B-3D5A-4E41-8F24-9FA744D9D057}" presName="desTx" presStyleLbl="alignAccFollowNode1" presStyleIdx="1" presStyleCnt="4" custScaleY="869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14C4A7-6C79-41AC-B5C5-BACE093E7FA4}" type="pres">
      <dgm:prSet presAssocID="{76D6CB9B-9BB8-47BE-9B93-143B93779CD0}" presName="space" presStyleCnt="0"/>
      <dgm:spPr/>
    </dgm:pt>
    <dgm:pt modelId="{020834DA-8118-4080-91CB-36D3714DAA79}" type="pres">
      <dgm:prSet presAssocID="{9722284C-5262-46E4-B8D8-C5E373557410}" presName="composite" presStyleCnt="0"/>
      <dgm:spPr/>
    </dgm:pt>
    <dgm:pt modelId="{FC471860-744E-4AF6-B257-CFC3F01B5BB2}" type="pres">
      <dgm:prSet presAssocID="{9722284C-5262-46E4-B8D8-C5E37355741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548592-80E2-486A-8B0E-93850C5C384A}" type="pres">
      <dgm:prSet presAssocID="{9722284C-5262-46E4-B8D8-C5E37355741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CAF03F-B237-42DB-ABE1-6D12716B96B0}" type="pres">
      <dgm:prSet presAssocID="{D6059E41-1D92-4E6E-9405-2BB3F9C589DF}" presName="space" presStyleCnt="0"/>
      <dgm:spPr/>
    </dgm:pt>
    <dgm:pt modelId="{4A1D8D7C-875D-416F-BF84-845A3C3B1AF7}" type="pres">
      <dgm:prSet presAssocID="{8DF4BF04-A89E-48AA-8A8E-2AAC212F822C}" presName="composite" presStyleCnt="0"/>
      <dgm:spPr/>
    </dgm:pt>
    <dgm:pt modelId="{D826DB13-3D80-445B-9845-EA601A5B943A}" type="pres">
      <dgm:prSet presAssocID="{8DF4BF04-A89E-48AA-8A8E-2AAC212F822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F4A502-AE9E-441A-BAD9-6B4EF4FC1DF4}" type="pres">
      <dgm:prSet presAssocID="{8DF4BF04-A89E-48AA-8A8E-2AAC212F822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6D019ED-017C-44D1-986B-F1F92D75F79D}" srcId="{C156BD93-DA9C-498E-ADA2-DCDB3155D246}" destId="{8DF4BF04-A89E-48AA-8A8E-2AAC212F822C}" srcOrd="3" destOrd="0" parTransId="{46FE88CF-C04E-473D-A1C6-29A48F89D60F}" sibTransId="{9A1B89E6-C1C9-456F-8516-5D3C937AA809}"/>
    <dgm:cxn modelId="{CB9679FF-4218-4A5C-AC1F-8690A34844BC}" srcId="{91A9B071-C338-4042-B044-9919D7E89A35}" destId="{F4B55524-7355-48EF-8F8D-40C97EB949D8}" srcOrd="1" destOrd="0" parTransId="{953C05E4-2023-4490-84B0-C3C9828A2332}" sibTransId="{847BCC9E-3499-4A1F-814C-EA879F83CCAF}"/>
    <dgm:cxn modelId="{93C6D3CE-6CAB-4D96-9554-7F19C1E162DD}" srcId="{91A9B071-C338-4042-B044-9919D7E89A35}" destId="{F31286CC-E92C-424E-A1BA-40F152D61300}" srcOrd="2" destOrd="0" parTransId="{56F09163-16D1-4D92-874C-A2665BAB89E0}" sibTransId="{DE8D3BCA-C08A-4056-806F-1AC37C5735B1}"/>
    <dgm:cxn modelId="{E80A5DCC-5A2E-4306-8544-A616D66AA3D3}" type="presOf" srcId="{0E039789-1574-4F43-800E-08149E14EA6D}" destId="{0F548592-80E2-486A-8B0E-93850C5C384A}" srcOrd="0" destOrd="4" presId="urn:microsoft.com/office/officeart/2005/8/layout/hList1"/>
    <dgm:cxn modelId="{67D05536-AC42-4071-9F8C-BEC5C4DD3E42}" type="presOf" srcId="{F31286CC-E92C-424E-A1BA-40F152D61300}" destId="{168B9D99-E568-42A4-9AD6-0DCB5D917882}" srcOrd="0" destOrd="2" presId="urn:microsoft.com/office/officeart/2005/8/layout/hList1"/>
    <dgm:cxn modelId="{EB3C6FF5-647E-4B34-AAC2-C7E7726254C6}" type="presOf" srcId="{41791474-11B7-4E32-B16A-60AD0D3C45FC}" destId="{168B9D99-E568-42A4-9AD6-0DCB5D917882}" srcOrd="0" destOrd="3" presId="urn:microsoft.com/office/officeart/2005/8/layout/hList1"/>
    <dgm:cxn modelId="{32FAE315-26E4-49FC-94C1-7ED6DC6A7705}" srcId="{8DF4BF04-A89E-48AA-8A8E-2AAC212F822C}" destId="{6B8D9BDD-53C1-491F-A0FD-6B9CC3E09529}" srcOrd="0" destOrd="0" parTransId="{75B6A245-684F-49A5-8D83-2818C9938E52}" sibTransId="{562DFCB5-9325-407A-95D6-B95356E01D8D}"/>
    <dgm:cxn modelId="{9E3589CF-6D89-46FD-A967-6488A91F0D6D}" srcId="{D782226B-3D5A-4E41-8F24-9FA744D9D057}" destId="{0DB6D0AD-E3CB-4B24-81C1-EAB90149C465}" srcOrd="1" destOrd="0" parTransId="{04F8B291-ADAD-46BB-B146-6FBC0F8B81F3}" sibTransId="{ED8A1161-BBD5-4D47-B286-01033F177784}"/>
    <dgm:cxn modelId="{5CB8FD04-B425-45F5-B456-B9D336E32994}" type="presOf" srcId="{C495AABD-891F-4405-90E5-BFBE4C6157BC}" destId="{FC9B6169-F85F-486A-8156-EF8C0593BE58}" srcOrd="0" destOrd="3" presId="urn:microsoft.com/office/officeart/2005/8/layout/hList1"/>
    <dgm:cxn modelId="{670BDE0B-9AE2-40DB-BAB0-BB8F05A9C63F}" srcId="{C156BD93-DA9C-498E-ADA2-DCDB3155D246}" destId="{D782226B-3D5A-4E41-8F24-9FA744D9D057}" srcOrd="1" destOrd="0" parTransId="{5ECF11F0-5F3F-4157-8732-CD430FC9C9EF}" sibTransId="{76D6CB9B-9BB8-47BE-9B93-143B93779CD0}"/>
    <dgm:cxn modelId="{4B6AC09B-92AB-4649-B2B7-C68CF1CB8353}" srcId="{D782226B-3D5A-4E41-8F24-9FA744D9D057}" destId="{42668674-ABCF-4259-B5F2-7A260109C035}" srcOrd="0" destOrd="0" parTransId="{CD98AB1F-7698-4FDA-B525-824360714FFA}" sibTransId="{B69495BA-4EA5-4F7B-87BC-47E84B554641}"/>
    <dgm:cxn modelId="{E8CBDB2D-78D7-44CD-87A5-AC9E42B0011F}" type="presOf" srcId="{9722284C-5262-46E4-B8D8-C5E373557410}" destId="{FC471860-744E-4AF6-B257-CFC3F01B5BB2}" srcOrd="0" destOrd="0" presId="urn:microsoft.com/office/officeart/2005/8/layout/hList1"/>
    <dgm:cxn modelId="{96DA1309-E9AF-4332-A8CD-AE72E20F1D12}" srcId="{9722284C-5262-46E4-B8D8-C5E373557410}" destId="{40D53B9D-036B-4399-BA16-6C85C20362E1}" srcOrd="3" destOrd="0" parTransId="{32C568F7-E946-49B2-B6DD-D7677FA37E64}" sibTransId="{2FDF94FE-79F4-4BE5-9C76-D57E55EF3ECC}"/>
    <dgm:cxn modelId="{24E8222A-6896-4D7C-BE7F-3B4691928914}" type="presOf" srcId="{42668674-ABCF-4259-B5F2-7A260109C035}" destId="{FC9B6169-F85F-486A-8156-EF8C0593BE58}" srcOrd="0" destOrd="0" presId="urn:microsoft.com/office/officeart/2005/8/layout/hList1"/>
    <dgm:cxn modelId="{B21CAC7A-9265-40F7-9DAE-F6715C71CF4C}" srcId="{9722284C-5262-46E4-B8D8-C5E373557410}" destId="{4367F826-22AA-4DCF-819E-6F1DEAF8EFB3}" srcOrd="0" destOrd="0" parTransId="{58F07437-64B0-4D98-90ED-4223EA0BED80}" sibTransId="{2FF521F0-5B1F-4989-B934-737BC879D6B7}"/>
    <dgm:cxn modelId="{D1D48702-CCE7-46CE-A485-6EE6EEC0241A}" type="presOf" srcId="{40D53B9D-036B-4399-BA16-6C85C20362E1}" destId="{0F548592-80E2-486A-8B0E-93850C5C384A}" srcOrd="0" destOrd="3" presId="urn:microsoft.com/office/officeart/2005/8/layout/hList1"/>
    <dgm:cxn modelId="{77994D54-649F-46E4-A98E-946CFC31B5BA}" type="presOf" srcId="{B50179D4-CF5F-4D56-B810-290256E617C1}" destId="{FC9B6169-F85F-486A-8156-EF8C0593BE58}" srcOrd="0" destOrd="4" presId="urn:microsoft.com/office/officeart/2005/8/layout/hList1"/>
    <dgm:cxn modelId="{457C14C8-7175-4B62-B76C-00CB8E69DE42}" type="presOf" srcId="{F4B55524-7355-48EF-8F8D-40C97EB949D8}" destId="{168B9D99-E568-42A4-9AD6-0DCB5D917882}" srcOrd="0" destOrd="1" presId="urn:microsoft.com/office/officeart/2005/8/layout/hList1"/>
    <dgm:cxn modelId="{3DAE25D2-AD1D-41BE-951A-848A90CFC5FD}" srcId="{C156BD93-DA9C-498E-ADA2-DCDB3155D246}" destId="{9722284C-5262-46E4-B8D8-C5E373557410}" srcOrd="2" destOrd="0" parTransId="{E3F04FF4-F867-4D73-B664-22788B8DE6BA}" sibTransId="{D6059E41-1D92-4E6E-9405-2BB3F9C589DF}"/>
    <dgm:cxn modelId="{7149701A-0AB0-451E-AE0E-4BE8877257F5}" srcId="{C156BD93-DA9C-498E-ADA2-DCDB3155D246}" destId="{91A9B071-C338-4042-B044-9919D7E89A35}" srcOrd="0" destOrd="0" parTransId="{CA7883F1-126F-495E-8567-6B587E4559C2}" sibTransId="{9B7DFC11-AD78-4128-912B-AED88BE8C36F}"/>
    <dgm:cxn modelId="{BC8B5CF3-1A2D-41F6-A804-21870123D7E5}" type="presOf" srcId="{322E12C5-7AF0-40B9-9951-1A8B29548E2E}" destId="{0F548592-80E2-486A-8B0E-93850C5C384A}" srcOrd="0" destOrd="1" presId="urn:microsoft.com/office/officeart/2005/8/layout/hList1"/>
    <dgm:cxn modelId="{2C45B6B3-D881-4FAC-9F01-3CBFCF1E26FE}" type="presOf" srcId="{4367F826-22AA-4DCF-819E-6F1DEAF8EFB3}" destId="{0F548592-80E2-486A-8B0E-93850C5C384A}" srcOrd="0" destOrd="0" presId="urn:microsoft.com/office/officeart/2005/8/layout/hList1"/>
    <dgm:cxn modelId="{686494C8-7228-477A-B50A-82D2D6FFF951}" srcId="{9722284C-5262-46E4-B8D8-C5E373557410}" destId="{322E12C5-7AF0-40B9-9951-1A8B29548E2E}" srcOrd="1" destOrd="0" parTransId="{BC33C914-33A7-4FBC-9269-A8C4EB57FC9E}" sibTransId="{76556BB6-8390-420A-9497-E271D82AB495}"/>
    <dgm:cxn modelId="{B340C98E-98E7-4674-A1CC-68436362AB9D}" srcId="{D782226B-3D5A-4E41-8F24-9FA744D9D057}" destId="{C495AABD-891F-4405-90E5-BFBE4C6157BC}" srcOrd="3" destOrd="0" parTransId="{6E4A3BC6-1A0D-4ED4-9D5C-3DD2CAD52A77}" sibTransId="{A2D057AE-8A5A-4C6F-9352-791B618461AD}"/>
    <dgm:cxn modelId="{1D195022-6565-475D-99FD-6F2147BEF841}" srcId="{9722284C-5262-46E4-B8D8-C5E373557410}" destId="{0E039789-1574-4F43-800E-08149E14EA6D}" srcOrd="4" destOrd="0" parTransId="{194A6537-D790-42CA-995B-58B5F250BA21}" sibTransId="{84A57C74-A584-4CF4-8EA7-E25293B5BF17}"/>
    <dgm:cxn modelId="{F3E88D02-AC7B-4EEC-9C4D-B2F2C3432EB9}" type="presOf" srcId="{8DF4BF04-A89E-48AA-8A8E-2AAC212F822C}" destId="{D826DB13-3D80-445B-9845-EA601A5B943A}" srcOrd="0" destOrd="0" presId="urn:microsoft.com/office/officeart/2005/8/layout/hList1"/>
    <dgm:cxn modelId="{85D3A130-6C2D-4DBA-9C06-BF48E2D61F68}" type="presOf" srcId="{D782226B-3D5A-4E41-8F24-9FA744D9D057}" destId="{5B50AD24-AB37-4225-825B-F6CC8001FA64}" srcOrd="0" destOrd="0" presId="urn:microsoft.com/office/officeart/2005/8/layout/hList1"/>
    <dgm:cxn modelId="{51B7BAE3-767B-411A-BC47-D907A71155D5}" type="presOf" srcId="{B9A883EE-F8AC-4A3A-9DED-1F99A7D1E138}" destId="{168B9D99-E568-42A4-9AD6-0DCB5D917882}" srcOrd="0" destOrd="0" presId="urn:microsoft.com/office/officeart/2005/8/layout/hList1"/>
    <dgm:cxn modelId="{BFF068B9-828B-457D-96D1-E03B06B57AF8}" srcId="{D782226B-3D5A-4E41-8F24-9FA744D9D057}" destId="{B50179D4-CF5F-4D56-B810-290256E617C1}" srcOrd="4" destOrd="0" parTransId="{4181C169-ACC3-4081-9825-0301DD516544}" sibTransId="{F04DE96C-3F51-43E2-9D68-AB41790D36A2}"/>
    <dgm:cxn modelId="{29AF5AF0-2E4C-43AB-B065-E2FF1B37D6FB}" srcId="{D782226B-3D5A-4E41-8F24-9FA744D9D057}" destId="{8E152769-EA2C-4778-87B1-452FB75E04C6}" srcOrd="2" destOrd="0" parTransId="{B93E77E0-5196-448B-9B5B-8C7E2D3504D1}" sibTransId="{FC7647DA-C379-4985-B66B-DF585E20195E}"/>
    <dgm:cxn modelId="{D65FDAD0-0024-4D24-8A56-4A9AF62BF730}" type="presOf" srcId="{6B8D9BDD-53C1-491F-A0FD-6B9CC3E09529}" destId="{20F4A502-AE9E-441A-BAD9-6B4EF4FC1DF4}" srcOrd="0" destOrd="0" presId="urn:microsoft.com/office/officeart/2005/8/layout/hList1"/>
    <dgm:cxn modelId="{4F5D8082-F7F1-47FD-AFC5-71279CA5531F}" srcId="{91A9B071-C338-4042-B044-9919D7E89A35}" destId="{41791474-11B7-4E32-B16A-60AD0D3C45FC}" srcOrd="3" destOrd="0" parTransId="{2F702C10-F790-4795-8123-896F26732100}" sibTransId="{A57C1122-D83C-450E-B242-F229D600791A}"/>
    <dgm:cxn modelId="{96410994-F31B-41FA-979F-6B51888C0BB5}" srcId="{91A9B071-C338-4042-B044-9919D7E89A35}" destId="{B9A883EE-F8AC-4A3A-9DED-1F99A7D1E138}" srcOrd="0" destOrd="0" parTransId="{C2E42679-C012-41B4-BAC6-148239B77851}" sibTransId="{A2F464DF-F815-4F5F-B3E8-70FF2128FCA3}"/>
    <dgm:cxn modelId="{6AFCC1C1-CCDD-4ADB-A012-3D7B82CB163B}" type="presOf" srcId="{C156BD93-DA9C-498E-ADA2-DCDB3155D246}" destId="{D9EEA942-46F9-4693-B446-AC7243B72D4D}" srcOrd="0" destOrd="0" presId="urn:microsoft.com/office/officeart/2005/8/layout/hList1"/>
    <dgm:cxn modelId="{DE44A723-2401-40AB-A5F6-C23DBC66E6A0}" type="presOf" srcId="{91A9B071-C338-4042-B044-9919D7E89A35}" destId="{6E03A1DC-C470-4CE4-BA75-4A6DA7F0CBFF}" srcOrd="0" destOrd="0" presId="urn:microsoft.com/office/officeart/2005/8/layout/hList1"/>
    <dgm:cxn modelId="{FF8BF3B5-918B-4F29-AB5F-085801B78155}" type="presOf" srcId="{0DB6D0AD-E3CB-4B24-81C1-EAB90149C465}" destId="{FC9B6169-F85F-486A-8156-EF8C0593BE58}" srcOrd="0" destOrd="1" presId="urn:microsoft.com/office/officeart/2005/8/layout/hList1"/>
    <dgm:cxn modelId="{1F85735E-E43E-4132-AD39-6426A49EF198}" type="presOf" srcId="{761BC2D1-9F99-41DC-9671-96E62E4FC82D}" destId="{0F548592-80E2-486A-8B0E-93850C5C384A}" srcOrd="0" destOrd="2" presId="urn:microsoft.com/office/officeart/2005/8/layout/hList1"/>
    <dgm:cxn modelId="{E7E1D4A5-62E4-4CE1-BC47-091E3EAA693B}" type="presOf" srcId="{8E152769-EA2C-4778-87B1-452FB75E04C6}" destId="{FC9B6169-F85F-486A-8156-EF8C0593BE58}" srcOrd="0" destOrd="2" presId="urn:microsoft.com/office/officeart/2005/8/layout/hList1"/>
    <dgm:cxn modelId="{9EE49D52-733A-40AF-8C5B-7BCEB12387BC}" srcId="{9722284C-5262-46E4-B8D8-C5E373557410}" destId="{761BC2D1-9F99-41DC-9671-96E62E4FC82D}" srcOrd="2" destOrd="0" parTransId="{F0DE39A9-7CB6-4814-94DF-2AC73711BB37}" sibTransId="{C5E113F5-BF56-491A-9B2E-D0A2BE533DB7}"/>
    <dgm:cxn modelId="{2349E8B1-5848-4D41-80C0-9C05366A0B6B}" type="presParOf" srcId="{D9EEA942-46F9-4693-B446-AC7243B72D4D}" destId="{876AA32B-70D8-4D37-AAA8-3DBBAE5C2FCA}" srcOrd="0" destOrd="0" presId="urn:microsoft.com/office/officeart/2005/8/layout/hList1"/>
    <dgm:cxn modelId="{2347AA0F-A784-447F-9A99-24D3AFC2DCCE}" type="presParOf" srcId="{876AA32B-70D8-4D37-AAA8-3DBBAE5C2FCA}" destId="{6E03A1DC-C470-4CE4-BA75-4A6DA7F0CBFF}" srcOrd="0" destOrd="0" presId="urn:microsoft.com/office/officeart/2005/8/layout/hList1"/>
    <dgm:cxn modelId="{DB7AB78A-09C5-4D64-886A-C36163631E95}" type="presParOf" srcId="{876AA32B-70D8-4D37-AAA8-3DBBAE5C2FCA}" destId="{168B9D99-E568-42A4-9AD6-0DCB5D917882}" srcOrd="1" destOrd="0" presId="urn:microsoft.com/office/officeart/2005/8/layout/hList1"/>
    <dgm:cxn modelId="{9FA5BB5A-D19B-4CB6-B37B-09DBA2C149B5}" type="presParOf" srcId="{D9EEA942-46F9-4693-B446-AC7243B72D4D}" destId="{83C01DA5-2231-4813-AA82-B3E913BD4794}" srcOrd="1" destOrd="0" presId="urn:microsoft.com/office/officeart/2005/8/layout/hList1"/>
    <dgm:cxn modelId="{51C6F510-97AB-4F00-9A86-CB306D317B65}" type="presParOf" srcId="{D9EEA942-46F9-4693-B446-AC7243B72D4D}" destId="{C42BF889-D854-4E0F-A880-607B39848935}" srcOrd="2" destOrd="0" presId="urn:microsoft.com/office/officeart/2005/8/layout/hList1"/>
    <dgm:cxn modelId="{100AC5A7-89BC-488C-A5B1-F73464BE79E3}" type="presParOf" srcId="{C42BF889-D854-4E0F-A880-607B39848935}" destId="{5B50AD24-AB37-4225-825B-F6CC8001FA64}" srcOrd="0" destOrd="0" presId="urn:microsoft.com/office/officeart/2005/8/layout/hList1"/>
    <dgm:cxn modelId="{7EAFD379-F3C1-4B3F-952C-0F792218516B}" type="presParOf" srcId="{C42BF889-D854-4E0F-A880-607B39848935}" destId="{FC9B6169-F85F-486A-8156-EF8C0593BE58}" srcOrd="1" destOrd="0" presId="urn:microsoft.com/office/officeart/2005/8/layout/hList1"/>
    <dgm:cxn modelId="{7947AAEA-EBA7-4C64-A2E2-F297483A71DB}" type="presParOf" srcId="{D9EEA942-46F9-4693-B446-AC7243B72D4D}" destId="{FB14C4A7-6C79-41AC-B5C5-BACE093E7FA4}" srcOrd="3" destOrd="0" presId="urn:microsoft.com/office/officeart/2005/8/layout/hList1"/>
    <dgm:cxn modelId="{0B1A5EA7-E367-4C53-BB92-1A2DD3CEC467}" type="presParOf" srcId="{D9EEA942-46F9-4693-B446-AC7243B72D4D}" destId="{020834DA-8118-4080-91CB-36D3714DAA79}" srcOrd="4" destOrd="0" presId="urn:microsoft.com/office/officeart/2005/8/layout/hList1"/>
    <dgm:cxn modelId="{4848A11D-7A86-451B-90B8-951C234FF416}" type="presParOf" srcId="{020834DA-8118-4080-91CB-36D3714DAA79}" destId="{FC471860-744E-4AF6-B257-CFC3F01B5BB2}" srcOrd="0" destOrd="0" presId="urn:microsoft.com/office/officeart/2005/8/layout/hList1"/>
    <dgm:cxn modelId="{82E4AE19-87D3-4811-86D2-82C1B9073C33}" type="presParOf" srcId="{020834DA-8118-4080-91CB-36D3714DAA79}" destId="{0F548592-80E2-486A-8B0E-93850C5C384A}" srcOrd="1" destOrd="0" presId="urn:microsoft.com/office/officeart/2005/8/layout/hList1"/>
    <dgm:cxn modelId="{6FFA198E-D80D-4E30-822D-8D72BB64C630}" type="presParOf" srcId="{D9EEA942-46F9-4693-B446-AC7243B72D4D}" destId="{30CAF03F-B237-42DB-ABE1-6D12716B96B0}" srcOrd="5" destOrd="0" presId="urn:microsoft.com/office/officeart/2005/8/layout/hList1"/>
    <dgm:cxn modelId="{FC5BCA21-3D2E-4CE9-B8F3-B080A76A3231}" type="presParOf" srcId="{D9EEA942-46F9-4693-B446-AC7243B72D4D}" destId="{4A1D8D7C-875D-416F-BF84-845A3C3B1AF7}" srcOrd="6" destOrd="0" presId="urn:microsoft.com/office/officeart/2005/8/layout/hList1"/>
    <dgm:cxn modelId="{5487563A-FE5F-4549-8344-1FCFC6D759B5}" type="presParOf" srcId="{4A1D8D7C-875D-416F-BF84-845A3C3B1AF7}" destId="{D826DB13-3D80-445B-9845-EA601A5B943A}" srcOrd="0" destOrd="0" presId="urn:microsoft.com/office/officeart/2005/8/layout/hList1"/>
    <dgm:cxn modelId="{08CF563B-B30A-40BF-8B49-B64500794DA1}" type="presParOf" srcId="{4A1D8D7C-875D-416F-BF84-845A3C3B1AF7}" destId="{20F4A502-AE9E-441A-BAD9-6B4EF4FC1D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56BD93-DA9C-498E-ADA2-DCDB3155D24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A9B071-C338-4042-B044-9919D7E89A35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common illnesses</a:t>
          </a:r>
          <a:endParaRPr lang="en-US" sz="2400" noProof="0">
            <a:solidFill>
              <a:schemeClr val="tx1"/>
            </a:solidFill>
          </a:endParaRPr>
        </a:p>
      </dgm:t>
    </dgm:pt>
    <dgm:pt modelId="{CA7883F1-126F-495E-8567-6B587E4559C2}" type="parTrans" cxnId="{7149701A-0AB0-451E-AE0E-4BE8877257F5}">
      <dgm:prSet/>
      <dgm:spPr/>
      <dgm:t>
        <a:bodyPr/>
        <a:lstStyle/>
        <a:p>
          <a:endParaRPr lang="en-GB"/>
        </a:p>
      </dgm:t>
    </dgm:pt>
    <dgm:pt modelId="{9B7DFC11-AD78-4128-912B-AED88BE8C36F}" type="sibTrans" cxnId="{7149701A-0AB0-451E-AE0E-4BE8877257F5}">
      <dgm:prSet/>
      <dgm:spPr/>
      <dgm:t>
        <a:bodyPr/>
        <a:lstStyle/>
        <a:p>
          <a:endParaRPr lang="en-GB"/>
        </a:p>
      </dgm:t>
    </dgm:pt>
    <dgm:pt modelId="{B9A883EE-F8AC-4A3A-9DED-1F99A7D1E138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cold</a:t>
          </a:r>
          <a:endParaRPr lang="en-US" sz="2400" noProof="0">
            <a:solidFill>
              <a:schemeClr val="tx1"/>
            </a:solidFill>
          </a:endParaRPr>
        </a:p>
      </dgm:t>
    </dgm:pt>
    <dgm:pt modelId="{C2E42679-C012-41B4-BAC6-148239B77851}" type="parTrans" cxnId="{96410994-F31B-41FA-979F-6B51888C0BB5}">
      <dgm:prSet/>
      <dgm:spPr/>
      <dgm:t>
        <a:bodyPr/>
        <a:lstStyle/>
        <a:p>
          <a:endParaRPr lang="en-GB"/>
        </a:p>
      </dgm:t>
    </dgm:pt>
    <dgm:pt modelId="{A2F464DF-F815-4F5F-B3E8-70FF2128FCA3}" type="sibTrans" cxnId="{96410994-F31B-41FA-979F-6B51888C0BB5}">
      <dgm:prSet/>
      <dgm:spPr/>
      <dgm:t>
        <a:bodyPr/>
        <a:lstStyle/>
        <a:p>
          <a:endParaRPr lang="en-GB"/>
        </a:p>
      </dgm:t>
    </dgm:pt>
    <dgm:pt modelId="{F31286CC-E92C-424E-A1BA-40F152D61300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flu</a:t>
          </a:r>
          <a:endParaRPr lang="en-US" sz="2400" noProof="0">
            <a:solidFill>
              <a:schemeClr val="tx1"/>
            </a:solidFill>
          </a:endParaRPr>
        </a:p>
      </dgm:t>
    </dgm:pt>
    <dgm:pt modelId="{56F09163-16D1-4D92-874C-A2665BAB89E0}" type="parTrans" cxnId="{93C6D3CE-6CAB-4D96-9554-7F19C1E162DD}">
      <dgm:prSet/>
      <dgm:spPr/>
      <dgm:t>
        <a:bodyPr/>
        <a:lstStyle/>
        <a:p>
          <a:endParaRPr lang="en-GB"/>
        </a:p>
      </dgm:t>
    </dgm:pt>
    <dgm:pt modelId="{DE8D3BCA-C08A-4056-806F-1AC37C5735B1}" type="sibTrans" cxnId="{93C6D3CE-6CAB-4D96-9554-7F19C1E162DD}">
      <dgm:prSet/>
      <dgm:spPr/>
      <dgm:t>
        <a:bodyPr/>
        <a:lstStyle/>
        <a:p>
          <a:endParaRPr lang="en-GB"/>
        </a:p>
      </dgm:t>
    </dgm:pt>
    <dgm:pt modelId="{D782226B-3D5A-4E41-8F24-9FA744D9D057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childhood infectious diseases</a:t>
          </a:r>
          <a:endParaRPr lang="en-US" sz="2400" noProof="0">
            <a:solidFill>
              <a:schemeClr val="tx1"/>
            </a:solidFill>
          </a:endParaRPr>
        </a:p>
      </dgm:t>
    </dgm:pt>
    <dgm:pt modelId="{5ECF11F0-5F3F-4157-8732-CD430FC9C9EF}" type="parTrans" cxnId="{670BDE0B-9AE2-40DB-BAB0-BB8F05A9C63F}">
      <dgm:prSet/>
      <dgm:spPr/>
      <dgm:t>
        <a:bodyPr/>
        <a:lstStyle/>
        <a:p>
          <a:endParaRPr lang="en-GB"/>
        </a:p>
      </dgm:t>
    </dgm:pt>
    <dgm:pt modelId="{76D6CB9B-9BB8-47BE-9B93-143B93779CD0}" type="sibTrans" cxnId="{670BDE0B-9AE2-40DB-BAB0-BB8F05A9C63F}">
      <dgm:prSet/>
      <dgm:spPr/>
      <dgm:t>
        <a:bodyPr/>
        <a:lstStyle/>
        <a:p>
          <a:endParaRPr lang="en-GB"/>
        </a:p>
      </dgm:t>
    </dgm:pt>
    <dgm:pt modelId="{42668674-ABCF-4259-B5F2-7A260109C035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measles</a:t>
          </a:r>
          <a:endParaRPr lang="en-US" sz="2200" noProof="0">
            <a:solidFill>
              <a:schemeClr val="tx1"/>
            </a:solidFill>
          </a:endParaRPr>
        </a:p>
      </dgm:t>
    </dgm:pt>
    <dgm:pt modelId="{CD98AB1F-7698-4FDA-B525-824360714FFA}" type="parTrans" cxnId="{4B6AC09B-92AB-4649-B2B7-C68CF1CB8353}">
      <dgm:prSet/>
      <dgm:spPr/>
      <dgm:t>
        <a:bodyPr/>
        <a:lstStyle/>
        <a:p>
          <a:endParaRPr lang="en-GB"/>
        </a:p>
      </dgm:t>
    </dgm:pt>
    <dgm:pt modelId="{B69495BA-4EA5-4F7B-87BC-47E84B554641}" type="sibTrans" cxnId="{4B6AC09B-92AB-4649-B2B7-C68CF1CB8353}">
      <dgm:prSet/>
      <dgm:spPr/>
      <dgm:t>
        <a:bodyPr/>
        <a:lstStyle/>
        <a:p>
          <a:endParaRPr lang="en-GB"/>
        </a:p>
      </dgm:t>
    </dgm:pt>
    <dgm:pt modelId="{6B8D9BDD-53C1-491F-A0FD-6B9CC3E09529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diabetes</a:t>
          </a:r>
          <a:endParaRPr lang="en-US" sz="2400" noProof="0">
            <a:solidFill>
              <a:schemeClr val="tx1"/>
            </a:solidFill>
          </a:endParaRPr>
        </a:p>
      </dgm:t>
    </dgm:pt>
    <dgm:pt modelId="{75B6A245-684F-49A5-8D83-2818C9938E52}" type="parTrans" cxnId="{32FAE315-26E4-49FC-94C1-7ED6DC6A7705}">
      <dgm:prSet/>
      <dgm:spPr/>
      <dgm:t>
        <a:bodyPr/>
        <a:lstStyle/>
        <a:p>
          <a:endParaRPr lang="en-GB"/>
        </a:p>
      </dgm:t>
    </dgm:pt>
    <dgm:pt modelId="{562DFCB5-9325-407A-95D6-B95356E01D8D}" type="sibTrans" cxnId="{32FAE315-26E4-49FC-94C1-7ED6DC6A7705}">
      <dgm:prSet/>
      <dgm:spPr/>
      <dgm:t>
        <a:bodyPr/>
        <a:lstStyle/>
        <a:p>
          <a:endParaRPr lang="en-GB"/>
        </a:p>
      </dgm:t>
    </dgm:pt>
    <dgm:pt modelId="{8DF4BF04-A89E-48AA-8A8E-2AAC212F822C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serious diseases</a:t>
          </a:r>
          <a:endParaRPr lang="en-US" sz="2400" noProof="0">
            <a:solidFill>
              <a:schemeClr val="tx1"/>
            </a:solidFill>
          </a:endParaRPr>
        </a:p>
      </dgm:t>
    </dgm:pt>
    <dgm:pt modelId="{46FE88CF-C04E-473D-A1C6-29A48F89D60F}" type="parTrans" cxnId="{C6D019ED-017C-44D1-986B-F1F92D75F79D}">
      <dgm:prSet/>
      <dgm:spPr/>
      <dgm:t>
        <a:bodyPr/>
        <a:lstStyle/>
        <a:p>
          <a:endParaRPr lang="en-GB"/>
        </a:p>
      </dgm:t>
    </dgm:pt>
    <dgm:pt modelId="{9A1B89E6-C1C9-456F-8516-5D3C937AA809}" type="sibTrans" cxnId="{C6D019ED-017C-44D1-986B-F1F92D75F79D}">
      <dgm:prSet/>
      <dgm:spPr/>
      <dgm:t>
        <a:bodyPr/>
        <a:lstStyle/>
        <a:p>
          <a:endParaRPr lang="en-GB"/>
        </a:p>
      </dgm:t>
    </dgm:pt>
    <dgm:pt modelId="{F4B55524-7355-48EF-8F8D-40C97EB949D8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tonsillitis</a:t>
          </a:r>
          <a:endParaRPr lang="en-US" sz="2400" noProof="0">
            <a:solidFill>
              <a:schemeClr val="tx1"/>
            </a:solidFill>
          </a:endParaRPr>
        </a:p>
      </dgm:t>
    </dgm:pt>
    <dgm:pt modelId="{953C05E4-2023-4490-84B0-C3C9828A2332}" type="parTrans" cxnId="{CB9679FF-4218-4A5C-AC1F-8690A34844BC}">
      <dgm:prSet/>
      <dgm:spPr/>
      <dgm:t>
        <a:bodyPr/>
        <a:lstStyle/>
        <a:p>
          <a:endParaRPr lang="en-GB"/>
        </a:p>
      </dgm:t>
    </dgm:pt>
    <dgm:pt modelId="{847BCC9E-3499-4A1F-814C-EA879F83CCAF}" type="sibTrans" cxnId="{CB9679FF-4218-4A5C-AC1F-8690A34844BC}">
      <dgm:prSet/>
      <dgm:spPr/>
      <dgm:t>
        <a:bodyPr/>
        <a:lstStyle/>
        <a:p>
          <a:endParaRPr lang="en-GB"/>
        </a:p>
      </dgm:t>
    </dgm:pt>
    <dgm:pt modelId="{41791474-11B7-4E32-B16A-60AD0D3C45FC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bronchitis</a:t>
          </a:r>
          <a:endParaRPr lang="en-US" sz="2400" noProof="0">
            <a:solidFill>
              <a:schemeClr val="tx1"/>
            </a:solidFill>
          </a:endParaRPr>
        </a:p>
      </dgm:t>
    </dgm:pt>
    <dgm:pt modelId="{2F702C10-F790-4795-8123-896F26732100}" type="parTrans" cxnId="{4F5D8082-F7F1-47FD-AFC5-71279CA5531F}">
      <dgm:prSet/>
      <dgm:spPr/>
      <dgm:t>
        <a:bodyPr/>
        <a:lstStyle/>
        <a:p>
          <a:endParaRPr lang="en-GB"/>
        </a:p>
      </dgm:t>
    </dgm:pt>
    <dgm:pt modelId="{A57C1122-D83C-450E-B242-F229D600791A}" type="sibTrans" cxnId="{4F5D8082-F7F1-47FD-AFC5-71279CA5531F}">
      <dgm:prSet/>
      <dgm:spPr/>
      <dgm:t>
        <a:bodyPr/>
        <a:lstStyle/>
        <a:p>
          <a:endParaRPr lang="en-GB"/>
        </a:p>
      </dgm:t>
    </dgm:pt>
    <dgm:pt modelId="{0DB6D0AD-E3CB-4B24-81C1-EAB90149C465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mumps</a:t>
          </a:r>
          <a:endParaRPr lang="en-US" sz="2200" noProof="0">
            <a:solidFill>
              <a:schemeClr val="tx1"/>
            </a:solidFill>
          </a:endParaRPr>
        </a:p>
      </dgm:t>
    </dgm:pt>
    <dgm:pt modelId="{04F8B291-ADAD-46BB-B146-6FBC0F8B81F3}" type="parTrans" cxnId="{9E3589CF-6D89-46FD-A967-6488A91F0D6D}">
      <dgm:prSet/>
      <dgm:spPr/>
      <dgm:t>
        <a:bodyPr/>
        <a:lstStyle/>
        <a:p>
          <a:endParaRPr lang="en-GB"/>
        </a:p>
      </dgm:t>
    </dgm:pt>
    <dgm:pt modelId="{ED8A1161-BBD5-4D47-B286-01033F177784}" type="sibTrans" cxnId="{9E3589CF-6D89-46FD-A967-6488A91F0D6D}">
      <dgm:prSet/>
      <dgm:spPr/>
      <dgm:t>
        <a:bodyPr/>
        <a:lstStyle/>
        <a:p>
          <a:endParaRPr lang="en-GB"/>
        </a:p>
      </dgm:t>
    </dgm:pt>
    <dgm:pt modelId="{8E152769-EA2C-4778-87B1-452FB75E04C6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chicken pox</a:t>
          </a:r>
          <a:endParaRPr lang="en-US" sz="2200" noProof="0">
            <a:solidFill>
              <a:schemeClr val="tx1"/>
            </a:solidFill>
          </a:endParaRPr>
        </a:p>
      </dgm:t>
    </dgm:pt>
    <dgm:pt modelId="{B93E77E0-5196-448B-9B5B-8C7E2D3504D1}" type="parTrans" cxnId="{29AF5AF0-2E4C-43AB-B065-E2FF1B37D6FB}">
      <dgm:prSet/>
      <dgm:spPr/>
      <dgm:t>
        <a:bodyPr/>
        <a:lstStyle/>
        <a:p>
          <a:endParaRPr lang="en-GB"/>
        </a:p>
      </dgm:t>
    </dgm:pt>
    <dgm:pt modelId="{FC7647DA-C379-4985-B66B-DF585E20195E}" type="sibTrans" cxnId="{29AF5AF0-2E4C-43AB-B065-E2FF1B37D6FB}">
      <dgm:prSet/>
      <dgm:spPr/>
      <dgm:t>
        <a:bodyPr/>
        <a:lstStyle/>
        <a:p>
          <a:endParaRPr lang="en-GB"/>
        </a:p>
      </dgm:t>
    </dgm:pt>
    <dgm:pt modelId="{9722284C-5262-46E4-B8D8-C5E373557410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injuries</a:t>
          </a:r>
          <a:endParaRPr lang="en-US" sz="2000" noProof="0">
            <a:solidFill>
              <a:schemeClr val="tx1"/>
            </a:solidFill>
          </a:endParaRPr>
        </a:p>
      </dgm:t>
    </dgm:pt>
    <dgm:pt modelId="{E3F04FF4-F867-4D73-B664-22788B8DE6BA}" type="parTrans" cxnId="{3DAE25D2-AD1D-41BE-951A-848A90CFC5FD}">
      <dgm:prSet/>
      <dgm:spPr/>
      <dgm:t>
        <a:bodyPr/>
        <a:lstStyle/>
        <a:p>
          <a:endParaRPr lang="en-GB"/>
        </a:p>
      </dgm:t>
    </dgm:pt>
    <dgm:pt modelId="{D6059E41-1D92-4E6E-9405-2BB3F9C589DF}" type="sibTrans" cxnId="{3DAE25D2-AD1D-41BE-951A-848A90CFC5FD}">
      <dgm:prSet/>
      <dgm:spPr/>
      <dgm:t>
        <a:bodyPr/>
        <a:lstStyle/>
        <a:p>
          <a:endParaRPr lang="en-GB"/>
        </a:p>
      </dgm:t>
    </dgm:pt>
    <dgm:pt modelId="{C495AABD-891F-4405-90E5-BFBE4C6157BC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scarlet fever</a:t>
          </a:r>
          <a:endParaRPr lang="en-US" sz="2200" noProof="0">
            <a:solidFill>
              <a:schemeClr val="tx1"/>
            </a:solidFill>
          </a:endParaRPr>
        </a:p>
      </dgm:t>
    </dgm:pt>
    <dgm:pt modelId="{6E4A3BC6-1A0D-4ED4-9D5C-3DD2CAD52A77}" type="parTrans" cxnId="{B340C98E-98E7-4674-A1CC-68436362AB9D}">
      <dgm:prSet/>
      <dgm:spPr/>
      <dgm:t>
        <a:bodyPr/>
        <a:lstStyle/>
        <a:p>
          <a:endParaRPr lang="en-GB"/>
        </a:p>
      </dgm:t>
    </dgm:pt>
    <dgm:pt modelId="{A2D057AE-8A5A-4C6F-9352-791B618461AD}" type="sibTrans" cxnId="{B340C98E-98E7-4674-A1CC-68436362AB9D}">
      <dgm:prSet/>
      <dgm:spPr/>
      <dgm:t>
        <a:bodyPr/>
        <a:lstStyle/>
        <a:p>
          <a:endParaRPr lang="en-GB"/>
        </a:p>
      </dgm:t>
    </dgm:pt>
    <dgm:pt modelId="{B50179D4-CF5F-4D56-B810-290256E617C1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rubella</a:t>
          </a:r>
          <a:endParaRPr lang="en-US" sz="2200" noProof="0">
            <a:solidFill>
              <a:schemeClr val="tx1"/>
            </a:solidFill>
          </a:endParaRPr>
        </a:p>
      </dgm:t>
    </dgm:pt>
    <dgm:pt modelId="{4181C169-ACC3-4081-9825-0301DD516544}" type="parTrans" cxnId="{BFF068B9-828B-457D-96D1-E03B06B57AF8}">
      <dgm:prSet/>
      <dgm:spPr/>
      <dgm:t>
        <a:bodyPr/>
        <a:lstStyle/>
        <a:p>
          <a:endParaRPr lang="en-GB"/>
        </a:p>
      </dgm:t>
    </dgm:pt>
    <dgm:pt modelId="{F04DE96C-3F51-43E2-9D68-AB41790D36A2}" type="sibTrans" cxnId="{BFF068B9-828B-457D-96D1-E03B06B57AF8}">
      <dgm:prSet/>
      <dgm:spPr/>
      <dgm:t>
        <a:bodyPr/>
        <a:lstStyle/>
        <a:p>
          <a:endParaRPr lang="en-GB"/>
        </a:p>
      </dgm:t>
    </dgm:pt>
    <dgm:pt modelId="{4367F826-22AA-4DCF-819E-6F1DEAF8EFB3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fracture</a:t>
          </a:r>
          <a:endParaRPr lang="en-US" sz="2200" noProof="0">
            <a:solidFill>
              <a:schemeClr val="tx1"/>
            </a:solidFill>
          </a:endParaRPr>
        </a:p>
      </dgm:t>
    </dgm:pt>
    <dgm:pt modelId="{58F07437-64B0-4D98-90ED-4223EA0BED80}" type="parTrans" cxnId="{B21CAC7A-9265-40F7-9DAE-F6715C71CF4C}">
      <dgm:prSet/>
      <dgm:spPr/>
      <dgm:t>
        <a:bodyPr/>
        <a:lstStyle/>
        <a:p>
          <a:endParaRPr lang="en-GB"/>
        </a:p>
      </dgm:t>
    </dgm:pt>
    <dgm:pt modelId="{2FF521F0-5B1F-4989-B934-737BC879D6B7}" type="sibTrans" cxnId="{B21CAC7A-9265-40F7-9DAE-F6715C71CF4C}">
      <dgm:prSet/>
      <dgm:spPr/>
      <dgm:t>
        <a:bodyPr/>
        <a:lstStyle/>
        <a:p>
          <a:endParaRPr lang="en-GB"/>
        </a:p>
      </dgm:t>
    </dgm:pt>
    <dgm:pt modelId="{322E12C5-7AF0-40B9-9951-1A8B29548E2E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sprain</a:t>
          </a:r>
          <a:endParaRPr lang="en-US" sz="2200" noProof="0">
            <a:solidFill>
              <a:schemeClr val="tx1"/>
            </a:solidFill>
          </a:endParaRPr>
        </a:p>
      </dgm:t>
    </dgm:pt>
    <dgm:pt modelId="{BC33C914-33A7-4FBC-9269-A8C4EB57FC9E}" type="parTrans" cxnId="{686494C8-7228-477A-B50A-82D2D6FFF951}">
      <dgm:prSet/>
      <dgm:spPr/>
      <dgm:t>
        <a:bodyPr/>
        <a:lstStyle/>
        <a:p>
          <a:endParaRPr lang="en-GB"/>
        </a:p>
      </dgm:t>
    </dgm:pt>
    <dgm:pt modelId="{76556BB6-8390-420A-9497-E271D82AB495}" type="sibTrans" cxnId="{686494C8-7228-477A-B50A-82D2D6FFF951}">
      <dgm:prSet/>
      <dgm:spPr/>
      <dgm:t>
        <a:bodyPr/>
        <a:lstStyle/>
        <a:p>
          <a:endParaRPr lang="en-GB"/>
        </a:p>
      </dgm:t>
    </dgm:pt>
    <dgm:pt modelId="{761BC2D1-9F99-41DC-9671-96E62E4FC82D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dislocation</a:t>
          </a:r>
          <a:endParaRPr lang="en-US" sz="2200" noProof="0">
            <a:solidFill>
              <a:schemeClr val="tx1"/>
            </a:solidFill>
          </a:endParaRPr>
        </a:p>
      </dgm:t>
    </dgm:pt>
    <dgm:pt modelId="{F0DE39A9-7CB6-4814-94DF-2AC73711BB37}" type="parTrans" cxnId="{9EE49D52-733A-40AF-8C5B-7BCEB12387BC}">
      <dgm:prSet/>
      <dgm:spPr/>
      <dgm:t>
        <a:bodyPr/>
        <a:lstStyle/>
        <a:p>
          <a:endParaRPr lang="en-GB"/>
        </a:p>
      </dgm:t>
    </dgm:pt>
    <dgm:pt modelId="{C5E113F5-BF56-491A-9B2E-D0A2BE533DB7}" type="sibTrans" cxnId="{9EE49D52-733A-40AF-8C5B-7BCEB12387BC}">
      <dgm:prSet/>
      <dgm:spPr/>
      <dgm:t>
        <a:bodyPr/>
        <a:lstStyle/>
        <a:p>
          <a:endParaRPr lang="en-GB"/>
        </a:p>
      </dgm:t>
    </dgm:pt>
    <dgm:pt modelId="{40D53B9D-036B-4399-BA16-6C85C20362E1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bruise</a:t>
          </a:r>
          <a:endParaRPr lang="en-US" sz="2200" noProof="0">
            <a:solidFill>
              <a:schemeClr val="tx1"/>
            </a:solidFill>
          </a:endParaRPr>
        </a:p>
      </dgm:t>
    </dgm:pt>
    <dgm:pt modelId="{32C568F7-E946-49B2-B6DD-D7677FA37E64}" type="parTrans" cxnId="{96DA1309-E9AF-4332-A8CD-AE72E20F1D12}">
      <dgm:prSet/>
      <dgm:spPr/>
      <dgm:t>
        <a:bodyPr/>
        <a:lstStyle/>
        <a:p>
          <a:endParaRPr lang="en-GB"/>
        </a:p>
      </dgm:t>
    </dgm:pt>
    <dgm:pt modelId="{2FDF94FE-79F4-4BE5-9C76-D57E55EF3ECC}" type="sibTrans" cxnId="{96DA1309-E9AF-4332-A8CD-AE72E20F1D12}">
      <dgm:prSet/>
      <dgm:spPr/>
      <dgm:t>
        <a:bodyPr/>
        <a:lstStyle/>
        <a:p>
          <a:endParaRPr lang="en-GB"/>
        </a:p>
      </dgm:t>
    </dgm:pt>
    <dgm:pt modelId="{0E039789-1574-4F43-800E-08149E14EA6D}">
      <dgm:prSet phldrT="[Text]" custT="1"/>
      <dgm:spPr/>
      <dgm:t>
        <a:bodyPr/>
        <a:lstStyle/>
        <a:p>
          <a:r>
            <a:rPr lang="en-US" sz="2200" noProof="0" smtClean="0">
              <a:solidFill>
                <a:schemeClr val="tx1"/>
              </a:solidFill>
            </a:rPr>
            <a:t>concussion</a:t>
          </a:r>
          <a:endParaRPr lang="en-US" sz="2200" noProof="0">
            <a:solidFill>
              <a:schemeClr val="tx1"/>
            </a:solidFill>
          </a:endParaRPr>
        </a:p>
      </dgm:t>
    </dgm:pt>
    <dgm:pt modelId="{194A6537-D790-42CA-995B-58B5F250BA21}" type="parTrans" cxnId="{1D195022-6565-475D-99FD-6F2147BEF841}">
      <dgm:prSet/>
      <dgm:spPr/>
      <dgm:t>
        <a:bodyPr/>
        <a:lstStyle/>
        <a:p>
          <a:endParaRPr lang="en-GB"/>
        </a:p>
      </dgm:t>
    </dgm:pt>
    <dgm:pt modelId="{84A57C74-A584-4CF4-8EA7-E25293B5BF17}" type="sibTrans" cxnId="{1D195022-6565-475D-99FD-6F2147BEF841}">
      <dgm:prSet/>
      <dgm:spPr/>
      <dgm:t>
        <a:bodyPr/>
        <a:lstStyle/>
        <a:p>
          <a:endParaRPr lang="en-GB"/>
        </a:p>
      </dgm:t>
    </dgm:pt>
    <dgm:pt modelId="{B2A30922-ADE3-4313-8E19-FD9BF04216A0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cancer</a:t>
          </a:r>
          <a:endParaRPr lang="en-US" sz="2400" noProof="0">
            <a:solidFill>
              <a:schemeClr val="tx1"/>
            </a:solidFill>
          </a:endParaRPr>
        </a:p>
      </dgm:t>
    </dgm:pt>
    <dgm:pt modelId="{A7E5C89F-6235-4EF3-B016-38B5738E59F3}" type="parTrans" cxnId="{D91F336D-4B66-46A0-AF9F-AEEFDC783BEE}">
      <dgm:prSet/>
      <dgm:spPr/>
      <dgm:t>
        <a:bodyPr/>
        <a:lstStyle/>
        <a:p>
          <a:endParaRPr lang="en-GB"/>
        </a:p>
      </dgm:t>
    </dgm:pt>
    <dgm:pt modelId="{DD3EDC67-49B3-4A57-8C68-EE658A7FD64F}" type="sibTrans" cxnId="{D91F336D-4B66-46A0-AF9F-AEEFDC783BEE}">
      <dgm:prSet/>
      <dgm:spPr/>
      <dgm:t>
        <a:bodyPr/>
        <a:lstStyle/>
        <a:p>
          <a:endParaRPr lang="en-GB"/>
        </a:p>
      </dgm:t>
    </dgm:pt>
    <dgm:pt modelId="{099FAC94-4B30-4127-A9D9-AA730481012E}">
      <dgm:prSet phldrT="[Text]" custT="1"/>
      <dgm:spPr/>
      <dgm:t>
        <a:bodyPr/>
        <a:lstStyle/>
        <a:p>
          <a:r>
            <a:rPr lang="en-US" sz="2400" noProof="0" smtClean="0">
              <a:solidFill>
                <a:schemeClr val="tx1"/>
              </a:solidFill>
            </a:rPr>
            <a:t>hepatitis</a:t>
          </a:r>
          <a:endParaRPr lang="en-US" sz="2400" noProof="0">
            <a:solidFill>
              <a:schemeClr val="tx1"/>
            </a:solidFill>
          </a:endParaRPr>
        </a:p>
      </dgm:t>
    </dgm:pt>
    <dgm:pt modelId="{E948BC95-F473-4B8D-85F4-DA4DEBA7926D}" type="parTrans" cxnId="{E6BF2161-06F7-4440-B335-D8DB26BA7C95}">
      <dgm:prSet/>
      <dgm:spPr/>
      <dgm:t>
        <a:bodyPr/>
        <a:lstStyle/>
        <a:p>
          <a:endParaRPr lang="en-GB"/>
        </a:p>
      </dgm:t>
    </dgm:pt>
    <dgm:pt modelId="{94A3F5AB-BF55-401D-9A03-E1F908E6C78B}" type="sibTrans" cxnId="{E6BF2161-06F7-4440-B335-D8DB26BA7C95}">
      <dgm:prSet/>
      <dgm:spPr/>
      <dgm:t>
        <a:bodyPr/>
        <a:lstStyle/>
        <a:p>
          <a:endParaRPr lang="en-GB"/>
        </a:p>
      </dgm:t>
    </dgm:pt>
    <dgm:pt modelId="{3FA4AE38-0E37-4E97-A86C-F3F685FDBCC8}">
      <dgm:prSet phldrT="[Text]" custT="1"/>
      <dgm:spPr/>
      <dgm:t>
        <a:bodyPr/>
        <a:lstStyle/>
        <a:p>
          <a:r>
            <a:rPr lang="en-US" sz="2400" noProof="0" dirty="0" smtClean="0">
              <a:solidFill>
                <a:schemeClr val="tx1"/>
              </a:solidFill>
            </a:rPr>
            <a:t>asthma</a:t>
          </a:r>
          <a:endParaRPr lang="en-US" sz="2400" noProof="0" dirty="0">
            <a:solidFill>
              <a:schemeClr val="tx1"/>
            </a:solidFill>
          </a:endParaRPr>
        </a:p>
      </dgm:t>
    </dgm:pt>
    <dgm:pt modelId="{73D21435-9415-4B0E-9FB4-D701C2A828D3}" type="parTrans" cxnId="{5B32691B-6953-4B3B-9946-1FF23100EC96}">
      <dgm:prSet/>
      <dgm:spPr/>
      <dgm:t>
        <a:bodyPr/>
        <a:lstStyle/>
        <a:p>
          <a:endParaRPr lang="en-GB"/>
        </a:p>
      </dgm:t>
    </dgm:pt>
    <dgm:pt modelId="{BC05ACE2-A687-4A85-A853-1FE84B9B028B}" type="sibTrans" cxnId="{5B32691B-6953-4B3B-9946-1FF23100EC96}">
      <dgm:prSet/>
      <dgm:spPr/>
      <dgm:t>
        <a:bodyPr/>
        <a:lstStyle/>
        <a:p>
          <a:endParaRPr lang="en-GB"/>
        </a:p>
      </dgm:t>
    </dgm:pt>
    <dgm:pt modelId="{D9EEA942-46F9-4693-B446-AC7243B72D4D}" type="pres">
      <dgm:prSet presAssocID="{C156BD93-DA9C-498E-ADA2-DCDB3155D2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76AA32B-70D8-4D37-AAA8-3DBBAE5C2FCA}" type="pres">
      <dgm:prSet presAssocID="{91A9B071-C338-4042-B044-9919D7E89A35}" presName="composite" presStyleCnt="0"/>
      <dgm:spPr/>
    </dgm:pt>
    <dgm:pt modelId="{6E03A1DC-C470-4CE4-BA75-4A6DA7F0CBFF}" type="pres">
      <dgm:prSet presAssocID="{91A9B071-C338-4042-B044-9919D7E89A3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8B9D99-E568-42A4-9AD6-0DCB5D917882}" type="pres">
      <dgm:prSet presAssocID="{91A9B071-C338-4042-B044-9919D7E89A3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01DA5-2231-4813-AA82-B3E913BD4794}" type="pres">
      <dgm:prSet presAssocID="{9B7DFC11-AD78-4128-912B-AED88BE8C36F}" presName="space" presStyleCnt="0"/>
      <dgm:spPr/>
    </dgm:pt>
    <dgm:pt modelId="{C42BF889-D854-4E0F-A880-607B39848935}" type="pres">
      <dgm:prSet presAssocID="{D782226B-3D5A-4E41-8F24-9FA744D9D057}" presName="composite" presStyleCnt="0"/>
      <dgm:spPr/>
    </dgm:pt>
    <dgm:pt modelId="{5B50AD24-AB37-4225-825B-F6CC8001FA64}" type="pres">
      <dgm:prSet presAssocID="{D782226B-3D5A-4E41-8F24-9FA744D9D057}" presName="parTx" presStyleLbl="alignNode1" presStyleIdx="1" presStyleCnt="4" custScaleY="16700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9B6169-F85F-486A-8156-EF8C0593BE58}" type="pres">
      <dgm:prSet presAssocID="{D782226B-3D5A-4E41-8F24-9FA744D9D057}" presName="desTx" presStyleLbl="alignAccFollowNode1" presStyleIdx="1" presStyleCnt="4" custScaleY="869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14C4A7-6C79-41AC-B5C5-BACE093E7FA4}" type="pres">
      <dgm:prSet presAssocID="{76D6CB9B-9BB8-47BE-9B93-143B93779CD0}" presName="space" presStyleCnt="0"/>
      <dgm:spPr/>
    </dgm:pt>
    <dgm:pt modelId="{020834DA-8118-4080-91CB-36D3714DAA79}" type="pres">
      <dgm:prSet presAssocID="{9722284C-5262-46E4-B8D8-C5E373557410}" presName="composite" presStyleCnt="0"/>
      <dgm:spPr/>
    </dgm:pt>
    <dgm:pt modelId="{FC471860-744E-4AF6-B257-CFC3F01B5BB2}" type="pres">
      <dgm:prSet presAssocID="{9722284C-5262-46E4-B8D8-C5E37355741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548592-80E2-486A-8B0E-93850C5C384A}" type="pres">
      <dgm:prSet presAssocID="{9722284C-5262-46E4-B8D8-C5E37355741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CAF03F-B237-42DB-ABE1-6D12716B96B0}" type="pres">
      <dgm:prSet presAssocID="{D6059E41-1D92-4E6E-9405-2BB3F9C589DF}" presName="space" presStyleCnt="0"/>
      <dgm:spPr/>
    </dgm:pt>
    <dgm:pt modelId="{4A1D8D7C-875D-416F-BF84-845A3C3B1AF7}" type="pres">
      <dgm:prSet presAssocID="{8DF4BF04-A89E-48AA-8A8E-2AAC212F822C}" presName="composite" presStyleCnt="0"/>
      <dgm:spPr/>
    </dgm:pt>
    <dgm:pt modelId="{D826DB13-3D80-445B-9845-EA601A5B943A}" type="pres">
      <dgm:prSet presAssocID="{8DF4BF04-A89E-48AA-8A8E-2AAC212F822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F4A502-AE9E-441A-BAD9-6B4EF4FC1DF4}" type="pres">
      <dgm:prSet presAssocID="{8DF4BF04-A89E-48AA-8A8E-2AAC212F822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91F336D-4B66-46A0-AF9F-AEEFDC783BEE}" srcId="{8DF4BF04-A89E-48AA-8A8E-2AAC212F822C}" destId="{B2A30922-ADE3-4313-8E19-FD9BF04216A0}" srcOrd="1" destOrd="0" parTransId="{A7E5C89F-6235-4EF3-B016-38B5738E59F3}" sibTransId="{DD3EDC67-49B3-4A57-8C68-EE658A7FD64F}"/>
    <dgm:cxn modelId="{C6D019ED-017C-44D1-986B-F1F92D75F79D}" srcId="{C156BD93-DA9C-498E-ADA2-DCDB3155D246}" destId="{8DF4BF04-A89E-48AA-8A8E-2AAC212F822C}" srcOrd="3" destOrd="0" parTransId="{46FE88CF-C04E-473D-A1C6-29A48F89D60F}" sibTransId="{9A1B89E6-C1C9-456F-8516-5D3C937AA809}"/>
    <dgm:cxn modelId="{A10D66E2-6FCC-4E23-8D3B-7A79F7FD3C6C}" type="presOf" srcId="{42668674-ABCF-4259-B5F2-7A260109C035}" destId="{FC9B6169-F85F-486A-8156-EF8C0593BE58}" srcOrd="0" destOrd="0" presId="urn:microsoft.com/office/officeart/2005/8/layout/hList1"/>
    <dgm:cxn modelId="{CB9679FF-4218-4A5C-AC1F-8690A34844BC}" srcId="{91A9B071-C338-4042-B044-9919D7E89A35}" destId="{F4B55524-7355-48EF-8F8D-40C97EB949D8}" srcOrd="1" destOrd="0" parTransId="{953C05E4-2023-4490-84B0-C3C9828A2332}" sibTransId="{847BCC9E-3499-4A1F-814C-EA879F83CCAF}"/>
    <dgm:cxn modelId="{AEBF0306-0A4B-4C50-971B-5F71FE0EB728}" type="presOf" srcId="{C156BD93-DA9C-498E-ADA2-DCDB3155D246}" destId="{D9EEA942-46F9-4693-B446-AC7243B72D4D}" srcOrd="0" destOrd="0" presId="urn:microsoft.com/office/officeart/2005/8/layout/hList1"/>
    <dgm:cxn modelId="{93C6D3CE-6CAB-4D96-9554-7F19C1E162DD}" srcId="{91A9B071-C338-4042-B044-9919D7E89A35}" destId="{F31286CC-E92C-424E-A1BA-40F152D61300}" srcOrd="2" destOrd="0" parTransId="{56F09163-16D1-4D92-874C-A2665BAB89E0}" sibTransId="{DE8D3BCA-C08A-4056-806F-1AC37C5735B1}"/>
    <dgm:cxn modelId="{4BD88059-3DC0-4B37-BB44-BD1C5B18024B}" type="presOf" srcId="{8E152769-EA2C-4778-87B1-452FB75E04C6}" destId="{FC9B6169-F85F-486A-8156-EF8C0593BE58}" srcOrd="0" destOrd="2" presId="urn:microsoft.com/office/officeart/2005/8/layout/hList1"/>
    <dgm:cxn modelId="{F42971BE-A61E-4A4D-B355-59D0327790D8}" type="presOf" srcId="{91A9B071-C338-4042-B044-9919D7E89A35}" destId="{6E03A1DC-C470-4CE4-BA75-4A6DA7F0CBFF}" srcOrd="0" destOrd="0" presId="urn:microsoft.com/office/officeart/2005/8/layout/hList1"/>
    <dgm:cxn modelId="{32FAE315-26E4-49FC-94C1-7ED6DC6A7705}" srcId="{8DF4BF04-A89E-48AA-8A8E-2AAC212F822C}" destId="{6B8D9BDD-53C1-491F-A0FD-6B9CC3E09529}" srcOrd="0" destOrd="0" parTransId="{75B6A245-684F-49A5-8D83-2818C9938E52}" sibTransId="{562DFCB5-9325-407A-95D6-B95356E01D8D}"/>
    <dgm:cxn modelId="{9E3589CF-6D89-46FD-A967-6488A91F0D6D}" srcId="{D782226B-3D5A-4E41-8F24-9FA744D9D057}" destId="{0DB6D0AD-E3CB-4B24-81C1-EAB90149C465}" srcOrd="1" destOrd="0" parTransId="{04F8B291-ADAD-46BB-B146-6FBC0F8B81F3}" sibTransId="{ED8A1161-BBD5-4D47-B286-01033F177784}"/>
    <dgm:cxn modelId="{4B6AC09B-92AB-4649-B2B7-C68CF1CB8353}" srcId="{D782226B-3D5A-4E41-8F24-9FA744D9D057}" destId="{42668674-ABCF-4259-B5F2-7A260109C035}" srcOrd="0" destOrd="0" parTransId="{CD98AB1F-7698-4FDA-B525-824360714FFA}" sibTransId="{B69495BA-4EA5-4F7B-87BC-47E84B554641}"/>
    <dgm:cxn modelId="{670BDE0B-9AE2-40DB-BAB0-BB8F05A9C63F}" srcId="{C156BD93-DA9C-498E-ADA2-DCDB3155D246}" destId="{D782226B-3D5A-4E41-8F24-9FA744D9D057}" srcOrd="1" destOrd="0" parTransId="{5ECF11F0-5F3F-4157-8732-CD430FC9C9EF}" sibTransId="{76D6CB9B-9BB8-47BE-9B93-143B93779CD0}"/>
    <dgm:cxn modelId="{FF0FF425-7DAA-442C-B450-BE9217798DF3}" type="presOf" srcId="{40D53B9D-036B-4399-BA16-6C85C20362E1}" destId="{0F548592-80E2-486A-8B0E-93850C5C384A}" srcOrd="0" destOrd="3" presId="urn:microsoft.com/office/officeart/2005/8/layout/hList1"/>
    <dgm:cxn modelId="{8DD83AC8-218A-4E4D-8597-7AAC1962F721}" type="presOf" srcId="{B9A883EE-F8AC-4A3A-9DED-1F99A7D1E138}" destId="{168B9D99-E568-42A4-9AD6-0DCB5D917882}" srcOrd="0" destOrd="0" presId="urn:microsoft.com/office/officeart/2005/8/layout/hList1"/>
    <dgm:cxn modelId="{28572A22-B2DB-4A45-B364-D0AC0DBEDA23}" type="presOf" srcId="{9722284C-5262-46E4-B8D8-C5E373557410}" destId="{FC471860-744E-4AF6-B257-CFC3F01B5BB2}" srcOrd="0" destOrd="0" presId="urn:microsoft.com/office/officeart/2005/8/layout/hList1"/>
    <dgm:cxn modelId="{1C26279C-2C28-43A5-80F8-28E34C8BAFF8}" type="presOf" srcId="{4367F826-22AA-4DCF-819E-6F1DEAF8EFB3}" destId="{0F548592-80E2-486A-8B0E-93850C5C384A}" srcOrd="0" destOrd="0" presId="urn:microsoft.com/office/officeart/2005/8/layout/hList1"/>
    <dgm:cxn modelId="{E6BF2161-06F7-4440-B335-D8DB26BA7C95}" srcId="{8DF4BF04-A89E-48AA-8A8E-2AAC212F822C}" destId="{099FAC94-4B30-4127-A9D9-AA730481012E}" srcOrd="2" destOrd="0" parTransId="{E948BC95-F473-4B8D-85F4-DA4DEBA7926D}" sibTransId="{94A3F5AB-BF55-401D-9A03-E1F908E6C78B}"/>
    <dgm:cxn modelId="{96DA1309-E9AF-4332-A8CD-AE72E20F1D12}" srcId="{9722284C-5262-46E4-B8D8-C5E373557410}" destId="{40D53B9D-036B-4399-BA16-6C85C20362E1}" srcOrd="3" destOrd="0" parTransId="{32C568F7-E946-49B2-B6DD-D7677FA37E64}" sibTransId="{2FDF94FE-79F4-4BE5-9C76-D57E55EF3ECC}"/>
    <dgm:cxn modelId="{3288B0E5-034D-4765-A2EF-5B3A1E4F69AC}" type="presOf" srcId="{D782226B-3D5A-4E41-8F24-9FA744D9D057}" destId="{5B50AD24-AB37-4225-825B-F6CC8001FA64}" srcOrd="0" destOrd="0" presId="urn:microsoft.com/office/officeart/2005/8/layout/hList1"/>
    <dgm:cxn modelId="{5B32691B-6953-4B3B-9946-1FF23100EC96}" srcId="{8DF4BF04-A89E-48AA-8A8E-2AAC212F822C}" destId="{3FA4AE38-0E37-4E97-A86C-F3F685FDBCC8}" srcOrd="3" destOrd="0" parTransId="{73D21435-9415-4B0E-9FB4-D701C2A828D3}" sibTransId="{BC05ACE2-A687-4A85-A853-1FE84B9B028B}"/>
    <dgm:cxn modelId="{B21CAC7A-9265-40F7-9DAE-F6715C71CF4C}" srcId="{9722284C-5262-46E4-B8D8-C5E373557410}" destId="{4367F826-22AA-4DCF-819E-6F1DEAF8EFB3}" srcOrd="0" destOrd="0" parTransId="{58F07437-64B0-4D98-90ED-4223EA0BED80}" sibTransId="{2FF521F0-5B1F-4989-B934-737BC879D6B7}"/>
    <dgm:cxn modelId="{50443B70-9692-4795-8FBE-914630F3972B}" type="presOf" srcId="{099FAC94-4B30-4127-A9D9-AA730481012E}" destId="{20F4A502-AE9E-441A-BAD9-6B4EF4FC1DF4}" srcOrd="0" destOrd="2" presId="urn:microsoft.com/office/officeart/2005/8/layout/hList1"/>
    <dgm:cxn modelId="{3DAE25D2-AD1D-41BE-951A-848A90CFC5FD}" srcId="{C156BD93-DA9C-498E-ADA2-DCDB3155D246}" destId="{9722284C-5262-46E4-B8D8-C5E373557410}" srcOrd="2" destOrd="0" parTransId="{E3F04FF4-F867-4D73-B664-22788B8DE6BA}" sibTransId="{D6059E41-1D92-4E6E-9405-2BB3F9C589DF}"/>
    <dgm:cxn modelId="{7149701A-0AB0-451E-AE0E-4BE8877257F5}" srcId="{C156BD93-DA9C-498E-ADA2-DCDB3155D246}" destId="{91A9B071-C338-4042-B044-9919D7E89A35}" srcOrd="0" destOrd="0" parTransId="{CA7883F1-126F-495E-8567-6B587E4559C2}" sibTransId="{9B7DFC11-AD78-4128-912B-AED88BE8C36F}"/>
    <dgm:cxn modelId="{962A5C72-2781-4DE3-BE4A-3C9623FABF7B}" type="presOf" srcId="{41791474-11B7-4E32-B16A-60AD0D3C45FC}" destId="{168B9D99-E568-42A4-9AD6-0DCB5D917882}" srcOrd="0" destOrd="3" presId="urn:microsoft.com/office/officeart/2005/8/layout/hList1"/>
    <dgm:cxn modelId="{686494C8-7228-477A-B50A-82D2D6FFF951}" srcId="{9722284C-5262-46E4-B8D8-C5E373557410}" destId="{322E12C5-7AF0-40B9-9951-1A8B29548E2E}" srcOrd="1" destOrd="0" parTransId="{BC33C914-33A7-4FBC-9269-A8C4EB57FC9E}" sibTransId="{76556BB6-8390-420A-9497-E271D82AB495}"/>
    <dgm:cxn modelId="{00BE7536-81FF-426E-843C-21BBDF3C6F56}" type="presOf" srcId="{F4B55524-7355-48EF-8F8D-40C97EB949D8}" destId="{168B9D99-E568-42A4-9AD6-0DCB5D917882}" srcOrd="0" destOrd="1" presId="urn:microsoft.com/office/officeart/2005/8/layout/hList1"/>
    <dgm:cxn modelId="{B340C98E-98E7-4674-A1CC-68436362AB9D}" srcId="{D782226B-3D5A-4E41-8F24-9FA744D9D057}" destId="{C495AABD-891F-4405-90E5-BFBE4C6157BC}" srcOrd="3" destOrd="0" parTransId="{6E4A3BC6-1A0D-4ED4-9D5C-3DD2CAD52A77}" sibTransId="{A2D057AE-8A5A-4C6F-9352-791B618461AD}"/>
    <dgm:cxn modelId="{1D195022-6565-475D-99FD-6F2147BEF841}" srcId="{9722284C-5262-46E4-B8D8-C5E373557410}" destId="{0E039789-1574-4F43-800E-08149E14EA6D}" srcOrd="4" destOrd="0" parTransId="{194A6537-D790-42CA-995B-58B5F250BA21}" sibTransId="{84A57C74-A584-4CF4-8EA7-E25293B5BF17}"/>
    <dgm:cxn modelId="{CB36EACB-46C0-421B-91F2-5337FD383495}" type="presOf" srcId="{C495AABD-891F-4405-90E5-BFBE4C6157BC}" destId="{FC9B6169-F85F-486A-8156-EF8C0593BE58}" srcOrd="0" destOrd="3" presId="urn:microsoft.com/office/officeart/2005/8/layout/hList1"/>
    <dgm:cxn modelId="{42692DDC-2FCB-4F49-857E-CC50EBEE5E19}" type="presOf" srcId="{3FA4AE38-0E37-4E97-A86C-F3F685FDBCC8}" destId="{20F4A502-AE9E-441A-BAD9-6B4EF4FC1DF4}" srcOrd="0" destOrd="3" presId="urn:microsoft.com/office/officeart/2005/8/layout/hList1"/>
    <dgm:cxn modelId="{77EF90E2-208C-4315-AA9C-6511E27284E9}" type="presOf" srcId="{761BC2D1-9F99-41DC-9671-96E62E4FC82D}" destId="{0F548592-80E2-486A-8B0E-93850C5C384A}" srcOrd="0" destOrd="2" presId="urn:microsoft.com/office/officeart/2005/8/layout/hList1"/>
    <dgm:cxn modelId="{73179145-ED58-4B8F-A4C8-5607FB99D568}" type="presOf" srcId="{8DF4BF04-A89E-48AA-8A8E-2AAC212F822C}" destId="{D826DB13-3D80-445B-9845-EA601A5B943A}" srcOrd="0" destOrd="0" presId="urn:microsoft.com/office/officeart/2005/8/layout/hList1"/>
    <dgm:cxn modelId="{BFF068B9-828B-457D-96D1-E03B06B57AF8}" srcId="{D782226B-3D5A-4E41-8F24-9FA744D9D057}" destId="{B50179D4-CF5F-4D56-B810-290256E617C1}" srcOrd="4" destOrd="0" parTransId="{4181C169-ACC3-4081-9825-0301DD516544}" sibTransId="{F04DE96C-3F51-43E2-9D68-AB41790D36A2}"/>
    <dgm:cxn modelId="{29AF5AF0-2E4C-43AB-B065-E2FF1B37D6FB}" srcId="{D782226B-3D5A-4E41-8F24-9FA744D9D057}" destId="{8E152769-EA2C-4778-87B1-452FB75E04C6}" srcOrd="2" destOrd="0" parTransId="{B93E77E0-5196-448B-9B5B-8C7E2D3504D1}" sibTransId="{FC7647DA-C379-4985-B66B-DF585E20195E}"/>
    <dgm:cxn modelId="{DFC47BCA-DA26-498D-87F1-2EB846FA69BA}" type="presOf" srcId="{0E039789-1574-4F43-800E-08149E14EA6D}" destId="{0F548592-80E2-486A-8B0E-93850C5C384A}" srcOrd="0" destOrd="4" presId="urn:microsoft.com/office/officeart/2005/8/layout/hList1"/>
    <dgm:cxn modelId="{4F5D8082-F7F1-47FD-AFC5-71279CA5531F}" srcId="{91A9B071-C338-4042-B044-9919D7E89A35}" destId="{41791474-11B7-4E32-B16A-60AD0D3C45FC}" srcOrd="3" destOrd="0" parTransId="{2F702C10-F790-4795-8123-896F26732100}" sibTransId="{A57C1122-D83C-450E-B242-F229D600791A}"/>
    <dgm:cxn modelId="{A4A1D782-DABB-474F-B001-5368549700CE}" type="presOf" srcId="{B2A30922-ADE3-4313-8E19-FD9BF04216A0}" destId="{20F4A502-AE9E-441A-BAD9-6B4EF4FC1DF4}" srcOrd="0" destOrd="1" presId="urn:microsoft.com/office/officeart/2005/8/layout/hList1"/>
    <dgm:cxn modelId="{96410994-F31B-41FA-979F-6B51888C0BB5}" srcId="{91A9B071-C338-4042-B044-9919D7E89A35}" destId="{B9A883EE-F8AC-4A3A-9DED-1F99A7D1E138}" srcOrd="0" destOrd="0" parTransId="{C2E42679-C012-41B4-BAC6-148239B77851}" sibTransId="{A2F464DF-F815-4F5F-B3E8-70FF2128FCA3}"/>
    <dgm:cxn modelId="{0737D6E1-6D85-445B-8997-ACCE9749FE49}" type="presOf" srcId="{F31286CC-E92C-424E-A1BA-40F152D61300}" destId="{168B9D99-E568-42A4-9AD6-0DCB5D917882}" srcOrd="0" destOrd="2" presId="urn:microsoft.com/office/officeart/2005/8/layout/hList1"/>
    <dgm:cxn modelId="{3A4D58D1-B47E-47FC-8B63-E0EDF5E455FC}" type="presOf" srcId="{0DB6D0AD-E3CB-4B24-81C1-EAB90149C465}" destId="{FC9B6169-F85F-486A-8156-EF8C0593BE58}" srcOrd="0" destOrd="1" presId="urn:microsoft.com/office/officeart/2005/8/layout/hList1"/>
    <dgm:cxn modelId="{9EE49D52-733A-40AF-8C5B-7BCEB12387BC}" srcId="{9722284C-5262-46E4-B8D8-C5E373557410}" destId="{761BC2D1-9F99-41DC-9671-96E62E4FC82D}" srcOrd="2" destOrd="0" parTransId="{F0DE39A9-7CB6-4814-94DF-2AC73711BB37}" sibTransId="{C5E113F5-BF56-491A-9B2E-D0A2BE533DB7}"/>
    <dgm:cxn modelId="{2CFDFCC1-5B61-44C7-BDC9-10CA88933523}" type="presOf" srcId="{B50179D4-CF5F-4D56-B810-290256E617C1}" destId="{FC9B6169-F85F-486A-8156-EF8C0593BE58}" srcOrd="0" destOrd="4" presId="urn:microsoft.com/office/officeart/2005/8/layout/hList1"/>
    <dgm:cxn modelId="{2AE29E1E-4E7B-431D-A3A9-4A3F2B45AD3E}" type="presOf" srcId="{322E12C5-7AF0-40B9-9951-1A8B29548E2E}" destId="{0F548592-80E2-486A-8B0E-93850C5C384A}" srcOrd="0" destOrd="1" presId="urn:microsoft.com/office/officeart/2005/8/layout/hList1"/>
    <dgm:cxn modelId="{988A1206-E856-4207-BC2A-9ED376170862}" type="presOf" srcId="{6B8D9BDD-53C1-491F-A0FD-6B9CC3E09529}" destId="{20F4A502-AE9E-441A-BAD9-6B4EF4FC1DF4}" srcOrd="0" destOrd="0" presId="urn:microsoft.com/office/officeart/2005/8/layout/hList1"/>
    <dgm:cxn modelId="{2FBA6B4C-23EF-4984-869F-AC457F6EA24C}" type="presParOf" srcId="{D9EEA942-46F9-4693-B446-AC7243B72D4D}" destId="{876AA32B-70D8-4D37-AAA8-3DBBAE5C2FCA}" srcOrd="0" destOrd="0" presId="urn:microsoft.com/office/officeart/2005/8/layout/hList1"/>
    <dgm:cxn modelId="{D483F33D-B760-46AA-9E09-EB71E061B8F5}" type="presParOf" srcId="{876AA32B-70D8-4D37-AAA8-3DBBAE5C2FCA}" destId="{6E03A1DC-C470-4CE4-BA75-4A6DA7F0CBFF}" srcOrd="0" destOrd="0" presId="urn:microsoft.com/office/officeart/2005/8/layout/hList1"/>
    <dgm:cxn modelId="{A80BFD3E-8BBA-4BCD-BCB5-87384DD53F0A}" type="presParOf" srcId="{876AA32B-70D8-4D37-AAA8-3DBBAE5C2FCA}" destId="{168B9D99-E568-42A4-9AD6-0DCB5D917882}" srcOrd="1" destOrd="0" presId="urn:microsoft.com/office/officeart/2005/8/layout/hList1"/>
    <dgm:cxn modelId="{4C18A848-1DA5-4C8B-8AF9-E8B95D679551}" type="presParOf" srcId="{D9EEA942-46F9-4693-B446-AC7243B72D4D}" destId="{83C01DA5-2231-4813-AA82-B3E913BD4794}" srcOrd="1" destOrd="0" presId="urn:microsoft.com/office/officeart/2005/8/layout/hList1"/>
    <dgm:cxn modelId="{0C375F90-1EE2-479D-BBD5-AA41411AB139}" type="presParOf" srcId="{D9EEA942-46F9-4693-B446-AC7243B72D4D}" destId="{C42BF889-D854-4E0F-A880-607B39848935}" srcOrd="2" destOrd="0" presId="urn:microsoft.com/office/officeart/2005/8/layout/hList1"/>
    <dgm:cxn modelId="{DD2B89F3-8D99-4EE7-89FC-C38674409248}" type="presParOf" srcId="{C42BF889-D854-4E0F-A880-607B39848935}" destId="{5B50AD24-AB37-4225-825B-F6CC8001FA64}" srcOrd="0" destOrd="0" presId="urn:microsoft.com/office/officeart/2005/8/layout/hList1"/>
    <dgm:cxn modelId="{8E74B889-E3BC-4F5F-A278-FFC341E6CA3E}" type="presParOf" srcId="{C42BF889-D854-4E0F-A880-607B39848935}" destId="{FC9B6169-F85F-486A-8156-EF8C0593BE58}" srcOrd="1" destOrd="0" presId="urn:microsoft.com/office/officeart/2005/8/layout/hList1"/>
    <dgm:cxn modelId="{886E933D-2A17-4B03-9763-411B8241CBFA}" type="presParOf" srcId="{D9EEA942-46F9-4693-B446-AC7243B72D4D}" destId="{FB14C4A7-6C79-41AC-B5C5-BACE093E7FA4}" srcOrd="3" destOrd="0" presId="urn:microsoft.com/office/officeart/2005/8/layout/hList1"/>
    <dgm:cxn modelId="{11BB75CC-E85D-4B60-A882-BB170001F462}" type="presParOf" srcId="{D9EEA942-46F9-4693-B446-AC7243B72D4D}" destId="{020834DA-8118-4080-91CB-36D3714DAA79}" srcOrd="4" destOrd="0" presId="urn:microsoft.com/office/officeart/2005/8/layout/hList1"/>
    <dgm:cxn modelId="{499C98CC-B6C7-4A97-9C64-2BFD92D231BA}" type="presParOf" srcId="{020834DA-8118-4080-91CB-36D3714DAA79}" destId="{FC471860-744E-4AF6-B257-CFC3F01B5BB2}" srcOrd="0" destOrd="0" presId="urn:microsoft.com/office/officeart/2005/8/layout/hList1"/>
    <dgm:cxn modelId="{41676D9C-90A7-440E-AAC4-CC76E5FA80B2}" type="presParOf" srcId="{020834DA-8118-4080-91CB-36D3714DAA79}" destId="{0F548592-80E2-486A-8B0E-93850C5C384A}" srcOrd="1" destOrd="0" presId="urn:microsoft.com/office/officeart/2005/8/layout/hList1"/>
    <dgm:cxn modelId="{0BBFBB5C-6EE1-4AE9-92FF-AF6A19126089}" type="presParOf" srcId="{D9EEA942-46F9-4693-B446-AC7243B72D4D}" destId="{30CAF03F-B237-42DB-ABE1-6D12716B96B0}" srcOrd="5" destOrd="0" presId="urn:microsoft.com/office/officeart/2005/8/layout/hList1"/>
    <dgm:cxn modelId="{DF37E0F9-3D66-46FD-B701-FF4BCAA02DB2}" type="presParOf" srcId="{D9EEA942-46F9-4693-B446-AC7243B72D4D}" destId="{4A1D8D7C-875D-416F-BF84-845A3C3B1AF7}" srcOrd="6" destOrd="0" presId="urn:microsoft.com/office/officeart/2005/8/layout/hList1"/>
    <dgm:cxn modelId="{CCF93D26-4C2B-4F79-9C35-5253731168EC}" type="presParOf" srcId="{4A1D8D7C-875D-416F-BF84-845A3C3B1AF7}" destId="{D826DB13-3D80-445B-9845-EA601A5B943A}" srcOrd="0" destOrd="0" presId="urn:microsoft.com/office/officeart/2005/8/layout/hList1"/>
    <dgm:cxn modelId="{94F9C6B0-6330-467E-9A98-7BC4C437648B}" type="presParOf" srcId="{4A1D8D7C-875D-416F-BF84-845A3C3B1AF7}" destId="{20F4A502-AE9E-441A-BAD9-6B4EF4FC1D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A1DC-C470-4CE4-BA75-4A6DA7F0CBFF}">
      <dsp:nvSpPr>
        <dsp:cNvPr id="0" name=""/>
        <dsp:cNvSpPr/>
      </dsp:nvSpPr>
      <dsp:spPr>
        <a:xfrm>
          <a:off x="3302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common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illnesses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473488"/>
        <a:ext cx="1986056" cy="794422"/>
      </dsp:txXfrm>
    </dsp:sp>
    <dsp:sp modelId="{168B9D99-E568-42A4-9AD6-0DCB5D917882}">
      <dsp:nvSpPr>
        <dsp:cNvPr id="0" name=""/>
        <dsp:cNvSpPr/>
      </dsp:nvSpPr>
      <dsp:spPr>
        <a:xfrm>
          <a:off x="3302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3302" y="1267911"/>
        <a:ext cx="1986056" cy="2810880"/>
      </dsp:txXfrm>
    </dsp:sp>
    <dsp:sp modelId="{5B50AD24-AB37-4225-825B-F6CC8001FA64}">
      <dsp:nvSpPr>
        <dsp:cNvPr id="0" name=""/>
        <dsp:cNvSpPr/>
      </dsp:nvSpPr>
      <dsp:spPr>
        <a:xfrm>
          <a:off x="2267407" y="432007"/>
          <a:ext cx="1986056" cy="1326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childhood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infectious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2267407" y="432007"/>
        <a:ext cx="1986056" cy="1326717"/>
      </dsp:txXfrm>
    </dsp:sp>
    <dsp:sp modelId="{FC9B6169-F85F-486A-8156-EF8C0593BE58}">
      <dsp:nvSpPr>
        <dsp:cNvPr id="0" name=""/>
        <dsp:cNvSpPr/>
      </dsp:nvSpPr>
      <dsp:spPr>
        <a:xfrm>
          <a:off x="2267407" y="1675762"/>
          <a:ext cx="1986056" cy="24445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2267407" y="1675762"/>
        <a:ext cx="1986056" cy="2444509"/>
      </dsp:txXfrm>
    </dsp:sp>
    <dsp:sp modelId="{78D969AF-5BDF-41FF-A892-4B5548B219AB}">
      <dsp:nvSpPr>
        <dsp:cNvPr id="0" name=""/>
        <dsp:cNvSpPr/>
      </dsp:nvSpPr>
      <dsp:spPr>
        <a:xfrm>
          <a:off x="4531511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injuries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4531511" y="473488"/>
        <a:ext cx="1986056" cy="794422"/>
      </dsp:txXfrm>
    </dsp:sp>
    <dsp:sp modelId="{6E2034C7-EADD-4546-BDEB-F5319E8DBBF7}">
      <dsp:nvSpPr>
        <dsp:cNvPr id="0" name=""/>
        <dsp:cNvSpPr/>
      </dsp:nvSpPr>
      <dsp:spPr>
        <a:xfrm>
          <a:off x="4531511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6DB13-3D80-445B-9845-EA601A5B943A}">
      <dsp:nvSpPr>
        <dsp:cNvPr id="0" name=""/>
        <dsp:cNvSpPr/>
      </dsp:nvSpPr>
      <dsp:spPr>
        <a:xfrm>
          <a:off x="6795616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serious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6795616" y="473488"/>
        <a:ext cx="1986056" cy="794422"/>
      </dsp:txXfrm>
    </dsp:sp>
    <dsp:sp modelId="{20F4A502-AE9E-441A-BAD9-6B4EF4FC1DF4}">
      <dsp:nvSpPr>
        <dsp:cNvPr id="0" name=""/>
        <dsp:cNvSpPr/>
      </dsp:nvSpPr>
      <dsp:spPr>
        <a:xfrm>
          <a:off x="6795616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6795616" y="1267911"/>
        <a:ext cx="1986056" cy="2810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A1DC-C470-4CE4-BA75-4A6DA7F0CBFF}">
      <dsp:nvSpPr>
        <dsp:cNvPr id="0" name=""/>
        <dsp:cNvSpPr/>
      </dsp:nvSpPr>
      <dsp:spPr>
        <a:xfrm>
          <a:off x="3302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common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illnesses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473488"/>
        <a:ext cx="1986056" cy="794422"/>
      </dsp:txXfrm>
    </dsp:sp>
    <dsp:sp modelId="{168B9D99-E568-42A4-9AD6-0DCB5D917882}">
      <dsp:nvSpPr>
        <dsp:cNvPr id="0" name=""/>
        <dsp:cNvSpPr/>
      </dsp:nvSpPr>
      <dsp:spPr>
        <a:xfrm>
          <a:off x="3302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cold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tonsillitis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flu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smtClean="0">
              <a:solidFill>
                <a:schemeClr val="tx1"/>
              </a:solidFill>
            </a:rPr>
            <a:t>bronchitis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1267911"/>
        <a:ext cx="1986056" cy="2810880"/>
      </dsp:txXfrm>
    </dsp:sp>
    <dsp:sp modelId="{5B50AD24-AB37-4225-825B-F6CC8001FA64}">
      <dsp:nvSpPr>
        <dsp:cNvPr id="0" name=""/>
        <dsp:cNvSpPr/>
      </dsp:nvSpPr>
      <dsp:spPr>
        <a:xfrm>
          <a:off x="2267407" y="432007"/>
          <a:ext cx="1986056" cy="1326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childhood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infectious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2267407" y="432007"/>
        <a:ext cx="1986056" cy="1326717"/>
      </dsp:txXfrm>
    </dsp:sp>
    <dsp:sp modelId="{FC9B6169-F85F-486A-8156-EF8C0593BE58}">
      <dsp:nvSpPr>
        <dsp:cNvPr id="0" name=""/>
        <dsp:cNvSpPr/>
      </dsp:nvSpPr>
      <dsp:spPr>
        <a:xfrm>
          <a:off x="2267407" y="1675762"/>
          <a:ext cx="1986056" cy="24445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2267407" y="1675762"/>
        <a:ext cx="1986056" cy="2444509"/>
      </dsp:txXfrm>
    </dsp:sp>
    <dsp:sp modelId="{78D969AF-5BDF-41FF-A892-4B5548B219AB}">
      <dsp:nvSpPr>
        <dsp:cNvPr id="0" name=""/>
        <dsp:cNvSpPr/>
      </dsp:nvSpPr>
      <dsp:spPr>
        <a:xfrm>
          <a:off x="4531511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injuries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4531511" y="473488"/>
        <a:ext cx="1986056" cy="794422"/>
      </dsp:txXfrm>
    </dsp:sp>
    <dsp:sp modelId="{6E2034C7-EADD-4546-BDEB-F5319E8DBBF7}">
      <dsp:nvSpPr>
        <dsp:cNvPr id="0" name=""/>
        <dsp:cNvSpPr/>
      </dsp:nvSpPr>
      <dsp:spPr>
        <a:xfrm>
          <a:off x="4531511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6DB13-3D80-445B-9845-EA601A5B943A}">
      <dsp:nvSpPr>
        <dsp:cNvPr id="0" name=""/>
        <dsp:cNvSpPr/>
      </dsp:nvSpPr>
      <dsp:spPr>
        <a:xfrm>
          <a:off x="6795616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serious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6795616" y="473488"/>
        <a:ext cx="1986056" cy="794422"/>
      </dsp:txXfrm>
    </dsp:sp>
    <dsp:sp modelId="{20F4A502-AE9E-441A-BAD9-6B4EF4FC1DF4}">
      <dsp:nvSpPr>
        <dsp:cNvPr id="0" name=""/>
        <dsp:cNvSpPr/>
      </dsp:nvSpPr>
      <dsp:spPr>
        <a:xfrm>
          <a:off x="6795616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6795616" y="1267911"/>
        <a:ext cx="1986056" cy="2810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A1DC-C470-4CE4-BA75-4A6DA7F0CBFF}">
      <dsp:nvSpPr>
        <dsp:cNvPr id="0" name=""/>
        <dsp:cNvSpPr/>
      </dsp:nvSpPr>
      <dsp:spPr>
        <a:xfrm>
          <a:off x="3302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common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illnesses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473488"/>
        <a:ext cx="1986056" cy="794422"/>
      </dsp:txXfrm>
    </dsp:sp>
    <dsp:sp modelId="{168B9D99-E568-42A4-9AD6-0DCB5D917882}">
      <dsp:nvSpPr>
        <dsp:cNvPr id="0" name=""/>
        <dsp:cNvSpPr/>
      </dsp:nvSpPr>
      <dsp:spPr>
        <a:xfrm>
          <a:off x="3302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cold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tonsillitis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flu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smtClean="0">
              <a:solidFill>
                <a:schemeClr val="tx1"/>
              </a:solidFill>
            </a:rPr>
            <a:t>bronchitis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1267911"/>
        <a:ext cx="1986056" cy="2810880"/>
      </dsp:txXfrm>
    </dsp:sp>
    <dsp:sp modelId="{5B50AD24-AB37-4225-825B-F6CC8001FA64}">
      <dsp:nvSpPr>
        <dsp:cNvPr id="0" name=""/>
        <dsp:cNvSpPr/>
      </dsp:nvSpPr>
      <dsp:spPr>
        <a:xfrm>
          <a:off x="2267407" y="432007"/>
          <a:ext cx="1986056" cy="1326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childhood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infectious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2267407" y="432007"/>
        <a:ext cx="1986056" cy="1326717"/>
      </dsp:txXfrm>
    </dsp:sp>
    <dsp:sp modelId="{FC9B6169-F85F-486A-8156-EF8C0593BE58}">
      <dsp:nvSpPr>
        <dsp:cNvPr id="0" name=""/>
        <dsp:cNvSpPr/>
      </dsp:nvSpPr>
      <dsp:spPr>
        <a:xfrm>
          <a:off x="2267407" y="1675762"/>
          <a:ext cx="1986056" cy="24445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measles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mumps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chicken</a:t>
          </a:r>
          <a:r>
            <a:rPr lang="cs-CZ" sz="2200" kern="1200" dirty="0" smtClean="0">
              <a:solidFill>
                <a:schemeClr val="tx1"/>
              </a:solidFill>
            </a:rPr>
            <a:t> </a:t>
          </a:r>
          <a:r>
            <a:rPr lang="cs-CZ" sz="2200" kern="1200" dirty="0" err="1" smtClean="0">
              <a:solidFill>
                <a:schemeClr val="tx1"/>
              </a:solidFill>
            </a:rPr>
            <a:t>pox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scarlet</a:t>
          </a:r>
          <a:r>
            <a:rPr lang="cs-CZ" sz="2200" kern="1200" dirty="0" smtClean="0">
              <a:solidFill>
                <a:schemeClr val="tx1"/>
              </a:solidFill>
            </a:rPr>
            <a:t> </a:t>
          </a:r>
          <a:r>
            <a:rPr lang="cs-CZ" sz="2200" kern="1200" dirty="0" err="1" smtClean="0">
              <a:solidFill>
                <a:schemeClr val="tx1"/>
              </a:solidFill>
            </a:rPr>
            <a:t>fever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rubella</a:t>
          </a:r>
          <a:endParaRPr lang="en-GB" sz="2200" kern="1200" dirty="0">
            <a:solidFill>
              <a:schemeClr val="tx1"/>
            </a:solidFill>
          </a:endParaRPr>
        </a:p>
      </dsp:txBody>
      <dsp:txXfrm>
        <a:off x="2267407" y="1675762"/>
        <a:ext cx="1986056" cy="2444509"/>
      </dsp:txXfrm>
    </dsp:sp>
    <dsp:sp modelId="{FC471860-744E-4AF6-B257-CFC3F01B5BB2}">
      <dsp:nvSpPr>
        <dsp:cNvPr id="0" name=""/>
        <dsp:cNvSpPr/>
      </dsp:nvSpPr>
      <dsp:spPr>
        <a:xfrm>
          <a:off x="4531511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smtClean="0">
              <a:solidFill>
                <a:schemeClr val="tx1"/>
              </a:solidFill>
            </a:rPr>
            <a:t>injuries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4531511" y="473488"/>
        <a:ext cx="1986056" cy="794422"/>
      </dsp:txXfrm>
    </dsp:sp>
    <dsp:sp modelId="{0F548592-80E2-486A-8B0E-93850C5C384A}">
      <dsp:nvSpPr>
        <dsp:cNvPr id="0" name=""/>
        <dsp:cNvSpPr/>
      </dsp:nvSpPr>
      <dsp:spPr>
        <a:xfrm>
          <a:off x="4531511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6DB13-3D80-445B-9845-EA601A5B943A}">
      <dsp:nvSpPr>
        <dsp:cNvPr id="0" name=""/>
        <dsp:cNvSpPr/>
      </dsp:nvSpPr>
      <dsp:spPr>
        <a:xfrm>
          <a:off x="6795616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serious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6795616" y="473488"/>
        <a:ext cx="1986056" cy="794422"/>
      </dsp:txXfrm>
    </dsp:sp>
    <dsp:sp modelId="{20F4A502-AE9E-441A-BAD9-6B4EF4FC1DF4}">
      <dsp:nvSpPr>
        <dsp:cNvPr id="0" name=""/>
        <dsp:cNvSpPr/>
      </dsp:nvSpPr>
      <dsp:spPr>
        <a:xfrm>
          <a:off x="6795616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6795616" y="1267911"/>
        <a:ext cx="1986056" cy="2810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A1DC-C470-4CE4-BA75-4A6DA7F0CBFF}">
      <dsp:nvSpPr>
        <dsp:cNvPr id="0" name=""/>
        <dsp:cNvSpPr/>
      </dsp:nvSpPr>
      <dsp:spPr>
        <a:xfrm>
          <a:off x="3302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common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illnesses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473488"/>
        <a:ext cx="1986056" cy="794422"/>
      </dsp:txXfrm>
    </dsp:sp>
    <dsp:sp modelId="{168B9D99-E568-42A4-9AD6-0DCB5D917882}">
      <dsp:nvSpPr>
        <dsp:cNvPr id="0" name=""/>
        <dsp:cNvSpPr/>
      </dsp:nvSpPr>
      <dsp:spPr>
        <a:xfrm>
          <a:off x="3302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cold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tonsillitis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err="1" smtClean="0">
              <a:solidFill>
                <a:schemeClr val="tx1"/>
              </a:solidFill>
            </a:rPr>
            <a:t>flu</a:t>
          </a:r>
          <a:endParaRPr lang="en-GB" sz="240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400" kern="1200" dirty="0" smtClean="0">
              <a:solidFill>
                <a:schemeClr val="tx1"/>
              </a:solidFill>
            </a:rPr>
            <a:t>bronchitis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3302" y="1267911"/>
        <a:ext cx="1986056" cy="2810880"/>
      </dsp:txXfrm>
    </dsp:sp>
    <dsp:sp modelId="{5B50AD24-AB37-4225-825B-F6CC8001FA64}">
      <dsp:nvSpPr>
        <dsp:cNvPr id="0" name=""/>
        <dsp:cNvSpPr/>
      </dsp:nvSpPr>
      <dsp:spPr>
        <a:xfrm>
          <a:off x="2267407" y="432007"/>
          <a:ext cx="1986056" cy="1326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childhood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infectious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2267407" y="432007"/>
        <a:ext cx="1986056" cy="1326717"/>
      </dsp:txXfrm>
    </dsp:sp>
    <dsp:sp modelId="{FC9B6169-F85F-486A-8156-EF8C0593BE58}">
      <dsp:nvSpPr>
        <dsp:cNvPr id="0" name=""/>
        <dsp:cNvSpPr/>
      </dsp:nvSpPr>
      <dsp:spPr>
        <a:xfrm>
          <a:off x="2267407" y="1675762"/>
          <a:ext cx="1986056" cy="24445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measles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mumps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chicken</a:t>
          </a:r>
          <a:r>
            <a:rPr lang="cs-CZ" sz="2200" kern="1200" dirty="0" smtClean="0">
              <a:solidFill>
                <a:schemeClr val="tx1"/>
              </a:solidFill>
            </a:rPr>
            <a:t> </a:t>
          </a:r>
          <a:r>
            <a:rPr lang="cs-CZ" sz="2200" kern="1200" dirty="0" err="1" smtClean="0">
              <a:solidFill>
                <a:schemeClr val="tx1"/>
              </a:solidFill>
            </a:rPr>
            <a:t>pox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scarlet</a:t>
          </a:r>
          <a:r>
            <a:rPr lang="cs-CZ" sz="2200" kern="1200" dirty="0" smtClean="0">
              <a:solidFill>
                <a:schemeClr val="tx1"/>
              </a:solidFill>
            </a:rPr>
            <a:t> </a:t>
          </a:r>
          <a:r>
            <a:rPr lang="cs-CZ" sz="2200" kern="1200" dirty="0" err="1" smtClean="0">
              <a:solidFill>
                <a:schemeClr val="tx1"/>
              </a:solidFill>
            </a:rPr>
            <a:t>fever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rubella</a:t>
          </a:r>
          <a:endParaRPr lang="en-GB" sz="2200" kern="1200" dirty="0">
            <a:solidFill>
              <a:schemeClr val="tx1"/>
            </a:solidFill>
          </a:endParaRPr>
        </a:p>
      </dsp:txBody>
      <dsp:txXfrm>
        <a:off x="2267407" y="1675762"/>
        <a:ext cx="1986056" cy="2444509"/>
      </dsp:txXfrm>
    </dsp:sp>
    <dsp:sp modelId="{FC471860-744E-4AF6-B257-CFC3F01B5BB2}">
      <dsp:nvSpPr>
        <dsp:cNvPr id="0" name=""/>
        <dsp:cNvSpPr/>
      </dsp:nvSpPr>
      <dsp:spPr>
        <a:xfrm>
          <a:off x="4531511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injuries</a:t>
          </a:r>
          <a:endParaRPr lang="en-GB" sz="2000" kern="1200" dirty="0">
            <a:solidFill>
              <a:schemeClr val="tx1"/>
            </a:solidFill>
          </a:endParaRPr>
        </a:p>
      </dsp:txBody>
      <dsp:txXfrm>
        <a:off x="4531511" y="473488"/>
        <a:ext cx="1986056" cy="794422"/>
      </dsp:txXfrm>
    </dsp:sp>
    <dsp:sp modelId="{0F548592-80E2-486A-8B0E-93850C5C384A}">
      <dsp:nvSpPr>
        <dsp:cNvPr id="0" name=""/>
        <dsp:cNvSpPr/>
      </dsp:nvSpPr>
      <dsp:spPr>
        <a:xfrm>
          <a:off x="4531511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fracture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sprain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dislocation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bruise</a:t>
          </a:r>
          <a:endParaRPr lang="en-GB" sz="2200" kern="1200" dirty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>
              <a:solidFill>
                <a:schemeClr val="tx1"/>
              </a:solidFill>
            </a:rPr>
            <a:t>concussion</a:t>
          </a:r>
          <a:endParaRPr lang="en-GB" sz="2200" kern="1200" dirty="0">
            <a:solidFill>
              <a:schemeClr val="tx1"/>
            </a:solidFill>
          </a:endParaRPr>
        </a:p>
      </dsp:txBody>
      <dsp:txXfrm>
        <a:off x="4531511" y="1267911"/>
        <a:ext cx="1986056" cy="2810880"/>
      </dsp:txXfrm>
    </dsp:sp>
    <dsp:sp modelId="{D826DB13-3D80-445B-9845-EA601A5B943A}">
      <dsp:nvSpPr>
        <dsp:cNvPr id="0" name=""/>
        <dsp:cNvSpPr/>
      </dsp:nvSpPr>
      <dsp:spPr>
        <a:xfrm>
          <a:off x="6795616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>
              <a:solidFill>
                <a:schemeClr val="tx1"/>
              </a:solidFill>
            </a:rPr>
            <a:t>serious</a:t>
          </a:r>
          <a:r>
            <a:rPr lang="cs-CZ" sz="2400" kern="1200" dirty="0" smtClean="0">
              <a:solidFill>
                <a:schemeClr val="tx1"/>
              </a:solidFill>
            </a:rPr>
            <a:t> </a:t>
          </a:r>
          <a:r>
            <a:rPr lang="cs-CZ" sz="2400" kern="1200" dirty="0" err="1" smtClean="0">
              <a:solidFill>
                <a:schemeClr val="tx1"/>
              </a:solidFill>
            </a:rPr>
            <a:t>diseases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6795616" y="473488"/>
        <a:ext cx="1986056" cy="794422"/>
      </dsp:txXfrm>
    </dsp:sp>
    <dsp:sp modelId="{20F4A502-AE9E-441A-BAD9-6B4EF4FC1DF4}">
      <dsp:nvSpPr>
        <dsp:cNvPr id="0" name=""/>
        <dsp:cNvSpPr/>
      </dsp:nvSpPr>
      <dsp:spPr>
        <a:xfrm>
          <a:off x="6795616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400" kern="1200" dirty="0">
            <a:solidFill>
              <a:schemeClr val="tx1"/>
            </a:solidFill>
          </a:endParaRPr>
        </a:p>
      </dsp:txBody>
      <dsp:txXfrm>
        <a:off x="6795616" y="1267911"/>
        <a:ext cx="1986056" cy="28108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3A1DC-C470-4CE4-BA75-4A6DA7F0CBFF}">
      <dsp:nvSpPr>
        <dsp:cNvPr id="0" name=""/>
        <dsp:cNvSpPr/>
      </dsp:nvSpPr>
      <dsp:spPr>
        <a:xfrm>
          <a:off x="3302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smtClean="0">
              <a:solidFill>
                <a:schemeClr val="tx1"/>
              </a:solidFill>
            </a:rPr>
            <a:t>common illnesses</a:t>
          </a:r>
          <a:endParaRPr lang="en-US" sz="2400" kern="1200" noProof="0">
            <a:solidFill>
              <a:schemeClr val="tx1"/>
            </a:solidFill>
          </a:endParaRPr>
        </a:p>
      </dsp:txBody>
      <dsp:txXfrm>
        <a:off x="3302" y="473488"/>
        <a:ext cx="1986056" cy="794422"/>
      </dsp:txXfrm>
    </dsp:sp>
    <dsp:sp modelId="{168B9D99-E568-42A4-9AD6-0DCB5D917882}">
      <dsp:nvSpPr>
        <dsp:cNvPr id="0" name=""/>
        <dsp:cNvSpPr/>
      </dsp:nvSpPr>
      <dsp:spPr>
        <a:xfrm>
          <a:off x="3302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cold</a:t>
          </a:r>
          <a:endParaRPr lang="en-US" sz="2400" kern="1200" noProof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tonsillitis</a:t>
          </a:r>
          <a:endParaRPr lang="en-US" sz="2400" kern="1200" noProof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flu</a:t>
          </a:r>
          <a:endParaRPr lang="en-US" sz="2400" kern="1200" noProof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bronchitis</a:t>
          </a:r>
          <a:endParaRPr lang="en-US" sz="2400" kern="1200" noProof="0">
            <a:solidFill>
              <a:schemeClr val="tx1"/>
            </a:solidFill>
          </a:endParaRPr>
        </a:p>
      </dsp:txBody>
      <dsp:txXfrm>
        <a:off x="3302" y="1267911"/>
        <a:ext cx="1986056" cy="2810880"/>
      </dsp:txXfrm>
    </dsp:sp>
    <dsp:sp modelId="{5B50AD24-AB37-4225-825B-F6CC8001FA64}">
      <dsp:nvSpPr>
        <dsp:cNvPr id="0" name=""/>
        <dsp:cNvSpPr/>
      </dsp:nvSpPr>
      <dsp:spPr>
        <a:xfrm>
          <a:off x="2267407" y="432007"/>
          <a:ext cx="1986056" cy="1326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smtClean="0">
              <a:solidFill>
                <a:schemeClr val="tx1"/>
              </a:solidFill>
            </a:rPr>
            <a:t>childhood infectious diseases</a:t>
          </a:r>
          <a:endParaRPr lang="en-US" sz="2400" kern="1200" noProof="0">
            <a:solidFill>
              <a:schemeClr val="tx1"/>
            </a:solidFill>
          </a:endParaRPr>
        </a:p>
      </dsp:txBody>
      <dsp:txXfrm>
        <a:off x="2267407" y="432007"/>
        <a:ext cx="1986056" cy="1326717"/>
      </dsp:txXfrm>
    </dsp:sp>
    <dsp:sp modelId="{FC9B6169-F85F-486A-8156-EF8C0593BE58}">
      <dsp:nvSpPr>
        <dsp:cNvPr id="0" name=""/>
        <dsp:cNvSpPr/>
      </dsp:nvSpPr>
      <dsp:spPr>
        <a:xfrm>
          <a:off x="2267407" y="1675762"/>
          <a:ext cx="1986056" cy="24445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measles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mumps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chicken pox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scarlet fever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rubella</a:t>
          </a:r>
          <a:endParaRPr lang="en-US" sz="2200" kern="1200" noProof="0">
            <a:solidFill>
              <a:schemeClr val="tx1"/>
            </a:solidFill>
          </a:endParaRPr>
        </a:p>
      </dsp:txBody>
      <dsp:txXfrm>
        <a:off x="2267407" y="1675762"/>
        <a:ext cx="1986056" cy="2444509"/>
      </dsp:txXfrm>
    </dsp:sp>
    <dsp:sp modelId="{FC471860-744E-4AF6-B257-CFC3F01B5BB2}">
      <dsp:nvSpPr>
        <dsp:cNvPr id="0" name=""/>
        <dsp:cNvSpPr/>
      </dsp:nvSpPr>
      <dsp:spPr>
        <a:xfrm>
          <a:off x="4531511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smtClean="0">
              <a:solidFill>
                <a:schemeClr val="tx1"/>
              </a:solidFill>
            </a:rPr>
            <a:t>injuries</a:t>
          </a:r>
          <a:endParaRPr lang="en-US" sz="2000" kern="1200" noProof="0">
            <a:solidFill>
              <a:schemeClr val="tx1"/>
            </a:solidFill>
          </a:endParaRPr>
        </a:p>
      </dsp:txBody>
      <dsp:txXfrm>
        <a:off x="4531511" y="473488"/>
        <a:ext cx="1986056" cy="794422"/>
      </dsp:txXfrm>
    </dsp:sp>
    <dsp:sp modelId="{0F548592-80E2-486A-8B0E-93850C5C384A}">
      <dsp:nvSpPr>
        <dsp:cNvPr id="0" name=""/>
        <dsp:cNvSpPr/>
      </dsp:nvSpPr>
      <dsp:spPr>
        <a:xfrm>
          <a:off x="4531511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fracture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sprain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dislocation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bruise</a:t>
          </a:r>
          <a:endParaRPr lang="en-US" sz="2200" kern="1200" noProof="0">
            <a:solidFill>
              <a:schemeClr val="tx1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smtClean="0">
              <a:solidFill>
                <a:schemeClr val="tx1"/>
              </a:solidFill>
            </a:rPr>
            <a:t>concussion</a:t>
          </a:r>
          <a:endParaRPr lang="en-US" sz="2200" kern="1200" noProof="0">
            <a:solidFill>
              <a:schemeClr val="tx1"/>
            </a:solidFill>
          </a:endParaRPr>
        </a:p>
      </dsp:txBody>
      <dsp:txXfrm>
        <a:off x="4531511" y="1267911"/>
        <a:ext cx="1986056" cy="2810880"/>
      </dsp:txXfrm>
    </dsp:sp>
    <dsp:sp modelId="{D826DB13-3D80-445B-9845-EA601A5B943A}">
      <dsp:nvSpPr>
        <dsp:cNvPr id="0" name=""/>
        <dsp:cNvSpPr/>
      </dsp:nvSpPr>
      <dsp:spPr>
        <a:xfrm>
          <a:off x="6795616" y="473488"/>
          <a:ext cx="1986056" cy="794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smtClean="0">
              <a:solidFill>
                <a:schemeClr val="tx1"/>
              </a:solidFill>
            </a:rPr>
            <a:t>serious diseases</a:t>
          </a:r>
          <a:endParaRPr lang="en-US" sz="2400" kern="1200" noProof="0">
            <a:solidFill>
              <a:schemeClr val="tx1"/>
            </a:solidFill>
          </a:endParaRPr>
        </a:p>
      </dsp:txBody>
      <dsp:txXfrm>
        <a:off x="6795616" y="473488"/>
        <a:ext cx="1986056" cy="794422"/>
      </dsp:txXfrm>
    </dsp:sp>
    <dsp:sp modelId="{20F4A502-AE9E-441A-BAD9-6B4EF4FC1DF4}">
      <dsp:nvSpPr>
        <dsp:cNvPr id="0" name=""/>
        <dsp:cNvSpPr/>
      </dsp:nvSpPr>
      <dsp:spPr>
        <a:xfrm>
          <a:off x="6795616" y="1267911"/>
          <a:ext cx="1986056" cy="28108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diabetes</a:t>
          </a:r>
          <a:endParaRPr lang="en-US" sz="2400" kern="1200" noProof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cancer</a:t>
          </a:r>
          <a:endParaRPr lang="en-US" sz="2400" kern="1200" noProof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solidFill>
                <a:schemeClr val="tx1"/>
              </a:solidFill>
            </a:rPr>
            <a:t>hepatitis</a:t>
          </a:r>
          <a:endParaRPr lang="en-US" sz="2400" kern="1200" noProof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dirty="0" smtClean="0">
              <a:solidFill>
                <a:schemeClr val="tx1"/>
              </a:solidFill>
            </a:rPr>
            <a:t>asthma</a:t>
          </a:r>
          <a:endParaRPr lang="en-US" sz="2400" kern="1200" noProof="0" dirty="0">
            <a:solidFill>
              <a:schemeClr val="tx1"/>
            </a:solidFill>
          </a:endParaRPr>
        </a:p>
      </dsp:txBody>
      <dsp:txXfrm>
        <a:off x="6795616" y="1267911"/>
        <a:ext cx="1986056" cy="281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2613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54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23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25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6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947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26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359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01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080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90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43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185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784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25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8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89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11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695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737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57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D6ECF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D6ECF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179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97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78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721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0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53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41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9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4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1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9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331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0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388BF9-CBD0-459C-8F00-609788434A2E}" type="datetimeFigureOut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11.11.2013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9AC8E4-5751-4CC8-A13C-EF2C7344A071}" type="slidenum">
              <a:rPr lang="cs-CZ" smtClean="0">
                <a:solidFill>
                  <a:srgbClr val="4E5B6F">
                    <a:shade val="90000"/>
                  </a:srgbClr>
                </a:solidFill>
              </a:rPr>
              <a:pPr/>
              <a:t>‹#›</a:t>
            </a:fld>
            <a:endParaRPr lang="cs-CZ">
              <a:solidFill>
                <a:srgbClr val="4E5B6F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81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dge-online.cz/aitom/upload/maturita/temata/29_jobs_in_healthcare.pdf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nteacher.org/" TargetMode="External"/><Relationship Id="rId2" Type="http://schemas.openxmlformats.org/officeDocument/2006/relationships/hyperlink" Target="http://creativecommons.org/licenses/by-nc-sa/3.0/deed.en_US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HEALTH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914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err="1">
                <a:solidFill>
                  <a:srgbClr val="4E5B6F"/>
                </a:solidFill>
              </a:rPr>
              <a:t>Parts</a:t>
            </a:r>
            <a:r>
              <a:rPr lang="cs-CZ" sz="4000" dirty="0">
                <a:solidFill>
                  <a:srgbClr val="4E5B6F"/>
                </a:solidFill>
              </a:rPr>
              <a:t> </a:t>
            </a:r>
            <a:r>
              <a:rPr lang="cs-CZ" sz="4000" dirty="0" err="1">
                <a:solidFill>
                  <a:srgbClr val="4E5B6F"/>
                </a:solidFill>
              </a:rPr>
              <a:t>of</a:t>
            </a:r>
            <a:r>
              <a:rPr lang="cs-CZ" sz="4000" dirty="0">
                <a:solidFill>
                  <a:srgbClr val="4E5B6F"/>
                </a:solidFill>
              </a:rPr>
              <a:t> </a:t>
            </a:r>
            <a:r>
              <a:rPr lang="cs-CZ" sz="4000" dirty="0" err="1">
                <a:solidFill>
                  <a:srgbClr val="4E5B6F"/>
                </a:solidFill>
              </a:rPr>
              <a:t>the</a:t>
            </a:r>
            <a:r>
              <a:rPr lang="cs-CZ" sz="4000" dirty="0">
                <a:solidFill>
                  <a:srgbClr val="4E5B6F"/>
                </a:solidFill>
              </a:rPr>
              <a:t> body</a:t>
            </a:r>
            <a:br>
              <a:rPr lang="cs-CZ" sz="4000" dirty="0">
                <a:solidFill>
                  <a:srgbClr val="4E5B6F"/>
                </a:solidFill>
              </a:rPr>
            </a:br>
            <a:r>
              <a:rPr lang="cs-CZ" sz="3200" i="1" dirty="0">
                <a:solidFill>
                  <a:srgbClr val="4E5B6F"/>
                </a:solidFill>
              </a:rPr>
              <a:t>Label </a:t>
            </a:r>
            <a:r>
              <a:rPr lang="cs-CZ" sz="3200" i="1" dirty="0" err="1">
                <a:solidFill>
                  <a:srgbClr val="4E5B6F"/>
                </a:solidFill>
              </a:rPr>
              <a:t>the</a:t>
            </a:r>
            <a:r>
              <a:rPr lang="cs-CZ" sz="3200" i="1" dirty="0">
                <a:solidFill>
                  <a:srgbClr val="4E5B6F"/>
                </a:solidFill>
              </a:rPr>
              <a:t> </a:t>
            </a:r>
            <a:r>
              <a:rPr lang="cs-CZ" sz="3200" i="1" dirty="0" err="1">
                <a:solidFill>
                  <a:srgbClr val="4E5B6F"/>
                </a:solidFill>
              </a:rPr>
              <a:t>picture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780928"/>
            <a:ext cx="3095625" cy="3095625"/>
          </a:xfrm>
        </p:spPr>
      </p:pic>
      <p:sp>
        <p:nvSpPr>
          <p:cNvPr id="5" name="TextovéPole 4"/>
          <p:cNvSpPr txBox="1"/>
          <p:nvPr/>
        </p:nvSpPr>
        <p:spPr>
          <a:xfrm>
            <a:off x="8100392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34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err="1">
                <a:solidFill>
                  <a:srgbClr val="4E5B6F"/>
                </a:solidFill>
              </a:rPr>
              <a:t>Parts</a:t>
            </a:r>
            <a:r>
              <a:rPr lang="cs-CZ" sz="4000" dirty="0">
                <a:solidFill>
                  <a:srgbClr val="4E5B6F"/>
                </a:solidFill>
              </a:rPr>
              <a:t> </a:t>
            </a:r>
            <a:r>
              <a:rPr lang="cs-CZ" sz="4000" dirty="0" err="1">
                <a:solidFill>
                  <a:srgbClr val="4E5B6F"/>
                </a:solidFill>
              </a:rPr>
              <a:t>of</a:t>
            </a:r>
            <a:r>
              <a:rPr lang="cs-CZ" sz="4000" dirty="0">
                <a:solidFill>
                  <a:srgbClr val="4E5B6F"/>
                </a:solidFill>
              </a:rPr>
              <a:t> </a:t>
            </a:r>
            <a:r>
              <a:rPr lang="cs-CZ" sz="4000" dirty="0" err="1">
                <a:solidFill>
                  <a:srgbClr val="4E5B6F"/>
                </a:solidFill>
              </a:rPr>
              <a:t>the</a:t>
            </a:r>
            <a:r>
              <a:rPr lang="cs-CZ" sz="4000" dirty="0">
                <a:solidFill>
                  <a:srgbClr val="4E5B6F"/>
                </a:solidFill>
              </a:rPr>
              <a:t> body</a:t>
            </a:r>
            <a:br>
              <a:rPr lang="cs-CZ" sz="4000" dirty="0">
                <a:solidFill>
                  <a:srgbClr val="4E5B6F"/>
                </a:solidFill>
              </a:rPr>
            </a:br>
            <a:r>
              <a:rPr lang="cs-CZ" sz="3200" i="1" dirty="0">
                <a:solidFill>
                  <a:srgbClr val="4E5B6F"/>
                </a:solidFill>
              </a:rPr>
              <a:t>Label </a:t>
            </a:r>
            <a:r>
              <a:rPr lang="cs-CZ" sz="3200" i="1" dirty="0" err="1">
                <a:solidFill>
                  <a:srgbClr val="4E5B6F"/>
                </a:solidFill>
              </a:rPr>
              <a:t>the</a:t>
            </a:r>
            <a:r>
              <a:rPr lang="cs-CZ" sz="3200" i="1" dirty="0">
                <a:solidFill>
                  <a:srgbClr val="4E5B6F"/>
                </a:solidFill>
              </a:rPr>
              <a:t> </a:t>
            </a:r>
            <a:r>
              <a:rPr lang="cs-CZ" sz="3200" i="1" dirty="0" err="1">
                <a:solidFill>
                  <a:srgbClr val="4E5B6F"/>
                </a:solidFill>
              </a:rPr>
              <a:t>picture</a:t>
            </a:r>
            <a:endParaRPr lang="en-GB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53279"/>
            <a:ext cx="3095625" cy="3095625"/>
          </a:xfrm>
        </p:spPr>
      </p:pic>
      <p:sp>
        <p:nvSpPr>
          <p:cNvPr id="5" name="TextovéPole 4"/>
          <p:cNvSpPr txBox="1"/>
          <p:nvPr/>
        </p:nvSpPr>
        <p:spPr>
          <a:xfrm>
            <a:off x="8100392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4499992" y="2690460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/>
              <a:t>r</a:t>
            </a:r>
            <a:r>
              <a:rPr lang="cs-CZ" sz="2400" dirty="0" smtClean="0"/>
              <a:t>ing </a:t>
            </a:r>
            <a:r>
              <a:rPr lang="cs-CZ" sz="2400" dirty="0" err="1" smtClean="0"/>
              <a:t>finger</a:t>
            </a:r>
            <a:endParaRPr lang="en-GB" sz="2400" dirty="0"/>
          </a:p>
        </p:txBody>
      </p:sp>
      <p:sp>
        <p:nvSpPr>
          <p:cNvPr id="6" name="Obdélník 5"/>
          <p:cNvSpPr/>
          <p:nvPr/>
        </p:nvSpPr>
        <p:spPr>
          <a:xfrm>
            <a:off x="2555776" y="2057153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/>
              <a:t>m</a:t>
            </a:r>
            <a:r>
              <a:rPr lang="cs-CZ" sz="2400" dirty="0" err="1" smtClean="0"/>
              <a:t>iddle</a:t>
            </a:r>
            <a:r>
              <a:rPr lang="cs-CZ" sz="2400" dirty="0" smtClean="0"/>
              <a:t> </a:t>
            </a:r>
            <a:r>
              <a:rPr lang="cs-CZ" sz="2400" dirty="0" err="1" smtClean="0"/>
              <a:t>finger</a:t>
            </a:r>
            <a:endParaRPr lang="en-GB" sz="2400" dirty="0"/>
          </a:p>
        </p:txBody>
      </p:sp>
      <p:sp>
        <p:nvSpPr>
          <p:cNvPr id="7" name="Obdélník 6"/>
          <p:cNvSpPr/>
          <p:nvPr/>
        </p:nvSpPr>
        <p:spPr>
          <a:xfrm>
            <a:off x="4788024" y="3441292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/>
              <a:t>l</a:t>
            </a:r>
            <a:r>
              <a:rPr lang="cs-CZ" sz="2400" dirty="0" err="1" smtClean="0"/>
              <a:t>ittle</a:t>
            </a:r>
            <a:r>
              <a:rPr lang="cs-CZ" sz="2400" dirty="0" smtClean="0"/>
              <a:t> </a:t>
            </a:r>
            <a:r>
              <a:rPr lang="cs-CZ" sz="2400" dirty="0" err="1" smtClean="0"/>
              <a:t>finger</a:t>
            </a:r>
            <a:endParaRPr lang="en-GB" sz="2400" dirty="0"/>
          </a:p>
        </p:txBody>
      </p:sp>
      <p:sp>
        <p:nvSpPr>
          <p:cNvPr id="9" name="Obdélník 8"/>
          <p:cNvSpPr/>
          <p:nvPr/>
        </p:nvSpPr>
        <p:spPr>
          <a:xfrm>
            <a:off x="4788024" y="4365104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palm</a:t>
            </a:r>
            <a:endParaRPr lang="en-GB" sz="2400" dirty="0"/>
          </a:p>
        </p:txBody>
      </p:sp>
      <p:sp>
        <p:nvSpPr>
          <p:cNvPr id="10" name="Obdélník 9"/>
          <p:cNvSpPr/>
          <p:nvPr/>
        </p:nvSpPr>
        <p:spPr>
          <a:xfrm>
            <a:off x="1332129" y="3848831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thumb</a:t>
            </a:r>
            <a:endParaRPr lang="en-GB" sz="2400" dirty="0"/>
          </a:p>
        </p:txBody>
      </p:sp>
      <p:sp>
        <p:nvSpPr>
          <p:cNvPr id="11" name="Obdélník 10"/>
          <p:cNvSpPr/>
          <p:nvPr/>
        </p:nvSpPr>
        <p:spPr>
          <a:xfrm>
            <a:off x="1331640" y="4869160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 err="1" smtClean="0"/>
              <a:t>wrist</a:t>
            </a:r>
            <a:endParaRPr lang="en-GB" sz="2400" dirty="0"/>
          </a:p>
        </p:txBody>
      </p:sp>
      <p:sp>
        <p:nvSpPr>
          <p:cNvPr id="12" name="Obdélník 11"/>
          <p:cNvSpPr/>
          <p:nvPr/>
        </p:nvSpPr>
        <p:spPr>
          <a:xfrm>
            <a:off x="1332129" y="3014496"/>
            <a:ext cx="1872208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dirty="0"/>
              <a:t>i</a:t>
            </a:r>
            <a:r>
              <a:rPr lang="cs-CZ" sz="2400" dirty="0" smtClean="0"/>
              <a:t>ndex </a:t>
            </a:r>
            <a:r>
              <a:rPr lang="cs-CZ" sz="2400" dirty="0" err="1" smtClean="0"/>
              <a:t>finger</a:t>
            </a:r>
            <a:endParaRPr lang="en-GB" sz="2400" dirty="0"/>
          </a:p>
        </p:txBody>
      </p:sp>
      <p:cxnSp>
        <p:nvCxnSpPr>
          <p:cNvPr id="13" name="Přímá spojnice se šipkou 12"/>
          <p:cNvCxnSpPr/>
          <p:nvPr/>
        </p:nvCxnSpPr>
        <p:spPr>
          <a:xfrm flipV="1">
            <a:off x="2915816" y="5193196"/>
            <a:ext cx="864096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H="1">
            <a:off x="4283968" y="3879833"/>
            <a:ext cx="55009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 flipV="1">
            <a:off x="3932312" y="4689140"/>
            <a:ext cx="959497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3917983" y="2528900"/>
            <a:ext cx="0" cy="6840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>
            <a:off x="3059832" y="3328793"/>
            <a:ext cx="592832" cy="333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2940968" y="4208871"/>
            <a:ext cx="5509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>
            <a:off x="4067944" y="3207363"/>
            <a:ext cx="701655" cy="1311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51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887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Internal</a:t>
            </a:r>
            <a:r>
              <a:rPr lang="cs-CZ" dirty="0" smtClean="0"/>
              <a:t> </a:t>
            </a:r>
            <a:r>
              <a:rPr lang="cs-CZ" dirty="0" err="1" smtClean="0"/>
              <a:t>organs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816" y="1935480"/>
            <a:ext cx="2592288" cy="4389120"/>
          </a:xfrm>
        </p:spPr>
        <p:txBody>
          <a:bodyPr>
            <a:normAutofit/>
          </a:bodyPr>
          <a:lstStyle/>
          <a:p>
            <a:r>
              <a:rPr lang="cs-CZ" dirty="0" err="1" smtClean="0"/>
              <a:t>lungs</a:t>
            </a:r>
            <a:endParaRPr lang="cs-CZ" dirty="0" smtClean="0"/>
          </a:p>
          <a:p>
            <a:r>
              <a:rPr lang="cs-CZ" dirty="0" err="1" smtClean="0"/>
              <a:t>heart</a:t>
            </a:r>
            <a:endParaRPr lang="cs-CZ" dirty="0" smtClean="0"/>
          </a:p>
          <a:p>
            <a:r>
              <a:rPr lang="cs-CZ" dirty="0"/>
              <a:t>l</a:t>
            </a:r>
            <a:r>
              <a:rPr lang="cs-CZ" dirty="0" smtClean="0"/>
              <a:t>iver</a:t>
            </a:r>
          </a:p>
          <a:p>
            <a:r>
              <a:rPr lang="cs-CZ" dirty="0" err="1" smtClean="0"/>
              <a:t>oesophagus</a:t>
            </a:r>
            <a:endParaRPr lang="cs-CZ" dirty="0"/>
          </a:p>
          <a:p>
            <a:r>
              <a:rPr lang="cs-CZ" dirty="0" err="1" smtClean="0"/>
              <a:t>kidney</a:t>
            </a:r>
            <a:endParaRPr lang="cs-CZ" dirty="0" smtClean="0"/>
          </a:p>
          <a:p>
            <a:r>
              <a:rPr lang="cs-CZ" dirty="0" err="1" smtClean="0"/>
              <a:t>stomach</a:t>
            </a:r>
            <a:endParaRPr lang="cs-CZ" dirty="0" smtClean="0"/>
          </a:p>
          <a:p>
            <a:r>
              <a:rPr lang="cs-CZ" dirty="0" err="1" smtClean="0"/>
              <a:t>intestines</a:t>
            </a: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08" y="3212976"/>
            <a:ext cx="1440160" cy="144016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19" y="1625113"/>
            <a:ext cx="1565994" cy="156599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833516"/>
            <a:ext cx="1656184" cy="165618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02966"/>
            <a:ext cx="4158642" cy="4158642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979984" y="18532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7956376" y="53087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161015" y="61203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31912" y="46488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2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8878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Internal</a:t>
            </a:r>
            <a:r>
              <a:rPr lang="cs-CZ" dirty="0" smtClean="0"/>
              <a:t> </a:t>
            </a:r>
            <a:r>
              <a:rPr lang="cs-CZ" dirty="0" err="1" smtClean="0"/>
              <a:t>organs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816" y="1935480"/>
            <a:ext cx="2592288" cy="4389120"/>
          </a:xfrm>
        </p:spPr>
        <p:txBody>
          <a:bodyPr>
            <a:normAutofit/>
          </a:bodyPr>
          <a:lstStyle/>
          <a:p>
            <a:r>
              <a:rPr lang="cs-CZ" dirty="0" err="1" smtClean="0"/>
              <a:t>lungs</a:t>
            </a:r>
            <a:endParaRPr lang="cs-CZ" dirty="0" smtClean="0"/>
          </a:p>
          <a:p>
            <a:r>
              <a:rPr lang="cs-CZ" dirty="0" err="1" smtClean="0"/>
              <a:t>heart</a:t>
            </a:r>
            <a:endParaRPr lang="cs-CZ" dirty="0" smtClean="0"/>
          </a:p>
          <a:p>
            <a:r>
              <a:rPr lang="cs-CZ" dirty="0"/>
              <a:t>l</a:t>
            </a:r>
            <a:r>
              <a:rPr lang="cs-CZ" dirty="0" smtClean="0"/>
              <a:t>iver</a:t>
            </a:r>
          </a:p>
          <a:p>
            <a:r>
              <a:rPr lang="cs-CZ" dirty="0" err="1" smtClean="0"/>
              <a:t>oesophagus</a:t>
            </a:r>
            <a:endParaRPr lang="cs-CZ" dirty="0"/>
          </a:p>
          <a:p>
            <a:r>
              <a:rPr lang="cs-CZ" dirty="0" err="1" smtClean="0"/>
              <a:t>kidney</a:t>
            </a:r>
            <a:endParaRPr lang="cs-CZ" dirty="0" smtClean="0"/>
          </a:p>
          <a:p>
            <a:r>
              <a:rPr lang="cs-CZ" dirty="0" err="1" smtClean="0"/>
              <a:t>stomach</a:t>
            </a:r>
            <a:endParaRPr lang="cs-CZ" dirty="0" smtClean="0"/>
          </a:p>
          <a:p>
            <a:r>
              <a:rPr lang="cs-CZ" dirty="0" err="1" smtClean="0"/>
              <a:t>intestines</a:t>
            </a: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08" y="3212976"/>
            <a:ext cx="1440160" cy="144016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519" y="1625113"/>
            <a:ext cx="1565994" cy="156599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833516"/>
            <a:ext cx="1656184" cy="165618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02966"/>
            <a:ext cx="4158642" cy="4158642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979984" y="18532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7956376" y="53087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161015" y="61203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331912" y="464885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en-GB" dirty="0"/>
          </a:p>
        </p:txBody>
      </p:sp>
      <p:cxnSp>
        <p:nvCxnSpPr>
          <p:cNvPr id="9" name="Přímá spojnice se šipkou 8"/>
          <p:cNvCxnSpPr/>
          <p:nvPr/>
        </p:nvCxnSpPr>
        <p:spPr>
          <a:xfrm flipV="1">
            <a:off x="2159732" y="2636912"/>
            <a:ext cx="900100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>
            <a:off x="4499992" y="3832739"/>
            <a:ext cx="2988332" cy="7062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H="1">
            <a:off x="4644008" y="4822289"/>
            <a:ext cx="1728192" cy="1958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 flipV="1">
            <a:off x="3923928" y="3166120"/>
            <a:ext cx="2304256" cy="682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4932040" y="2708920"/>
            <a:ext cx="2079322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V="1">
            <a:off x="1470640" y="2132856"/>
            <a:ext cx="1661200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V="1">
            <a:off x="2411760" y="4077072"/>
            <a:ext cx="662372" cy="9238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8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Health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199856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Put the following expressions in the right </a:t>
            </a:r>
            <a:r>
              <a:rPr lang="cs-CZ" sz="2400" i="1" dirty="0" err="1" smtClean="0"/>
              <a:t>columns</a:t>
            </a:r>
            <a:r>
              <a:rPr lang="en-US" sz="2400" i="1" dirty="0" smtClean="0"/>
              <a:t>. Add more examples</a:t>
            </a:r>
            <a:r>
              <a:rPr lang="cs-CZ" sz="2400" i="1" dirty="0" smtClean="0"/>
              <a:t>: </a:t>
            </a:r>
            <a:r>
              <a:rPr lang="cs-CZ" sz="2400" dirty="0" err="1" smtClean="0"/>
              <a:t>cold</a:t>
            </a:r>
            <a:r>
              <a:rPr lang="cs-CZ" sz="2400" dirty="0" smtClean="0"/>
              <a:t>, </a:t>
            </a:r>
            <a:r>
              <a:rPr lang="cs-CZ" sz="2400" dirty="0" err="1" smtClean="0"/>
              <a:t>fracture</a:t>
            </a:r>
            <a:r>
              <a:rPr lang="cs-CZ" sz="2400" dirty="0" smtClean="0"/>
              <a:t>, </a:t>
            </a:r>
            <a:r>
              <a:rPr lang="cs-CZ" sz="2400" dirty="0" err="1" smtClean="0"/>
              <a:t>measles</a:t>
            </a:r>
            <a:r>
              <a:rPr lang="cs-CZ" sz="2400" dirty="0" smtClean="0"/>
              <a:t>, </a:t>
            </a:r>
            <a:r>
              <a:rPr lang="cs-CZ" sz="2400" dirty="0" err="1" smtClean="0"/>
              <a:t>sprain</a:t>
            </a:r>
            <a:r>
              <a:rPr lang="cs-CZ" sz="2400" dirty="0" smtClean="0"/>
              <a:t>, </a:t>
            </a:r>
            <a:r>
              <a:rPr lang="cs-CZ" sz="2400" dirty="0" err="1" smtClean="0"/>
              <a:t>tonsillitis</a:t>
            </a:r>
            <a:r>
              <a:rPr lang="cs-CZ" sz="2400" dirty="0" smtClean="0"/>
              <a:t>, diabetes, </a:t>
            </a:r>
            <a:r>
              <a:rPr lang="cs-CZ" sz="2400" dirty="0" err="1" smtClean="0"/>
              <a:t>mumps</a:t>
            </a:r>
            <a:r>
              <a:rPr lang="cs-CZ" sz="2400" dirty="0" smtClean="0"/>
              <a:t>, </a:t>
            </a:r>
            <a:r>
              <a:rPr lang="cs-CZ" sz="2400" dirty="0" err="1" smtClean="0"/>
              <a:t>chicken</a:t>
            </a:r>
            <a:r>
              <a:rPr lang="cs-CZ" sz="2400" dirty="0" smtClean="0"/>
              <a:t> </a:t>
            </a:r>
            <a:r>
              <a:rPr lang="cs-CZ" sz="2400" dirty="0" err="1" smtClean="0"/>
              <a:t>pox</a:t>
            </a:r>
            <a:r>
              <a:rPr lang="cs-CZ" sz="2400" dirty="0" smtClean="0"/>
              <a:t>, </a:t>
            </a:r>
            <a:r>
              <a:rPr lang="cs-CZ" sz="2400" dirty="0" err="1" smtClean="0"/>
              <a:t>dislocation</a:t>
            </a:r>
            <a:r>
              <a:rPr lang="cs-CZ" sz="2400" dirty="0" smtClean="0"/>
              <a:t>, </a:t>
            </a:r>
            <a:r>
              <a:rPr lang="cs-CZ" sz="2400" dirty="0" err="1" smtClean="0"/>
              <a:t>scarlet</a:t>
            </a:r>
            <a:r>
              <a:rPr lang="cs-CZ" sz="2400" dirty="0" smtClean="0"/>
              <a:t> </a:t>
            </a:r>
            <a:r>
              <a:rPr lang="cs-CZ" sz="2400" dirty="0" err="1" smtClean="0"/>
              <a:t>fever</a:t>
            </a:r>
            <a:r>
              <a:rPr lang="cs-CZ" sz="2400" dirty="0" smtClean="0"/>
              <a:t>, </a:t>
            </a:r>
            <a:r>
              <a:rPr lang="cs-CZ" sz="2400" dirty="0" err="1" smtClean="0"/>
              <a:t>bruise</a:t>
            </a:r>
            <a:r>
              <a:rPr lang="cs-CZ" sz="2400" dirty="0" smtClean="0"/>
              <a:t>, </a:t>
            </a:r>
            <a:r>
              <a:rPr lang="cs-CZ" sz="2400" dirty="0" err="1" smtClean="0"/>
              <a:t>flu</a:t>
            </a:r>
            <a:r>
              <a:rPr lang="cs-CZ" sz="2400" dirty="0" smtClean="0"/>
              <a:t>, </a:t>
            </a:r>
            <a:r>
              <a:rPr lang="cs-CZ" sz="2400" dirty="0" err="1" smtClean="0"/>
              <a:t>rubella</a:t>
            </a:r>
            <a:r>
              <a:rPr lang="cs-CZ" sz="2400" dirty="0" smtClean="0"/>
              <a:t>, bronchitis, </a:t>
            </a:r>
            <a:r>
              <a:rPr lang="cs-CZ" sz="2400" dirty="0" err="1" smtClean="0"/>
              <a:t>cancer</a:t>
            </a:r>
            <a:r>
              <a:rPr lang="cs-CZ" sz="2400" dirty="0" smtClean="0"/>
              <a:t>, </a:t>
            </a:r>
            <a:r>
              <a:rPr lang="cs-CZ" sz="2400" dirty="0" err="1" smtClean="0"/>
              <a:t>concussion</a:t>
            </a:r>
            <a:r>
              <a:rPr lang="cs-CZ" sz="2400" dirty="0" smtClean="0"/>
              <a:t>, hepatitis, </a:t>
            </a:r>
            <a:r>
              <a:rPr lang="cs-CZ" sz="2400" dirty="0" err="1" smtClean="0"/>
              <a:t>asthma</a:t>
            </a:r>
            <a:r>
              <a:rPr lang="cs-CZ" sz="2400" dirty="0" smtClean="0"/>
              <a:t> </a:t>
            </a:r>
            <a:endParaRPr lang="en-GB" sz="2400" dirty="0"/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99341577"/>
              </p:ext>
            </p:extLst>
          </p:nvPr>
        </p:nvGraphicFramePr>
        <p:xfrm>
          <a:off x="251520" y="2204864"/>
          <a:ext cx="87849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97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Health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199856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Put the following expressions in the right </a:t>
            </a:r>
            <a:r>
              <a:rPr lang="cs-CZ" sz="2400" i="1" dirty="0" err="1" smtClean="0"/>
              <a:t>columns</a:t>
            </a:r>
            <a:r>
              <a:rPr lang="en-US" sz="2400" i="1" dirty="0" smtClean="0"/>
              <a:t>. Add more examples</a:t>
            </a:r>
            <a:r>
              <a:rPr lang="cs-CZ" sz="2400" i="1" dirty="0" smtClean="0"/>
              <a:t>: </a:t>
            </a:r>
            <a:r>
              <a:rPr lang="cs-CZ" sz="2400" dirty="0" err="1" smtClean="0">
                <a:solidFill>
                  <a:schemeClr val="bg1"/>
                </a:solidFill>
              </a:rPr>
              <a:t>cold</a:t>
            </a:r>
            <a:r>
              <a:rPr lang="cs-CZ" sz="2400" dirty="0" smtClean="0">
                <a:solidFill>
                  <a:schemeClr val="bg1"/>
                </a:solidFill>
              </a:rPr>
              <a:t>,</a:t>
            </a:r>
            <a:r>
              <a:rPr lang="cs-CZ" sz="2400" dirty="0" smtClean="0"/>
              <a:t> </a:t>
            </a:r>
            <a:r>
              <a:rPr lang="cs-CZ" sz="2400" dirty="0" err="1" smtClean="0"/>
              <a:t>fracture</a:t>
            </a:r>
            <a:r>
              <a:rPr lang="cs-CZ" sz="2400" dirty="0" smtClean="0"/>
              <a:t>, </a:t>
            </a:r>
            <a:r>
              <a:rPr lang="cs-CZ" sz="2400" dirty="0" err="1" smtClean="0"/>
              <a:t>measles</a:t>
            </a:r>
            <a:r>
              <a:rPr lang="cs-CZ" sz="2400" dirty="0" smtClean="0"/>
              <a:t>, </a:t>
            </a:r>
            <a:r>
              <a:rPr lang="cs-CZ" sz="2400" dirty="0" err="1" smtClean="0"/>
              <a:t>sprain</a:t>
            </a:r>
            <a:r>
              <a:rPr lang="cs-CZ" sz="2400" dirty="0" smtClean="0"/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tonsillitis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smtClean="0"/>
              <a:t>diabetes, </a:t>
            </a:r>
            <a:r>
              <a:rPr lang="cs-CZ" sz="2400" dirty="0" err="1" smtClean="0"/>
              <a:t>mumps</a:t>
            </a:r>
            <a:r>
              <a:rPr lang="cs-CZ" sz="2400" dirty="0" smtClean="0"/>
              <a:t>, </a:t>
            </a:r>
            <a:r>
              <a:rPr lang="cs-CZ" sz="2400" dirty="0" err="1" smtClean="0"/>
              <a:t>chicken</a:t>
            </a:r>
            <a:r>
              <a:rPr lang="cs-CZ" sz="2400" dirty="0" smtClean="0"/>
              <a:t> </a:t>
            </a:r>
            <a:r>
              <a:rPr lang="cs-CZ" sz="2400" dirty="0" err="1" smtClean="0"/>
              <a:t>pox</a:t>
            </a:r>
            <a:r>
              <a:rPr lang="cs-CZ" sz="2400" dirty="0" smtClean="0"/>
              <a:t>, </a:t>
            </a:r>
            <a:r>
              <a:rPr lang="cs-CZ" sz="2400" dirty="0" err="1" smtClean="0"/>
              <a:t>dislocation</a:t>
            </a:r>
            <a:r>
              <a:rPr lang="cs-CZ" sz="2400" dirty="0" smtClean="0"/>
              <a:t>, </a:t>
            </a:r>
            <a:r>
              <a:rPr lang="cs-CZ" sz="2400" dirty="0" err="1" smtClean="0"/>
              <a:t>scarlet</a:t>
            </a:r>
            <a:r>
              <a:rPr lang="cs-CZ" sz="2400" dirty="0" smtClean="0"/>
              <a:t> </a:t>
            </a:r>
            <a:r>
              <a:rPr lang="cs-CZ" sz="2400" dirty="0" err="1" smtClean="0"/>
              <a:t>fever</a:t>
            </a:r>
            <a:r>
              <a:rPr lang="cs-CZ" sz="2400" dirty="0" smtClean="0"/>
              <a:t>, </a:t>
            </a:r>
            <a:r>
              <a:rPr lang="cs-CZ" sz="2400" dirty="0" err="1" smtClean="0"/>
              <a:t>bruise</a:t>
            </a:r>
            <a:r>
              <a:rPr lang="cs-CZ" sz="2400" dirty="0" smtClean="0"/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flu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/>
              <a:t>rubella</a:t>
            </a:r>
            <a:r>
              <a:rPr lang="cs-CZ" sz="2400" dirty="0" smtClean="0"/>
              <a:t>, </a:t>
            </a:r>
            <a:r>
              <a:rPr lang="cs-CZ" sz="2400" dirty="0" smtClean="0">
                <a:solidFill>
                  <a:schemeClr val="bg1"/>
                </a:solidFill>
              </a:rPr>
              <a:t>bronchitis,</a:t>
            </a:r>
            <a:r>
              <a:rPr lang="cs-CZ" sz="2400" dirty="0" smtClean="0"/>
              <a:t> </a:t>
            </a:r>
            <a:r>
              <a:rPr lang="cs-CZ" sz="2400" dirty="0" err="1" smtClean="0"/>
              <a:t>cancer</a:t>
            </a:r>
            <a:r>
              <a:rPr lang="cs-CZ" sz="2400" dirty="0" smtClean="0"/>
              <a:t>, </a:t>
            </a:r>
            <a:r>
              <a:rPr lang="cs-CZ" sz="2400" dirty="0" err="1" smtClean="0"/>
              <a:t>concussion</a:t>
            </a:r>
            <a:r>
              <a:rPr lang="cs-CZ" sz="2400" dirty="0" smtClean="0"/>
              <a:t>, hepatitis, </a:t>
            </a:r>
            <a:r>
              <a:rPr lang="cs-CZ" sz="2400" dirty="0" err="1" smtClean="0"/>
              <a:t>asthma</a:t>
            </a:r>
            <a:r>
              <a:rPr lang="cs-CZ" sz="2400" dirty="0" smtClean="0"/>
              <a:t> </a:t>
            </a:r>
            <a:endParaRPr lang="en-GB" sz="2400" dirty="0"/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20099661"/>
              </p:ext>
            </p:extLst>
          </p:nvPr>
        </p:nvGraphicFramePr>
        <p:xfrm>
          <a:off x="251520" y="2204864"/>
          <a:ext cx="87849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Health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199856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Put the following expressions in the right </a:t>
            </a:r>
            <a:r>
              <a:rPr lang="cs-CZ" sz="2400" i="1" dirty="0" err="1" smtClean="0"/>
              <a:t>columns</a:t>
            </a:r>
            <a:r>
              <a:rPr lang="en-US" sz="2400" i="1" dirty="0" smtClean="0"/>
              <a:t>. Add more examples</a:t>
            </a:r>
            <a:r>
              <a:rPr lang="cs-CZ" sz="2400" i="1" dirty="0" smtClean="0"/>
              <a:t>: </a:t>
            </a:r>
            <a:r>
              <a:rPr lang="cs-CZ" sz="2400" dirty="0" err="1" smtClean="0">
                <a:solidFill>
                  <a:schemeClr val="bg1"/>
                </a:solidFill>
              </a:rPr>
              <a:t>cold</a:t>
            </a:r>
            <a:r>
              <a:rPr lang="cs-CZ" sz="2400" dirty="0" smtClean="0">
                <a:solidFill>
                  <a:schemeClr val="bg1"/>
                </a:solidFill>
              </a:rPr>
              <a:t>,</a:t>
            </a:r>
            <a:r>
              <a:rPr lang="cs-CZ" sz="2400" dirty="0" smtClean="0"/>
              <a:t> </a:t>
            </a:r>
            <a:r>
              <a:rPr lang="cs-CZ" sz="2400" dirty="0" err="1" smtClean="0"/>
              <a:t>fracture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measles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/>
              <a:t>sprain</a:t>
            </a:r>
            <a:r>
              <a:rPr lang="cs-CZ" sz="2400" dirty="0" smtClean="0"/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tonsillitis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smtClean="0"/>
              <a:t>diabetes, </a:t>
            </a:r>
            <a:r>
              <a:rPr lang="cs-CZ" sz="2400" dirty="0" err="1" smtClean="0">
                <a:solidFill>
                  <a:schemeClr val="bg1"/>
                </a:solidFill>
              </a:rPr>
              <a:t>mumps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chicken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</a:rPr>
              <a:t>pox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/>
              <a:t>dislocation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scarlet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</a:rPr>
              <a:t>fever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/>
              <a:t>bruise</a:t>
            </a:r>
            <a:r>
              <a:rPr lang="cs-CZ" sz="2400" dirty="0" smtClean="0"/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flu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rubella</a:t>
            </a:r>
            <a:r>
              <a:rPr lang="cs-CZ" sz="2400" dirty="0" smtClean="0">
                <a:solidFill>
                  <a:schemeClr val="bg1"/>
                </a:solidFill>
              </a:rPr>
              <a:t>,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chemeClr val="bg1"/>
                </a:solidFill>
              </a:rPr>
              <a:t>bronchitis,</a:t>
            </a:r>
            <a:r>
              <a:rPr lang="cs-CZ" sz="2400" dirty="0" smtClean="0"/>
              <a:t> </a:t>
            </a:r>
            <a:r>
              <a:rPr lang="cs-CZ" sz="2400" dirty="0" err="1" smtClean="0"/>
              <a:t>cancer</a:t>
            </a:r>
            <a:r>
              <a:rPr lang="cs-CZ" sz="2400" dirty="0" smtClean="0"/>
              <a:t>, </a:t>
            </a:r>
            <a:r>
              <a:rPr lang="cs-CZ" sz="2400" dirty="0" err="1" smtClean="0"/>
              <a:t>concussion</a:t>
            </a:r>
            <a:r>
              <a:rPr lang="cs-CZ" sz="2400" dirty="0" smtClean="0"/>
              <a:t>, hepatitis, </a:t>
            </a:r>
            <a:r>
              <a:rPr lang="cs-CZ" sz="2400" dirty="0" err="1" smtClean="0"/>
              <a:t>asthma</a:t>
            </a:r>
            <a:r>
              <a:rPr lang="cs-CZ" sz="2400" dirty="0" smtClean="0"/>
              <a:t> </a:t>
            </a:r>
            <a:endParaRPr lang="en-GB" sz="2400" dirty="0"/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53574877"/>
              </p:ext>
            </p:extLst>
          </p:nvPr>
        </p:nvGraphicFramePr>
        <p:xfrm>
          <a:off x="251520" y="2204864"/>
          <a:ext cx="87849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67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Health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199856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Put the following expressions in the right </a:t>
            </a:r>
            <a:r>
              <a:rPr lang="cs-CZ" sz="2400" i="1" dirty="0" err="1" smtClean="0"/>
              <a:t>columns</a:t>
            </a:r>
            <a:r>
              <a:rPr lang="en-US" sz="2400" i="1" dirty="0" smtClean="0"/>
              <a:t>. Add more examples</a:t>
            </a:r>
            <a:r>
              <a:rPr lang="cs-CZ" sz="2400" i="1" dirty="0" smtClean="0"/>
              <a:t>: </a:t>
            </a:r>
            <a:r>
              <a:rPr lang="cs-CZ" sz="2400" dirty="0" err="1" smtClean="0">
                <a:solidFill>
                  <a:schemeClr val="bg1"/>
                </a:solidFill>
              </a:rPr>
              <a:t>cold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fracture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measles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sprain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tonsillitis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smtClean="0"/>
              <a:t>diabetes, </a:t>
            </a:r>
            <a:r>
              <a:rPr lang="cs-CZ" sz="2400" dirty="0" err="1" smtClean="0">
                <a:solidFill>
                  <a:schemeClr val="bg1"/>
                </a:solidFill>
              </a:rPr>
              <a:t>mumps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chicken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</a:rPr>
              <a:t>pox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dislocation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scarlet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</a:rPr>
              <a:t>fever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bruise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flu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rubella</a:t>
            </a:r>
            <a:r>
              <a:rPr lang="cs-CZ" sz="2400" dirty="0" smtClean="0">
                <a:solidFill>
                  <a:schemeClr val="bg1"/>
                </a:solidFill>
              </a:rPr>
              <a:t>,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chemeClr val="bg1"/>
                </a:solidFill>
              </a:rPr>
              <a:t>bronchitis,</a:t>
            </a:r>
            <a:r>
              <a:rPr lang="cs-CZ" sz="2400" dirty="0" smtClean="0"/>
              <a:t> </a:t>
            </a:r>
            <a:r>
              <a:rPr lang="cs-CZ" sz="2400" dirty="0" err="1" smtClean="0"/>
              <a:t>cancer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concussion</a:t>
            </a:r>
            <a:r>
              <a:rPr lang="cs-CZ" sz="2400" dirty="0" smtClean="0">
                <a:solidFill>
                  <a:schemeClr val="bg1"/>
                </a:solidFill>
              </a:rPr>
              <a:t>,</a:t>
            </a:r>
            <a:r>
              <a:rPr lang="cs-CZ" sz="2400" dirty="0" smtClean="0"/>
              <a:t> hepatitis, </a:t>
            </a:r>
            <a:r>
              <a:rPr lang="cs-CZ" sz="2400" dirty="0" err="1" smtClean="0"/>
              <a:t>asthma</a:t>
            </a:r>
            <a:r>
              <a:rPr lang="cs-CZ" sz="2400" dirty="0" smtClean="0"/>
              <a:t> </a:t>
            </a:r>
            <a:endParaRPr lang="en-GB" sz="2400" dirty="0"/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96433517"/>
              </p:ext>
            </p:extLst>
          </p:nvPr>
        </p:nvGraphicFramePr>
        <p:xfrm>
          <a:off x="251520" y="2204864"/>
          <a:ext cx="87849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520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Health</a:t>
            </a:r>
            <a:r>
              <a:rPr lang="cs-CZ" dirty="0" smtClean="0"/>
              <a:t> </a:t>
            </a:r>
            <a:r>
              <a:rPr lang="cs-CZ" dirty="0" err="1" smtClean="0"/>
              <a:t>Problems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199856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Put the following expressions in the right </a:t>
            </a:r>
            <a:r>
              <a:rPr lang="cs-CZ" sz="2400" i="1" dirty="0" err="1" smtClean="0"/>
              <a:t>columns</a:t>
            </a:r>
            <a:r>
              <a:rPr lang="en-US" sz="2400" i="1" dirty="0" smtClean="0"/>
              <a:t>. </a:t>
            </a:r>
            <a:r>
              <a:rPr lang="en-US" sz="2400" b="1" i="1" u="sng" dirty="0" smtClean="0">
                <a:solidFill>
                  <a:srgbClr val="FF0000"/>
                </a:solidFill>
              </a:rPr>
              <a:t>Add more examples</a:t>
            </a:r>
            <a:r>
              <a:rPr lang="cs-CZ" sz="2400" b="1" i="1" u="sng" dirty="0">
                <a:solidFill>
                  <a:srgbClr val="FF0000"/>
                </a:solidFill>
              </a:rPr>
              <a:t>!</a:t>
            </a:r>
            <a:r>
              <a:rPr lang="cs-CZ" sz="2400" dirty="0" err="1" smtClean="0">
                <a:solidFill>
                  <a:schemeClr val="bg1"/>
                </a:solidFill>
              </a:rPr>
              <a:t>cold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fracture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measles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sprain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tonsillitis</a:t>
            </a:r>
            <a:r>
              <a:rPr lang="cs-CZ" sz="2400" dirty="0" smtClean="0">
                <a:solidFill>
                  <a:schemeClr val="bg1"/>
                </a:solidFill>
              </a:rPr>
              <a:t>, diabetes, </a:t>
            </a:r>
            <a:r>
              <a:rPr lang="cs-CZ" sz="2400" dirty="0" err="1" smtClean="0">
                <a:solidFill>
                  <a:schemeClr val="bg1"/>
                </a:solidFill>
              </a:rPr>
              <a:t>mumps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chicken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</a:rPr>
              <a:t>pox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dislocation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scarlet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</a:rPr>
              <a:t>fever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bruise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flu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rubella</a:t>
            </a:r>
            <a:r>
              <a:rPr lang="cs-CZ" sz="2400" dirty="0" smtClean="0">
                <a:solidFill>
                  <a:schemeClr val="bg1"/>
                </a:solidFill>
              </a:rPr>
              <a:t>, bronchitis, </a:t>
            </a:r>
            <a:r>
              <a:rPr lang="cs-CZ" sz="2400" dirty="0" err="1" smtClean="0">
                <a:solidFill>
                  <a:schemeClr val="bg1"/>
                </a:solidFill>
              </a:rPr>
              <a:t>cancer</a:t>
            </a:r>
            <a:r>
              <a:rPr lang="cs-CZ" sz="2400" dirty="0" smtClean="0">
                <a:solidFill>
                  <a:schemeClr val="bg1"/>
                </a:solidFill>
              </a:rPr>
              <a:t>, </a:t>
            </a:r>
            <a:r>
              <a:rPr lang="cs-CZ" sz="2400" dirty="0" err="1" smtClean="0">
                <a:solidFill>
                  <a:schemeClr val="bg1"/>
                </a:solidFill>
              </a:rPr>
              <a:t>concussion</a:t>
            </a:r>
            <a:r>
              <a:rPr lang="cs-CZ" sz="2400" dirty="0" smtClean="0">
                <a:solidFill>
                  <a:schemeClr val="bg1"/>
                </a:solidFill>
              </a:rPr>
              <a:t>, hepatitis, </a:t>
            </a:r>
            <a:r>
              <a:rPr lang="cs-CZ" sz="2400" dirty="0" err="1" smtClean="0">
                <a:solidFill>
                  <a:schemeClr val="bg1"/>
                </a:solidFill>
              </a:rPr>
              <a:t>asthma</a:t>
            </a:r>
            <a:r>
              <a:rPr lang="cs-CZ" sz="2400" dirty="0" smtClean="0">
                <a:solidFill>
                  <a:schemeClr val="bg1"/>
                </a:solidFill>
              </a:rPr>
              <a:t> 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cs-CZ" sz="2400" dirty="0" smtClean="0">
                <a:solidFill>
                  <a:schemeClr val="bg1"/>
                </a:solidFill>
              </a:rPr>
              <a:t>mole  </a:t>
            </a:r>
            <a:endParaRPr lang="en-GB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1231136"/>
              </p:ext>
            </p:extLst>
          </p:nvPr>
        </p:nvGraphicFramePr>
        <p:xfrm>
          <a:off x="251520" y="2204864"/>
          <a:ext cx="8784976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43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Match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problem</a:t>
            </a:r>
            <a:r>
              <a:rPr lang="cs-CZ" dirty="0" smtClean="0"/>
              <a:t> and </a:t>
            </a:r>
            <a:r>
              <a:rPr lang="cs-CZ" dirty="0" err="1" smtClean="0"/>
              <a:t>the</a:t>
            </a:r>
            <a:r>
              <a:rPr lang="cs-CZ" dirty="0" smtClean="0"/>
              <a:t> cause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4172272" cy="479813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got</a:t>
            </a:r>
            <a:r>
              <a:rPr lang="cs-CZ" sz="3100" dirty="0" smtClean="0"/>
              <a:t> a </a:t>
            </a:r>
            <a:r>
              <a:rPr lang="cs-CZ" sz="3100" b="1" dirty="0" err="1" smtClean="0"/>
              <a:t>sore</a:t>
            </a:r>
            <a:r>
              <a:rPr lang="cs-CZ" sz="3100" b="1" dirty="0" smtClean="0"/>
              <a:t> </a:t>
            </a:r>
            <a:r>
              <a:rPr lang="cs-CZ" sz="3100" b="1" dirty="0" err="1" smtClean="0"/>
              <a:t>throat</a:t>
            </a:r>
            <a:r>
              <a:rPr lang="cs-CZ" sz="31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cs-CZ" sz="3100" dirty="0" smtClean="0"/>
              <a:t>I </a:t>
            </a:r>
            <a:r>
              <a:rPr lang="cs-CZ" sz="3100" dirty="0" err="1" smtClean="0"/>
              <a:t>got</a:t>
            </a:r>
            <a:r>
              <a:rPr lang="cs-CZ" sz="3100" dirty="0" smtClean="0"/>
              <a:t> </a:t>
            </a:r>
            <a:r>
              <a:rPr lang="cs-CZ" sz="3100" b="1" dirty="0" err="1" smtClean="0"/>
              <a:t>sunburnt</a:t>
            </a:r>
            <a:r>
              <a:rPr lang="cs-CZ" sz="31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got</a:t>
            </a:r>
            <a:r>
              <a:rPr lang="cs-CZ" sz="3100" dirty="0" smtClean="0"/>
              <a:t> a </a:t>
            </a:r>
            <a:r>
              <a:rPr lang="cs-CZ" sz="3100" b="1" dirty="0" err="1" smtClean="0"/>
              <a:t>blister</a:t>
            </a:r>
            <a:endParaRPr lang="cs-CZ" sz="3100" b="1" dirty="0" smtClean="0"/>
          </a:p>
          <a:p>
            <a:pPr>
              <a:lnSpc>
                <a:spcPct val="160000"/>
              </a:lnSpc>
            </a:pPr>
            <a:r>
              <a:rPr lang="cs-CZ" sz="3100" dirty="0" err="1"/>
              <a:t>I</a:t>
            </a:r>
            <a:r>
              <a:rPr lang="cs-CZ" sz="3100" dirty="0" err="1" smtClean="0"/>
              <a:t>´ve</a:t>
            </a:r>
            <a:r>
              <a:rPr lang="cs-CZ" sz="3100" dirty="0" smtClean="0"/>
              <a:t> </a:t>
            </a:r>
            <a:r>
              <a:rPr lang="cs-CZ" sz="3100" dirty="0" err="1" smtClean="0"/>
              <a:t>got</a:t>
            </a:r>
            <a:r>
              <a:rPr lang="cs-CZ" sz="3100" dirty="0" smtClean="0"/>
              <a:t> </a:t>
            </a:r>
            <a:r>
              <a:rPr lang="cs-CZ" sz="3100" b="1" dirty="0" err="1" smtClean="0"/>
              <a:t>diarrhoea</a:t>
            </a:r>
            <a:r>
              <a:rPr lang="cs-CZ" sz="31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got</a:t>
            </a:r>
            <a:r>
              <a:rPr lang="cs-CZ" sz="3100" dirty="0" smtClean="0"/>
              <a:t> a </a:t>
            </a:r>
            <a:r>
              <a:rPr lang="cs-CZ" sz="3100" b="1" dirty="0" err="1" smtClean="0"/>
              <a:t>swollen</a:t>
            </a:r>
            <a:r>
              <a:rPr lang="cs-CZ" sz="3100" b="1" dirty="0" smtClean="0"/>
              <a:t> </a:t>
            </a:r>
            <a:r>
              <a:rPr lang="cs-CZ" sz="3100" b="1" dirty="0" err="1" smtClean="0"/>
              <a:t>ankle</a:t>
            </a:r>
            <a:r>
              <a:rPr lang="cs-CZ" sz="31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got</a:t>
            </a:r>
            <a:r>
              <a:rPr lang="cs-CZ" sz="3100" dirty="0" smtClean="0"/>
              <a:t> a </a:t>
            </a:r>
            <a:r>
              <a:rPr lang="cs-CZ" sz="3100" b="1" dirty="0" err="1" smtClean="0"/>
              <a:t>cold</a:t>
            </a:r>
            <a:r>
              <a:rPr lang="cs-CZ" sz="31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cs-CZ" sz="3100" dirty="0" smtClean="0"/>
              <a:t>I </a:t>
            </a:r>
            <a:r>
              <a:rPr lang="cs-CZ" sz="3100" dirty="0" err="1" smtClean="0"/>
              <a:t>feel</a:t>
            </a:r>
            <a:r>
              <a:rPr lang="cs-CZ" sz="3100" dirty="0" smtClean="0"/>
              <a:t> </a:t>
            </a:r>
            <a:r>
              <a:rPr lang="cs-CZ" sz="3100" b="1" dirty="0" err="1" smtClean="0"/>
              <a:t>dizzy</a:t>
            </a:r>
            <a:r>
              <a:rPr lang="cs-CZ" sz="3100" dirty="0" smtClean="0"/>
              <a:t>.</a:t>
            </a:r>
          </a:p>
          <a:p>
            <a:pPr>
              <a:lnSpc>
                <a:spcPct val="16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got</a:t>
            </a:r>
            <a:r>
              <a:rPr lang="cs-CZ" sz="3100" dirty="0" smtClean="0"/>
              <a:t> a </a:t>
            </a:r>
            <a:r>
              <a:rPr lang="cs-CZ" sz="3100" b="1" dirty="0" err="1" smtClean="0"/>
              <a:t>rash</a:t>
            </a:r>
            <a:r>
              <a:rPr lang="cs-CZ" sz="3100" dirty="0" smtClean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427984" y="1700808"/>
            <a:ext cx="4546848" cy="475252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been</a:t>
            </a:r>
            <a:r>
              <a:rPr lang="cs-CZ" sz="3100" dirty="0" smtClean="0"/>
              <a:t> </a:t>
            </a:r>
            <a:r>
              <a:rPr lang="cs-CZ" sz="3100" dirty="0" err="1" smtClean="0"/>
              <a:t>wearing</a:t>
            </a:r>
            <a:r>
              <a:rPr lang="cs-CZ" sz="3100" dirty="0" smtClean="0"/>
              <a:t> </a:t>
            </a:r>
            <a:r>
              <a:rPr lang="cs-CZ" sz="3100" dirty="0" err="1" smtClean="0"/>
              <a:t>tight</a:t>
            </a:r>
            <a:r>
              <a:rPr lang="cs-CZ" sz="3100" dirty="0" smtClean="0"/>
              <a:t> </a:t>
            </a:r>
            <a:r>
              <a:rPr lang="cs-CZ" sz="3100" dirty="0" err="1" smtClean="0"/>
              <a:t>shoes</a:t>
            </a:r>
            <a:r>
              <a:rPr lang="cs-CZ" sz="31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cs-CZ" sz="3100" dirty="0" smtClean="0"/>
              <a:t>I </a:t>
            </a:r>
            <a:r>
              <a:rPr lang="cs-CZ" sz="3100" dirty="0" err="1" smtClean="0"/>
              <a:t>sprained</a:t>
            </a:r>
            <a:r>
              <a:rPr lang="cs-CZ" sz="3100" dirty="0" smtClean="0"/>
              <a:t> my </a:t>
            </a:r>
            <a:r>
              <a:rPr lang="cs-CZ" sz="3100" dirty="0" err="1" smtClean="0"/>
              <a:t>ankle</a:t>
            </a:r>
            <a:r>
              <a:rPr lang="cs-CZ" sz="31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eaten</a:t>
            </a:r>
            <a:r>
              <a:rPr lang="cs-CZ" sz="3100" dirty="0" smtClean="0"/>
              <a:t> </a:t>
            </a:r>
            <a:r>
              <a:rPr lang="cs-CZ" sz="3100" dirty="0" err="1" smtClean="0"/>
              <a:t>bad</a:t>
            </a:r>
            <a:r>
              <a:rPr lang="cs-CZ" sz="3100" dirty="0" smtClean="0"/>
              <a:t> food.</a:t>
            </a:r>
          </a:p>
          <a:p>
            <a:pPr>
              <a:lnSpc>
                <a:spcPct val="12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spent</a:t>
            </a:r>
            <a:r>
              <a:rPr lang="cs-CZ" sz="3100" dirty="0" smtClean="0"/>
              <a:t> </a:t>
            </a:r>
            <a:r>
              <a:rPr lang="cs-CZ" sz="3100" dirty="0" err="1" smtClean="0"/>
              <a:t>too</a:t>
            </a:r>
            <a:r>
              <a:rPr lang="cs-CZ" sz="3100" dirty="0" smtClean="0"/>
              <a:t> long in </a:t>
            </a:r>
            <a:r>
              <a:rPr lang="cs-CZ" sz="3100" dirty="0" err="1" smtClean="0"/>
              <a:t>the</a:t>
            </a:r>
            <a:r>
              <a:rPr lang="cs-CZ" sz="3100" dirty="0" smtClean="0"/>
              <a:t> sun.</a:t>
            </a:r>
          </a:p>
          <a:p>
            <a:pPr>
              <a:lnSpc>
                <a:spcPct val="12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been</a:t>
            </a:r>
            <a:r>
              <a:rPr lang="cs-CZ" sz="3100" dirty="0" smtClean="0"/>
              <a:t> </a:t>
            </a:r>
            <a:r>
              <a:rPr lang="cs-CZ" sz="3100" dirty="0" err="1" smtClean="0"/>
              <a:t>drinking</a:t>
            </a:r>
            <a:r>
              <a:rPr lang="cs-CZ" sz="3100" dirty="0" smtClean="0"/>
              <a:t> </a:t>
            </a:r>
            <a:r>
              <a:rPr lang="cs-CZ" sz="3100" dirty="0" err="1" smtClean="0"/>
              <a:t>cold</a:t>
            </a:r>
            <a:r>
              <a:rPr lang="cs-CZ" sz="3100" dirty="0" smtClean="0"/>
              <a:t> </a:t>
            </a:r>
            <a:r>
              <a:rPr lang="cs-CZ" sz="3100" dirty="0" err="1" smtClean="0"/>
              <a:t>drinks</a:t>
            </a:r>
            <a:r>
              <a:rPr lang="cs-CZ" sz="31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cs-CZ" sz="3100" dirty="0" err="1" smtClean="0"/>
              <a:t>I´ve</a:t>
            </a:r>
            <a:r>
              <a:rPr lang="cs-CZ" sz="3100" dirty="0" smtClean="0"/>
              <a:t> </a:t>
            </a:r>
            <a:r>
              <a:rPr lang="cs-CZ" sz="3100" dirty="0" err="1" smtClean="0"/>
              <a:t>eaten</a:t>
            </a:r>
            <a:r>
              <a:rPr lang="cs-CZ" sz="3100" dirty="0" smtClean="0"/>
              <a:t> </a:t>
            </a:r>
            <a:r>
              <a:rPr lang="cs-CZ" sz="3100" dirty="0" err="1" smtClean="0"/>
              <a:t>nuts</a:t>
            </a:r>
            <a:r>
              <a:rPr lang="cs-CZ" sz="3100" dirty="0" smtClean="0"/>
              <a:t> </a:t>
            </a:r>
            <a:r>
              <a:rPr lang="cs-CZ" sz="3100" dirty="0" err="1" smtClean="0"/>
              <a:t>which</a:t>
            </a:r>
            <a:r>
              <a:rPr lang="cs-CZ" sz="3100" dirty="0" smtClean="0"/>
              <a:t> I </a:t>
            </a:r>
            <a:r>
              <a:rPr lang="cs-CZ" sz="3100" dirty="0" err="1" smtClean="0"/>
              <a:t>am</a:t>
            </a:r>
            <a:r>
              <a:rPr lang="cs-CZ" sz="3100" dirty="0" smtClean="0"/>
              <a:t> </a:t>
            </a:r>
            <a:r>
              <a:rPr lang="cs-CZ" sz="3100" dirty="0" err="1" smtClean="0"/>
              <a:t>allergic</a:t>
            </a:r>
            <a:r>
              <a:rPr lang="cs-CZ" sz="3100" dirty="0" smtClean="0"/>
              <a:t> to.</a:t>
            </a:r>
          </a:p>
          <a:p>
            <a:pPr>
              <a:lnSpc>
                <a:spcPct val="120000"/>
              </a:lnSpc>
            </a:pPr>
            <a:r>
              <a:rPr lang="cs-CZ" sz="3100" dirty="0" smtClean="0"/>
              <a:t>I </a:t>
            </a:r>
            <a:r>
              <a:rPr lang="cs-CZ" sz="3100" dirty="0" err="1" smtClean="0"/>
              <a:t>didn´t</a:t>
            </a:r>
            <a:r>
              <a:rPr lang="cs-CZ" sz="3100" dirty="0" smtClean="0"/>
              <a:t> </a:t>
            </a:r>
            <a:r>
              <a:rPr lang="cs-CZ" sz="3100" dirty="0" err="1" smtClean="0"/>
              <a:t>put</a:t>
            </a:r>
            <a:r>
              <a:rPr lang="cs-CZ" sz="3100" dirty="0" smtClean="0"/>
              <a:t> my </a:t>
            </a:r>
            <a:r>
              <a:rPr lang="cs-CZ" sz="3100" dirty="0" err="1" smtClean="0"/>
              <a:t>jacket</a:t>
            </a:r>
            <a:r>
              <a:rPr lang="cs-CZ" sz="3100" dirty="0" smtClean="0"/>
              <a:t> on.</a:t>
            </a:r>
          </a:p>
          <a:p>
            <a:pPr>
              <a:lnSpc>
                <a:spcPct val="120000"/>
              </a:lnSpc>
            </a:pPr>
            <a:r>
              <a:rPr lang="cs-CZ" sz="3100" dirty="0" err="1" smtClean="0"/>
              <a:t>It´s</a:t>
            </a:r>
            <a:r>
              <a:rPr lang="cs-CZ" sz="3100" dirty="0" smtClean="0"/>
              <a:t> hot and I </a:t>
            </a:r>
            <a:r>
              <a:rPr lang="cs-CZ" sz="3100" dirty="0" err="1" smtClean="0"/>
              <a:t>haven´t</a:t>
            </a:r>
            <a:r>
              <a:rPr lang="cs-CZ" sz="3100" dirty="0" smtClean="0"/>
              <a:t> </a:t>
            </a:r>
            <a:r>
              <a:rPr lang="cs-CZ" sz="3100" dirty="0" err="1" smtClean="0"/>
              <a:t>drunk</a:t>
            </a:r>
            <a:r>
              <a:rPr lang="cs-CZ" sz="3100" dirty="0"/>
              <a:t> </a:t>
            </a:r>
            <a:r>
              <a:rPr lang="cs-CZ" sz="3100" dirty="0" err="1" smtClean="0"/>
              <a:t>enough</a:t>
            </a:r>
            <a:r>
              <a:rPr lang="cs-CZ" sz="3100" dirty="0" smtClean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en-GB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2771800" y="2492896"/>
            <a:ext cx="180020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3578139" y="1925216"/>
            <a:ext cx="993861" cy="17449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2924200" y="1925216"/>
            <a:ext cx="1719808" cy="12215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V="1">
            <a:off x="3229000" y="2797696"/>
            <a:ext cx="1415008" cy="8724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V="1">
            <a:off x="4012845" y="2348880"/>
            <a:ext cx="559155" cy="1872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2678039" y="4839136"/>
            <a:ext cx="1965969" cy="102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V="1">
            <a:off x="2310004" y="5373216"/>
            <a:ext cx="2334004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2771800" y="4077072"/>
            <a:ext cx="1872208" cy="1872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96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752537"/>
              </p:ext>
            </p:extLst>
          </p:nvPr>
        </p:nvGraphicFramePr>
        <p:xfrm>
          <a:off x="467544" y="2420888"/>
          <a:ext cx="8229600" cy="4043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898776"/>
                <a:gridCol w="433082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ŠKOLY: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/>
                        <a:t>Gymnázium Františka Živného, Bohumín, Jana Palacha 794, příspěvková organizace</a:t>
                      </a:r>
                      <a:endParaRPr lang="cs-CZ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OBLAST: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 jazyková komunikace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VZDĚLÁVACÍ OBOR: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Jazyk anglický, 3. ročník SŠ a odpovídající ročník víceletých gymnázií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TÉMA: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Health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AUTOR: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Mgr. Jana Sochorová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DATUM: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30.</a:t>
                      </a:r>
                      <a:r>
                        <a:rPr lang="cs-CZ" baseline="0" smtClean="0"/>
                        <a:t> </a:t>
                      </a:r>
                      <a:r>
                        <a:rPr lang="cs-CZ" baseline="0" dirty="0" smtClean="0"/>
                        <a:t>8. 2013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NÁZEV A ČÍSLO PROJEKTU: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Učíme se pro život v 21. století</a:t>
                      </a:r>
                    </a:p>
                    <a:p>
                      <a:r>
                        <a:rPr lang="cs-CZ" dirty="0" smtClean="0"/>
                        <a:t>CZ.1.07/1.5.00/34.0629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OZNAČENÍ VÝUKOVÉHO</a:t>
                      </a:r>
                      <a:r>
                        <a:rPr lang="cs-CZ" b="1" baseline="0" dirty="0" smtClean="0"/>
                        <a:t> MATERIÁLU: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VY_32_INOVACE_JA.SO.17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828675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1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Match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diseases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symptoms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cs-CZ" dirty="0" err="1" smtClean="0"/>
              <a:t>flu</a:t>
            </a:r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err="1" smtClean="0"/>
              <a:t>pneumonia</a:t>
            </a:r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err="1" smtClean="0"/>
              <a:t>chicken</a:t>
            </a:r>
            <a:r>
              <a:rPr lang="cs-CZ" dirty="0" smtClean="0"/>
              <a:t> </a:t>
            </a:r>
            <a:r>
              <a:rPr lang="cs-CZ" dirty="0" err="1" smtClean="0"/>
              <a:t>pox</a:t>
            </a:r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err="1" smtClean="0"/>
              <a:t>rheumatism</a:t>
            </a:r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err="1" smtClean="0"/>
              <a:t>mumps</a:t>
            </a:r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err="1" smtClean="0"/>
              <a:t>ulcer</a:t>
            </a:r>
            <a:endParaRPr lang="cs-CZ" dirty="0" smtClean="0"/>
          </a:p>
          <a:p>
            <a:pPr>
              <a:lnSpc>
                <a:spcPct val="170000"/>
              </a:lnSpc>
            </a:pPr>
            <a:r>
              <a:rPr lang="cs-CZ" dirty="0" err="1" smtClean="0"/>
              <a:t>hay</a:t>
            </a:r>
            <a:r>
              <a:rPr lang="cs-CZ" dirty="0" smtClean="0"/>
              <a:t> </a:t>
            </a:r>
            <a:r>
              <a:rPr lang="cs-CZ" dirty="0" err="1" smtClean="0"/>
              <a:t>fever</a:t>
            </a:r>
            <a:endParaRPr lang="cs-CZ" dirty="0" smtClean="0"/>
          </a:p>
          <a:p>
            <a:endParaRPr lang="cs-CZ" dirty="0" smtClean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563888" y="1844824"/>
            <a:ext cx="5256584" cy="468052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cs-CZ" sz="2600" dirty="0"/>
              <a:t>e</a:t>
            </a:r>
            <a:r>
              <a:rPr lang="en-GB" sz="2600" dirty="0" err="1" smtClean="0"/>
              <a:t>arache</a:t>
            </a:r>
            <a:r>
              <a:rPr lang="cs-CZ" sz="2600" dirty="0" smtClean="0"/>
              <a:t>, </a:t>
            </a:r>
            <a:r>
              <a:rPr lang="en-GB" sz="2600" dirty="0" smtClean="0"/>
              <a:t>swollen </a:t>
            </a:r>
            <a:r>
              <a:rPr lang="en-GB" sz="2600" dirty="0"/>
              <a:t>glands in front of </a:t>
            </a:r>
            <a:r>
              <a:rPr lang="en-GB" sz="2600" dirty="0" smtClean="0"/>
              <a:t>ear</a:t>
            </a:r>
            <a:endParaRPr lang="cs-CZ" sz="2600" dirty="0" smtClean="0"/>
          </a:p>
          <a:p>
            <a:pPr lvl="1"/>
            <a:r>
              <a:rPr lang="en-GB" sz="2600" dirty="0" smtClean="0"/>
              <a:t>burning </a:t>
            </a:r>
            <a:r>
              <a:rPr lang="en-GB" sz="2600" dirty="0"/>
              <a:t>pain in abdomen, pain or nausea /ˈ</a:t>
            </a:r>
            <a:r>
              <a:rPr lang="en-GB" sz="2600" dirty="0" err="1"/>
              <a:t>nɔːzɪə</a:t>
            </a:r>
            <a:r>
              <a:rPr lang="en-GB" sz="2600" dirty="0"/>
              <a:t>/ after eating</a:t>
            </a:r>
          </a:p>
          <a:p>
            <a:pPr lvl="1"/>
            <a:r>
              <a:rPr lang="en-GB" sz="2600" dirty="0" smtClean="0"/>
              <a:t>rash,</a:t>
            </a:r>
            <a:r>
              <a:rPr lang="cs-CZ" sz="2600" dirty="0" smtClean="0"/>
              <a:t> </a:t>
            </a:r>
            <a:r>
              <a:rPr lang="en-GB" sz="2600" dirty="0" smtClean="0"/>
              <a:t>temperature</a:t>
            </a:r>
            <a:endParaRPr lang="en-GB" sz="2600" dirty="0"/>
          </a:p>
          <a:p>
            <a:pPr lvl="1"/>
            <a:r>
              <a:rPr lang="en-GB" sz="2600" dirty="0" smtClean="0"/>
              <a:t>dry </a:t>
            </a:r>
            <a:r>
              <a:rPr lang="en-GB" sz="2600" dirty="0"/>
              <a:t>cough, high fever, chest pain, </a:t>
            </a:r>
            <a:r>
              <a:rPr lang="en-GB" sz="2600" dirty="0" smtClean="0"/>
              <a:t>rapid</a:t>
            </a:r>
            <a:r>
              <a:rPr lang="cs-CZ" sz="2600" dirty="0" smtClean="0"/>
              <a:t> and </a:t>
            </a:r>
            <a:r>
              <a:rPr lang="cs-CZ" sz="2600" dirty="0" err="1" smtClean="0"/>
              <a:t>difficult</a:t>
            </a:r>
            <a:r>
              <a:rPr lang="en-GB" sz="2600" dirty="0" smtClean="0"/>
              <a:t> </a:t>
            </a:r>
            <a:r>
              <a:rPr lang="en-GB" sz="2600" dirty="0"/>
              <a:t>breathing</a:t>
            </a:r>
          </a:p>
          <a:p>
            <a:pPr lvl="1"/>
            <a:r>
              <a:rPr lang="en-US" sz="2600" dirty="0" smtClean="0"/>
              <a:t>tiredness, weakness, headache, aching muscles, fever, cough, sneezing</a:t>
            </a:r>
          </a:p>
          <a:p>
            <a:pPr lvl="1"/>
            <a:r>
              <a:rPr lang="en-GB" sz="2600" dirty="0" smtClean="0"/>
              <a:t>sneezing</a:t>
            </a:r>
            <a:r>
              <a:rPr lang="en-GB" sz="2600" dirty="0"/>
              <a:t>, runny nose, your nose itches, sore eyes</a:t>
            </a:r>
          </a:p>
          <a:p>
            <a:pPr lvl="1"/>
            <a:r>
              <a:rPr lang="en-GB" sz="2600" dirty="0" smtClean="0"/>
              <a:t>swollen</a:t>
            </a:r>
            <a:r>
              <a:rPr lang="en-GB" sz="2600" dirty="0"/>
              <a:t>, painful joints, stiffness, limited movement</a:t>
            </a:r>
          </a:p>
          <a:p>
            <a:endParaRPr lang="en-GB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1688683" y="2276872"/>
            <a:ext cx="2451269" cy="20162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se šipkou 6"/>
          <p:cNvCxnSpPr/>
          <p:nvPr/>
        </p:nvCxnSpPr>
        <p:spPr>
          <a:xfrm>
            <a:off x="2373798" y="2924944"/>
            <a:ext cx="1766154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 flipV="1">
            <a:off x="2445296" y="3284984"/>
            <a:ext cx="169465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445296" y="4149080"/>
            <a:ext cx="1694656" cy="1800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1835696" y="1988840"/>
            <a:ext cx="2304256" cy="2808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V="1">
            <a:off x="1545196" y="2636912"/>
            <a:ext cx="2594756" cy="2808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V="1">
            <a:off x="2058366" y="5229200"/>
            <a:ext cx="2034730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71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r>
              <a:rPr lang="cs-CZ" sz="3600" dirty="0" err="1" smtClean="0"/>
              <a:t>Match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problem</a:t>
            </a:r>
            <a:r>
              <a:rPr lang="cs-CZ" sz="3600" dirty="0" smtClean="0"/>
              <a:t> </a:t>
            </a:r>
            <a:r>
              <a:rPr lang="cs-CZ" sz="3600" dirty="0" err="1" smtClean="0"/>
              <a:t>with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treatment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250704" cy="443484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GB" sz="2600" dirty="0" smtClean="0"/>
              <a:t>headache</a:t>
            </a:r>
            <a:endParaRPr lang="cs-CZ" sz="2600" dirty="0" smtClean="0"/>
          </a:p>
          <a:p>
            <a:pPr lvl="1"/>
            <a:r>
              <a:rPr lang="en-GB" sz="2600" dirty="0" smtClean="0"/>
              <a:t>sore throat</a:t>
            </a:r>
            <a:r>
              <a:rPr lang="en-GB" sz="2600" dirty="0"/>
              <a:t>	</a:t>
            </a:r>
            <a:endParaRPr lang="cs-CZ" sz="2600" dirty="0" smtClean="0"/>
          </a:p>
          <a:p>
            <a:pPr lvl="1"/>
            <a:r>
              <a:rPr lang="cs-CZ" sz="2600" dirty="0" err="1"/>
              <a:t>b</a:t>
            </a:r>
            <a:r>
              <a:rPr lang="cs-CZ" sz="2600" dirty="0" err="1" smtClean="0"/>
              <a:t>roken</a:t>
            </a:r>
            <a:r>
              <a:rPr lang="cs-CZ" sz="2600" dirty="0" smtClean="0"/>
              <a:t> </a:t>
            </a:r>
            <a:r>
              <a:rPr lang="cs-CZ" sz="2600" dirty="0" err="1" smtClean="0"/>
              <a:t>arm</a:t>
            </a:r>
            <a:r>
              <a:rPr lang="cs-CZ" sz="2600" dirty="0" smtClean="0"/>
              <a:t> (</a:t>
            </a:r>
            <a:r>
              <a:rPr lang="cs-CZ" sz="2600" dirty="0" err="1" smtClean="0"/>
              <a:t>fracture</a:t>
            </a:r>
            <a:r>
              <a:rPr lang="cs-CZ" sz="2600" dirty="0" smtClean="0"/>
              <a:t>)</a:t>
            </a:r>
            <a:r>
              <a:rPr lang="en-GB" sz="2600" dirty="0"/>
              <a:t>	</a:t>
            </a:r>
            <a:endParaRPr lang="cs-CZ" sz="2600" dirty="0"/>
          </a:p>
          <a:p>
            <a:pPr lvl="1"/>
            <a:r>
              <a:rPr lang="en-GB" sz="2600" dirty="0" smtClean="0"/>
              <a:t>nosebleed</a:t>
            </a:r>
            <a:r>
              <a:rPr lang="en-GB" sz="2600" dirty="0"/>
              <a:t>	</a:t>
            </a:r>
            <a:endParaRPr lang="cs-CZ" sz="2600" dirty="0" smtClean="0"/>
          </a:p>
          <a:p>
            <a:pPr lvl="1"/>
            <a:r>
              <a:rPr lang="en-GB" sz="2600" dirty="0" smtClean="0"/>
              <a:t>rash</a:t>
            </a:r>
            <a:r>
              <a:rPr lang="en-GB" sz="2600" dirty="0"/>
              <a:t>		</a:t>
            </a:r>
            <a:endParaRPr lang="cs-CZ" sz="2600" dirty="0"/>
          </a:p>
          <a:p>
            <a:pPr lvl="1"/>
            <a:r>
              <a:rPr lang="en-GB" sz="2600" dirty="0" smtClean="0"/>
              <a:t>sore eyes</a:t>
            </a:r>
            <a:endParaRPr lang="cs-CZ" sz="2600" dirty="0" smtClean="0"/>
          </a:p>
          <a:p>
            <a:pPr lvl="1"/>
            <a:r>
              <a:rPr lang="cs-CZ" sz="2600" dirty="0" err="1" smtClean="0"/>
              <a:t>graze</a:t>
            </a:r>
            <a:endParaRPr lang="cs-CZ" sz="2600" dirty="0" smtClean="0"/>
          </a:p>
          <a:p>
            <a:pPr lvl="1"/>
            <a:r>
              <a:rPr lang="cs-CZ" sz="2600" dirty="0" err="1"/>
              <a:t>c</a:t>
            </a:r>
            <a:r>
              <a:rPr lang="cs-CZ" sz="2600" dirty="0" err="1" smtClean="0"/>
              <a:t>rooked</a:t>
            </a:r>
            <a:r>
              <a:rPr lang="cs-CZ" sz="2600" dirty="0" smtClean="0"/>
              <a:t> </a:t>
            </a:r>
            <a:r>
              <a:rPr lang="cs-CZ" sz="2600" dirty="0" err="1" smtClean="0"/>
              <a:t>teeth</a:t>
            </a:r>
            <a:r>
              <a:rPr lang="en-GB" sz="2600" dirty="0"/>
              <a:t>	</a:t>
            </a:r>
            <a:endParaRPr lang="cs-CZ" sz="2600" dirty="0" smtClean="0"/>
          </a:p>
          <a:p>
            <a:pPr lvl="1"/>
            <a:r>
              <a:rPr lang="cs-CZ" sz="2600" dirty="0" err="1"/>
              <a:t>b</a:t>
            </a:r>
            <a:r>
              <a:rPr lang="cs-CZ" sz="2600" dirty="0" err="1" smtClean="0"/>
              <a:t>roken</a:t>
            </a:r>
            <a:r>
              <a:rPr lang="cs-CZ" sz="2600" dirty="0" smtClean="0"/>
              <a:t> leg</a:t>
            </a:r>
          </a:p>
          <a:p>
            <a:pPr lvl="1"/>
            <a:r>
              <a:rPr lang="cs-CZ" sz="2600" dirty="0" err="1"/>
              <a:t>i</a:t>
            </a:r>
            <a:r>
              <a:rPr lang="cs-CZ" sz="2600" dirty="0" err="1" smtClean="0"/>
              <a:t>nflammation</a:t>
            </a:r>
            <a:endParaRPr lang="cs-CZ" sz="2600" dirty="0" smtClean="0"/>
          </a:p>
          <a:p>
            <a:pPr lvl="1"/>
            <a:r>
              <a:rPr lang="cs-CZ" sz="2600" dirty="0" err="1" smtClean="0"/>
              <a:t>sprain</a:t>
            </a:r>
            <a:endParaRPr lang="en-GB" sz="2600" dirty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172272" cy="5256584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cs-CZ" sz="2600" dirty="0" err="1" smtClean="0"/>
              <a:t>braces</a:t>
            </a:r>
            <a:endParaRPr lang="cs-CZ" sz="2600" dirty="0" smtClean="0"/>
          </a:p>
          <a:p>
            <a:pPr lvl="1"/>
            <a:r>
              <a:rPr lang="cs-CZ" sz="2600" dirty="0" smtClean="0"/>
              <a:t>p</a:t>
            </a:r>
            <a:r>
              <a:rPr lang="en-GB" sz="2600" dirty="0" err="1" smtClean="0"/>
              <a:t>laster</a:t>
            </a:r>
            <a:r>
              <a:rPr lang="en-GB" sz="2600" dirty="0" smtClean="0"/>
              <a:t> </a:t>
            </a:r>
            <a:r>
              <a:rPr lang="en-GB" sz="2600" dirty="0"/>
              <a:t>(</a:t>
            </a:r>
            <a:r>
              <a:rPr lang="en-GB" sz="2600" dirty="0" smtClean="0"/>
              <a:t>U), a </a:t>
            </a:r>
            <a:r>
              <a:rPr lang="en-GB" sz="2600" dirty="0"/>
              <a:t>plaster cast, a </a:t>
            </a:r>
            <a:r>
              <a:rPr lang="en-GB" sz="2600" dirty="0" smtClean="0"/>
              <a:t>sling</a:t>
            </a:r>
            <a:endParaRPr lang="cs-CZ" sz="2600" dirty="0" smtClean="0"/>
          </a:p>
          <a:p>
            <a:pPr lvl="1"/>
            <a:r>
              <a:rPr lang="cs-CZ" sz="2600" dirty="0" smtClean="0"/>
              <a:t>X-</a:t>
            </a:r>
            <a:r>
              <a:rPr lang="cs-CZ" sz="2600" dirty="0" err="1" smtClean="0"/>
              <a:t>ray</a:t>
            </a:r>
            <a:endParaRPr lang="en-GB" sz="2600" dirty="0"/>
          </a:p>
          <a:p>
            <a:pPr lvl="1"/>
            <a:r>
              <a:rPr lang="en-GB" sz="2600" dirty="0" smtClean="0"/>
              <a:t>painkillers</a:t>
            </a:r>
            <a:endParaRPr lang="en-GB" sz="2600" dirty="0"/>
          </a:p>
          <a:p>
            <a:pPr lvl="1"/>
            <a:r>
              <a:rPr lang="en-GB" sz="2600" dirty="0" smtClean="0"/>
              <a:t>eye drops</a:t>
            </a:r>
            <a:endParaRPr lang="cs-CZ" sz="2600" dirty="0" smtClean="0"/>
          </a:p>
          <a:p>
            <a:pPr lvl="1"/>
            <a:r>
              <a:rPr lang="cs-CZ" sz="2600" dirty="0" smtClean="0"/>
              <a:t>A&amp;E</a:t>
            </a:r>
            <a:endParaRPr lang="en-GB" sz="2600" dirty="0"/>
          </a:p>
          <a:p>
            <a:pPr lvl="1"/>
            <a:r>
              <a:rPr lang="en-GB" sz="2600" dirty="0" smtClean="0"/>
              <a:t>pinch </a:t>
            </a:r>
            <a:r>
              <a:rPr lang="en-GB" sz="2600" dirty="0"/>
              <a:t>your nose</a:t>
            </a:r>
          </a:p>
          <a:p>
            <a:pPr lvl="1"/>
            <a:r>
              <a:rPr lang="en-GB" sz="2600" dirty="0" smtClean="0"/>
              <a:t>ointment</a:t>
            </a:r>
            <a:endParaRPr lang="en-GB" sz="2600" dirty="0"/>
          </a:p>
          <a:p>
            <a:pPr lvl="1"/>
            <a:r>
              <a:rPr lang="en-GB" sz="2600" dirty="0" smtClean="0"/>
              <a:t>lozenge</a:t>
            </a:r>
            <a:endParaRPr lang="en-GB" sz="2600" dirty="0"/>
          </a:p>
          <a:p>
            <a:pPr lvl="1"/>
            <a:r>
              <a:rPr lang="cs-CZ" sz="2600" dirty="0"/>
              <a:t>p</a:t>
            </a:r>
            <a:r>
              <a:rPr lang="en-GB" sz="2600" dirty="0" err="1" smtClean="0"/>
              <a:t>laster</a:t>
            </a:r>
            <a:endParaRPr lang="cs-CZ" sz="2600" dirty="0" smtClean="0"/>
          </a:p>
          <a:p>
            <a:pPr lvl="1"/>
            <a:r>
              <a:rPr lang="cs-CZ" sz="2600" dirty="0" err="1"/>
              <a:t>a</a:t>
            </a:r>
            <a:r>
              <a:rPr lang="cs-CZ" sz="2600" dirty="0" err="1" smtClean="0"/>
              <a:t>ntibiotics</a:t>
            </a:r>
            <a:endParaRPr lang="cs-CZ" sz="2600" dirty="0" smtClean="0"/>
          </a:p>
          <a:p>
            <a:pPr lvl="1"/>
            <a:r>
              <a:rPr lang="cs-CZ" sz="2600" dirty="0" err="1" smtClean="0"/>
              <a:t>bandage</a:t>
            </a:r>
            <a:endParaRPr lang="cs-CZ" sz="2600" dirty="0" smtClean="0"/>
          </a:p>
          <a:p>
            <a:pPr lvl="1"/>
            <a:r>
              <a:rPr lang="cs-CZ" sz="2600" dirty="0" err="1" smtClean="0"/>
              <a:t>crutches</a:t>
            </a:r>
            <a:endParaRPr lang="en-GB" sz="2600" dirty="0"/>
          </a:p>
          <a:p>
            <a:endParaRPr lang="en-GB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2522341" y="2132856"/>
            <a:ext cx="2697731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636168" y="2511098"/>
            <a:ext cx="2583904" cy="22860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2788568" y="1844824"/>
            <a:ext cx="2431504" cy="10801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2636168" y="3501008"/>
            <a:ext cx="258390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1923494" y="3883007"/>
            <a:ext cx="3296578" cy="4820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V="1">
            <a:off x="2519413" y="3284984"/>
            <a:ext cx="2772667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2097587" y="4581128"/>
            <a:ext cx="3122485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3044413" y="1484784"/>
            <a:ext cx="2175659" cy="3456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2636168" y="5301208"/>
            <a:ext cx="258390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V="1">
            <a:off x="3093368" y="5445224"/>
            <a:ext cx="2198712" cy="21602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 flipV="1">
            <a:off x="2097587" y="5813648"/>
            <a:ext cx="3122485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2794824" y="2528900"/>
            <a:ext cx="2425248" cy="39845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/>
          <p:cNvCxnSpPr/>
          <p:nvPr/>
        </p:nvCxnSpPr>
        <p:spPr>
          <a:xfrm flipV="1">
            <a:off x="2636168" y="3654125"/>
            <a:ext cx="2583904" cy="1647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/>
          <p:nvPr/>
        </p:nvCxnSpPr>
        <p:spPr>
          <a:xfrm>
            <a:off x="2771850" y="2929309"/>
            <a:ext cx="2520230" cy="7248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se šipkou 45"/>
          <p:cNvCxnSpPr/>
          <p:nvPr/>
        </p:nvCxnSpPr>
        <p:spPr>
          <a:xfrm flipV="1">
            <a:off x="2706058" y="5085184"/>
            <a:ext cx="251401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82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r>
              <a:rPr lang="cs-CZ" sz="3600" dirty="0" err="1" smtClean="0"/>
              <a:t>Match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problem</a:t>
            </a:r>
            <a:r>
              <a:rPr lang="cs-CZ" sz="3600" dirty="0" smtClean="0"/>
              <a:t> </a:t>
            </a:r>
            <a:r>
              <a:rPr lang="cs-CZ" sz="3600" dirty="0" err="1" smtClean="0"/>
              <a:t>with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treatment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250704" cy="443484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GB" sz="2600" dirty="0" smtClean="0"/>
              <a:t>headache</a:t>
            </a:r>
            <a:endParaRPr lang="cs-CZ" sz="2600" dirty="0" smtClean="0"/>
          </a:p>
          <a:p>
            <a:pPr lvl="1"/>
            <a:r>
              <a:rPr lang="en-GB" sz="2600" dirty="0" smtClean="0"/>
              <a:t>sore throat</a:t>
            </a:r>
            <a:r>
              <a:rPr lang="en-GB" sz="2600" dirty="0"/>
              <a:t>	</a:t>
            </a:r>
            <a:endParaRPr lang="cs-CZ" sz="2600" dirty="0" smtClean="0"/>
          </a:p>
          <a:p>
            <a:pPr lvl="1"/>
            <a:r>
              <a:rPr lang="cs-CZ" sz="2600" dirty="0" err="1"/>
              <a:t>b</a:t>
            </a:r>
            <a:r>
              <a:rPr lang="cs-CZ" sz="2600" dirty="0" err="1" smtClean="0"/>
              <a:t>roken</a:t>
            </a:r>
            <a:r>
              <a:rPr lang="cs-CZ" sz="2600" dirty="0" smtClean="0"/>
              <a:t> </a:t>
            </a:r>
            <a:r>
              <a:rPr lang="cs-CZ" sz="2600" dirty="0" err="1" smtClean="0"/>
              <a:t>arm</a:t>
            </a:r>
            <a:r>
              <a:rPr lang="cs-CZ" sz="2600" dirty="0" smtClean="0"/>
              <a:t> (</a:t>
            </a:r>
            <a:r>
              <a:rPr lang="cs-CZ" sz="2600" dirty="0" err="1" smtClean="0"/>
              <a:t>fracture</a:t>
            </a:r>
            <a:r>
              <a:rPr lang="cs-CZ" sz="2600" dirty="0" smtClean="0"/>
              <a:t>)</a:t>
            </a:r>
            <a:r>
              <a:rPr lang="en-GB" sz="2600" dirty="0"/>
              <a:t>	</a:t>
            </a:r>
            <a:endParaRPr lang="cs-CZ" sz="2600" dirty="0"/>
          </a:p>
          <a:p>
            <a:pPr lvl="1"/>
            <a:r>
              <a:rPr lang="en-GB" sz="2600" dirty="0" smtClean="0"/>
              <a:t>nosebleed</a:t>
            </a:r>
            <a:r>
              <a:rPr lang="en-GB" sz="2600" dirty="0"/>
              <a:t>	</a:t>
            </a:r>
            <a:endParaRPr lang="cs-CZ" sz="2600" dirty="0" smtClean="0"/>
          </a:p>
          <a:p>
            <a:pPr lvl="1"/>
            <a:r>
              <a:rPr lang="en-GB" sz="2600" dirty="0" smtClean="0"/>
              <a:t>rash</a:t>
            </a:r>
            <a:r>
              <a:rPr lang="en-GB" sz="2600" dirty="0"/>
              <a:t>		</a:t>
            </a:r>
            <a:endParaRPr lang="cs-CZ" sz="2600" dirty="0"/>
          </a:p>
          <a:p>
            <a:pPr lvl="1"/>
            <a:r>
              <a:rPr lang="en-GB" sz="2600" dirty="0" smtClean="0"/>
              <a:t>sore eyes</a:t>
            </a:r>
            <a:endParaRPr lang="cs-CZ" sz="2600" dirty="0" smtClean="0"/>
          </a:p>
          <a:p>
            <a:pPr lvl="1"/>
            <a:r>
              <a:rPr lang="cs-CZ" sz="2600" dirty="0" err="1" smtClean="0"/>
              <a:t>graze</a:t>
            </a:r>
            <a:endParaRPr lang="cs-CZ" sz="2600" dirty="0" smtClean="0"/>
          </a:p>
          <a:p>
            <a:pPr lvl="1"/>
            <a:r>
              <a:rPr lang="cs-CZ" sz="2600" dirty="0" err="1"/>
              <a:t>c</a:t>
            </a:r>
            <a:r>
              <a:rPr lang="cs-CZ" sz="2600" dirty="0" err="1" smtClean="0"/>
              <a:t>rooked</a:t>
            </a:r>
            <a:r>
              <a:rPr lang="cs-CZ" sz="2600" dirty="0" smtClean="0"/>
              <a:t> </a:t>
            </a:r>
            <a:r>
              <a:rPr lang="cs-CZ" sz="2600" dirty="0" err="1" smtClean="0"/>
              <a:t>teeth</a:t>
            </a:r>
            <a:r>
              <a:rPr lang="en-GB" sz="2600" dirty="0"/>
              <a:t>	</a:t>
            </a:r>
            <a:endParaRPr lang="cs-CZ" sz="2600" dirty="0" smtClean="0"/>
          </a:p>
          <a:p>
            <a:pPr lvl="1"/>
            <a:r>
              <a:rPr lang="cs-CZ" sz="2600" dirty="0" err="1"/>
              <a:t>b</a:t>
            </a:r>
            <a:r>
              <a:rPr lang="cs-CZ" sz="2600" dirty="0" err="1" smtClean="0"/>
              <a:t>roken</a:t>
            </a:r>
            <a:r>
              <a:rPr lang="cs-CZ" sz="2600" dirty="0" smtClean="0"/>
              <a:t> leg</a:t>
            </a:r>
          </a:p>
          <a:p>
            <a:pPr lvl="1"/>
            <a:r>
              <a:rPr lang="cs-CZ" sz="2600" dirty="0" err="1"/>
              <a:t>i</a:t>
            </a:r>
            <a:r>
              <a:rPr lang="cs-CZ" sz="2600" dirty="0" err="1" smtClean="0"/>
              <a:t>nflammation</a:t>
            </a:r>
            <a:endParaRPr lang="cs-CZ" sz="2600" dirty="0" smtClean="0"/>
          </a:p>
          <a:p>
            <a:pPr lvl="1"/>
            <a:r>
              <a:rPr lang="cs-CZ" sz="2600" dirty="0" err="1" smtClean="0"/>
              <a:t>sprain</a:t>
            </a:r>
            <a:endParaRPr lang="en-GB" sz="2600" dirty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172272" cy="5256584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cs-CZ" sz="2600" dirty="0" err="1" smtClean="0"/>
              <a:t>braces</a:t>
            </a:r>
            <a:endParaRPr lang="cs-CZ" sz="2600" dirty="0" smtClean="0"/>
          </a:p>
          <a:p>
            <a:pPr lvl="1"/>
            <a:r>
              <a:rPr lang="cs-CZ" sz="2600" dirty="0" smtClean="0"/>
              <a:t>p</a:t>
            </a:r>
            <a:r>
              <a:rPr lang="en-GB" sz="2600" dirty="0" err="1" smtClean="0"/>
              <a:t>laster</a:t>
            </a:r>
            <a:r>
              <a:rPr lang="en-GB" sz="2600" dirty="0" smtClean="0"/>
              <a:t> </a:t>
            </a:r>
            <a:r>
              <a:rPr lang="en-GB" sz="2600" dirty="0"/>
              <a:t>(</a:t>
            </a:r>
            <a:r>
              <a:rPr lang="en-GB" sz="2600" dirty="0" smtClean="0"/>
              <a:t>U), a </a:t>
            </a:r>
            <a:r>
              <a:rPr lang="en-GB" sz="2600" dirty="0"/>
              <a:t>plaster cast, a </a:t>
            </a:r>
            <a:r>
              <a:rPr lang="en-GB" sz="2600" dirty="0" smtClean="0"/>
              <a:t>sling</a:t>
            </a:r>
            <a:endParaRPr lang="cs-CZ" sz="2600" dirty="0" smtClean="0"/>
          </a:p>
          <a:p>
            <a:pPr lvl="1"/>
            <a:r>
              <a:rPr lang="cs-CZ" sz="2600" dirty="0" smtClean="0"/>
              <a:t>X-</a:t>
            </a:r>
            <a:r>
              <a:rPr lang="cs-CZ" sz="2600" dirty="0" err="1" smtClean="0"/>
              <a:t>ray</a:t>
            </a:r>
            <a:endParaRPr lang="en-GB" sz="2600" dirty="0"/>
          </a:p>
          <a:p>
            <a:pPr lvl="1"/>
            <a:r>
              <a:rPr lang="en-GB" sz="2600" dirty="0" smtClean="0"/>
              <a:t>painkillers</a:t>
            </a:r>
            <a:endParaRPr lang="en-GB" sz="2600" dirty="0"/>
          </a:p>
          <a:p>
            <a:pPr lvl="1"/>
            <a:r>
              <a:rPr lang="en-GB" sz="2600" dirty="0" smtClean="0"/>
              <a:t>eye drops</a:t>
            </a:r>
            <a:endParaRPr lang="cs-CZ" sz="2600" dirty="0" smtClean="0"/>
          </a:p>
          <a:p>
            <a:pPr lvl="1"/>
            <a:r>
              <a:rPr lang="cs-CZ" sz="2600" dirty="0" smtClean="0"/>
              <a:t>A&amp;E</a:t>
            </a:r>
            <a:endParaRPr lang="en-GB" sz="2600" dirty="0"/>
          </a:p>
          <a:p>
            <a:pPr lvl="1"/>
            <a:r>
              <a:rPr lang="en-GB" sz="2600" dirty="0" smtClean="0"/>
              <a:t>pinch </a:t>
            </a:r>
            <a:r>
              <a:rPr lang="en-GB" sz="2600" dirty="0"/>
              <a:t>your nose</a:t>
            </a:r>
          </a:p>
          <a:p>
            <a:pPr lvl="1"/>
            <a:r>
              <a:rPr lang="en-GB" sz="2600" dirty="0" smtClean="0"/>
              <a:t>ointment</a:t>
            </a:r>
            <a:endParaRPr lang="en-GB" sz="2600" dirty="0"/>
          </a:p>
          <a:p>
            <a:pPr lvl="1"/>
            <a:r>
              <a:rPr lang="en-GB" sz="2600" dirty="0" smtClean="0"/>
              <a:t>lozenge</a:t>
            </a:r>
            <a:endParaRPr lang="en-GB" sz="2600" dirty="0"/>
          </a:p>
          <a:p>
            <a:pPr lvl="1"/>
            <a:r>
              <a:rPr lang="cs-CZ" sz="2600" dirty="0"/>
              <a:t>p</a:t>
            </a:r>
            <a:r>
              <a:rPr lang="en-GB" sz="2600" dirty="0" err="1" smtClean="0"/>
              <a:t>laster</a:t>
            </a:r>
            <a:endParaRPr lang="cs-CZ" sz="2600" dirty="0" smtClean="0"/>
          </a:p>
          <a:p>
            <a:pPr lvl="1"/>
            <a:r>
              <a:rPr lang="cs-CZ" sz="2600" dirty="0" err="1"/>
              <a:t>a</a:t>
            </a:r>
            <a:r>
              <a:rPr lang="cs-CZ" sz="2600" dirty="0" err="1" smtClean="0"/>
              <a:t>ntibiotics</a:t>
            </a:r>
            <a:endParaRPr lang="cs-CZ" sz="2600" dirty="0" smtClean="0"/>
          </a:p>
          <a:p>
            <a:pPr lvl="1"/>
            <a:r>
              <a:rPr lang="cs-CZ" sz="2600" dirty="0" err="1" smtClean="0"/>
              <a:t>bandage</a:t>
            </a:r>
            <a:endParaRPr lang="cs-CZ" sz="2600" dirty="0" smtClean="0"/>
          </a:p>
          <a:p>
            <a:pPr lvl="1"/>
            <a:r>
              <a:rPr lang="cs-CZ" sz="2600" dirty="0" err="1" smtClean="0"/>
              <a:t>crutches</a:t>
            </a:r>
            <a:endParaRPr lang="en-GB" sz="2600" dirty="0"/>
          </a:p>
          <a:p>
            <a:endParaRPr lang="en-GB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2522341" y="2132856"/>
            <a:ext cx="2697731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636168" y="2511098"/>
            <a:ext cx="2583904" cy="22860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2788568" y="1844824"/>
            <a:ext cx="2431504" cy="10801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2636168" y="3501008"/>
            <a:ext cx="258390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1923494" y="3883007"/>
            <a:ext cx="3296578" cy="4820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V="1">
            <a:off x="2519413" y="3284984"/>
            <a:ext cx="2772667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2097587" y="4581128"/>
            <a:ext cx="3122485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3044413" y="1484784"/>
            <a:ext cx="2175659" cy="3456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2636168" y="5301208"/>
            <a:ext cx="258390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V="1">
            <a:off x="3093368" y="5445224"/>
            <a:ext cx="2198712" cy="21602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 flipV="1">
            <a:off x="2097587" y="5813648"/>
            <a:ext cx="3122485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2794824" y="2528900"/>
            <a:ext cx="2425248" cy="39845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/>
          <p:cNvCxnSpPr/>
          <p:nvPr/>
        </p:nvCxnSpPr>
        <p:spPr>
          <a:xfrm flipV="1">
            <a:off x="2636168" y="3654125"/>
            <a:ext cx="2583904" cy="1647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/>
          <p:nvPr/>
        </p:nvCxnSpPr>
        <p:spPr>
          <a:xfrm>
            <a:off x="2771850" y="2929309"/>
            <a:ext cx="2520230" cy="7248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se šipkou 45"/>
          <p:cNvCxnSpPr/>
          <p:nvPr/>
        </p:nvCxnSpPr>
        <p:spPr>
          <a:xfrm flipV="1">
            <a:off x="2706058" y="5085184"/>
            <a:ext cx="251401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bdélníkový popisek 4"/>
          <p:cNvSpPr/>
          <p:nvPr/>
        </p:nvSpPr>
        <p:spPr>
          <a:xfrm>
            <a:off x="5076056" y="2384884"/>
            <a:ext cx="2952328" cy="925997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Accident</a:t>
            </a:r>
            <a:r>
              <a:rPr lang="cs-CZ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&amp;</a:t>
            </a:r>
            <a:r>
              <a:rPr lang="cs-CZ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Emergency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Casualty Department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0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i="1" dirty="0" err="1"/>
              <a:t>Match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pictures</a:t>
            </a:r>
            <a:r>
              <a:rPr lang="cs-CZ" sz="3600" i="1" dirty="0"/>
              <a:t> </a:t>
            </a:r>
            <a:r>
              <a:rPr lang="cs-CZ" sz="3600" i="1" dirty="0" err="1"/>
              <a:t>with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words</a:t>
            </a:r>
            <a:r>
              <a:rPr lang="cs-CZ" sz="3600" i="1" dirty="0"/>
              <a:t>.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771800" y="1920085"/>
            <a:ext cx="2376264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crutches</a:t>
            </a:r>
          </a:p>
          <a:p>
            <a:r>
              <a:rPr lang="en-US" dirty="0" smtClean="0"/>
              <a:t>plaster</a:t>
            </a:r>
          </a:p>
          <a:p>
            <a:r>
              <a:rPr lang="en-US" dirty="0" smtClean="0"/>
              <a:t>sling</a:t>
            </a:r>
          </a:p>
          <a:p>
            <a:r>
              <a:rPr lang="en-US" dirty="0" smtClean="0"/>
              <a:t>plaster cast</a:t>
            </a:r>
          </a:p>
          <a:p>
            <a:r>
              <a:rPr lang="en-US" dirty="0" smtClean="0"/>
              <a:t>bandage</a:t>
            </a:r>
          </a:p>
          <a:p>
            <a:r>
              <a:rPr lang="en-US" dirty="0" smtClean="0"/>
              <a:t>braces</a:t>
            </a:r>
          </a:p>
          <a:p>
            <a:r>
              <a:rPr lang="en-US" dirty="0" smtClean="0"/>
              <a:t>thermometer</a:t>
            </a:r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726378"/>
            <a:ext cx="1988560" cy="198856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71" y="620688"/>
            <a:ext cx="2736304" cy="273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228" y="2956451"/>
            <a:ext cx="2060172" cy="206017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64" y="3141117"/>
            <a:ext cx="2422849" cy="242284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7" y="5625554"/>
            <a:ext cx="2603500" cy="107950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7236296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9707" y="29876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6390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604448" y="2956451"/>
            <a:ext cx="51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710264" y="4221088"/>
            <a:ext cx="53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79" y="1595778"/>
            <a:ext cx="1576548" cy="1576548"/>
          </a:xfrm>
          <a:prstGeom prst="rect">
            <a:avLst/>
          </a:prstGeom>
        </p:spPr>
      </p:pic>
      <p:sp>
        <p:nvSpPr>
          <p:cNvPr id="19" name="TextovéPole 18"/>
          <p:cNvSpPr txBox="1"/>
          <p:nvPr/>
        </p:nvSpPr>
        <p:spPr>
          <a:xfrm>
            <a:off x="395536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17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i="1" dirty="0" err="1"/>
              <a:t>Match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pictures</a:t>
            </a:r>
            <a:r>
              <a:rPr lang="cs-CZ" sz="3600" i="1" dirty="0"/>
              <a:t> </a:t>
            </a:r>
            <a:r>
              <a:rPr lang="cs-CZ" sz="3600" i="1" dirty="0" err="1"/>
              <a:t>with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words</a:t>
            </a:r>
            <a:r>
              <a:rPr lang="cs-CZ" sz="3600" i="1" dirty="0"/>
              <a:t>.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771800" y="1920085"/>
            <a:ext cx="2376264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crutches</a:t>
            </a:r>
          </a:p>
          <a:p>
            <a:r>
              <a:rPr lang="en-US" dirty="0" smtClean="0"/>
              <a:t>plaster</a:t>
            </a:r>
          </a:p>
          <a:p>
            <a:r>
              <a:rPr lang="en-US" dirty="0" smtClean="0"/>
              <a:t>sling</a:t>
            </a:r>
          </a:p>
          <a:p>
            <a:r>
              <a:rPr lang="en-US" dirty="0" smtClean="0"/>
              <a:t>plaster cast</a:t>
            </a:r>
          </a:p>
          <a:p>
            <a:r>
              <a:rPr lang="en-US" dirty="0" smtClean="0"/>
              <a:t>bandage</a:t>
            </a:r>
          </a:p>
          <a:p>
            <a:r>
              <a:rPr lang="en-US" dirty="0" smtClean="0"/>
              <a:t>braces</a:t>
            </a:r>
          </a:p>
          <a:p>
            <a:r>
              <a:rPr lang="en-US" dirty="0" smtClean="0"/>
              <a:t>thermometer</a:t>
            </a:r>
          </a:p>
          <a:p>
            <a:endParaRPr lang="en-GB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726378"/>
            <a:ext cx="1988560" cy="198856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71" y="620688"/>
            <a:ext cx="2736304" cy="273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228" y="2956451"/>
            <a:ext cx="2060172" cy="206017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64" y="3141117"/>
            <a:ext cx="2422849" cy="242284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7" y="5625554"/>
            <a:ext cx="2603500" cy="107950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7236296" y="616530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9707" y="29876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627784" y="6390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604448" y="2956451"/>
            <a:ext cx="51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710264" y="4221088"/>
            <a:ext cx="53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en-GB" dirty="0"/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79" y="1595778"/>
            <a:ext cx="1576548" cy="1576548"/>
          </a:xfrm>
          <a:prstGeom prst="rect">
            <a:avLst/>
          </a:prstGeom>
        </p:spPr>
      </p:pic>
      <p:sp>
        <p:nvSpPr>
          <p:cNvPr id="19" name="TextovéPole 18"/>
          <p:cNvSpPr txBox="1"/>
          <p:nvPr/>
        </p:nvSpPr>
        <p:spPr>
          <a:xfrm>
            <a:off x="395536" y="184482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en-GB" dirty="0"/>
          </a:p>
        </p:txBody>
      </p:sp>
      <p:cxnSp>
        <p:nvCxnSpPr>
          <p:cNvPr id="10" name="Přímá spojnice se šipkou 9"/>
          <p:cNvCxnSpPr/>
          <p:nvPr/>
        </p:nvCxnSpPr>
        <p:spPr>
          <a:xfrm flipH="1" flipV="1">
            <a:off x="1835696" y="2214156"/>
            <a:ext cx="1044116" cy="4227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>
            <a:off x="1619672" y="4575506"/>
            <a:ext cx="1332148" cy="15897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1377353" y="3122378"/>
            <a:ext cx="1574467" cy="11070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1907704" y="3595082"/>
            <a:ext cx="1044116" cy="1421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V="1">
            <a:off x="4355976" y="2029490"/>
            <a:ext cx="2736304" cy="2060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V="1">
            <a:off x="5004048" y="4229472"/>
            <a:ext cx="1512168" cy="8382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>
            <a:off x="4355976" y="2204032"/>
            <a:ext cx="1584176" cy="2737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44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i="1" dirty="0" err="1"/>
              <a:t>Match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pictures</a:t>
            </a:r>
            <a:r>
              <a:rPr lang="cs-CZ" sz="3600" i="1" dirty="0"/>
              <a:t> </a:t>
            </a:r>
            <a:r>
              <a:rPr lang="cs-CZ" sz="3600" i="1" dirty="0" err="1"/>
              <a:t>with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words</a:t>
            </a:r>
            <a:r>
              <a:rPr lang="cs-CZ" sz="3600" i="1" dirty="0"/>
              <a:t>.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43808" y="1916832"/>
            <a:ext cx="2304256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wheel chair</a:t>
            </a:r>
          </a:p>
          <a:p>
            <a:r>
              <a:rPr lang="en-US" dirty="0" smtClean="0"/>
              <a:t>prescription</a:t>
            </a:r>
          </a:p>
          <a:p>
            <a:r>
              <a:rPr lang="en-US" dirty="0" smtClean="0"/>
              <a:t>eye drops</a:t>
            </a:r>
          </a:p>
          <a:p>
            <a:r>
              <a:rPr lang="en-US" dirty="0" smtClean="0"/>
              <a:t>injection</a:t>
            </a:r>
          </a:p>
          <a:p>
            <a:r>
              <a:rPr lang="en-US" dirty="0" smtClean="0"/>
              <a:t>ambulance</a:t>
            </a:r>
          </a:p>
          <a:p>
            <a:r>
              <a:rPr lang="en-US" dirty="0" smtClean="0"/>
              <a:t>operating theatre</a:t>
            </a:r>
          </a:p>
          <a:p>
            <a:r>
              <a:rPr lang="en-US" dirty="0" smtClean="0"/>
              <a:t>surgeon</a:t>
            </a:r>
          </a:p>
          <a:p>
            <a:endParaRPr lang="en-GB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720" y="0"/>
            <a:ext cx="2520280" cy="2520280"/>
          </a:xfrm>
        </p:spPr>
      </p:pic>
      <p:sp>
        <p:nvSpPr>
          <p:cNvPr id="5" name="TextovéPole 4"/>
          <p:cNvSpPr txBox="1"/>
          <p:nvPr/>
        </p:nvSpPr>
        <p:spPr>
          <a:xfrm>
            <a:off x="1295636" y="17008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16" y="2345360"/>
            <a:ext cx="1656184" cy="165618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604" y="1589276"/>
            <a:ext cx="1512168" cy="1512168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76872"/>
            <a:ext cx="1642728" cy="223237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6" y="4013636"/>
            <a:ext cx="2852936" cy="285293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5" y="3762375"/>
            <a:ext cx="3095625" cy="3095625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1485048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868144" y="317345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21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316416" y="21496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22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472311" y="643410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6456" y="382897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79512" y="60212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44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Vocabulary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600" i="1" dirty="0" err="1"/>
              <a:t>Match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pictures</a:t>
            </a:r>
            <a:r>
              <a:rPr lang="cs-CZ" sz="3600" i="1" dirty="0"/>
              <a:t> </a:t>
            </a:r>
            <a:r>
              <a:rPr lang="cs-CZ" sz="3600" i="1" dirty="0" err="1"/>
              <a:t>with</a:t>
            </a:r>
            <a:r>
              <a:rPr lang="cs-CZ" sz="3600" i="1" dirty="0"/>
              <a:t> </a:t>
            </a:r>
            <a:r>
              <a:rPr lang="cs-CZ" sz="3600" i="1" dirty="0" err="1"/>
              <a:t>the</a:t>
            </a:r>
            <a:r>
              <a:rPr lang="cs-CZ" sz="3600" i="1" dirty="0"/>
              <a:t> </a:t>
            </a:r>
            <a:r>
              <a:rPr lang="cs-CZ" sz="3600" i="1" dirty="0" err="1"/>
              <a:t>words</a:t>
            </a:r>
            <a:r>
              <a:rPr lang="cs-CZ" sz="3600" i="1" dirty="0"/>
              <a:t>.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43808" y="1916832"/>
            <a:ext cx="2304256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wheel chair</a:t>
            </a:r>
          </a:p>
          <a:p>
            <a:r>
              <a:rPr lang="en-US" dirty="0" smtClean="0"/>
              <a:t>prescription</a:t>
            </a:r>
          </a:p>
          <a:p>
            <a:r>
              <a:rPr lang="en-US" dirty="0" smtClean="0"/>
              <a:t>eye drops</a:t>
            </a:r>
          </a:p>
          <a:p>
            <a:r>
              <a:rPr lang="en-US" dirty="0" smtClean="0"/>
              <a:t>injection</a:t>
            </a:r>
          </a:p>
          <a:p>
            <a:r>
              <a:rPr lang="en-US" dirty="0" smtClean="0"/>
              <a:t>ambulance</a:t>
            </a:r>
          </a:p>
          <a:p>
            <a:r>
              <a:rPr lang="en-US" dirty="0" smtClean="0"/>
              <a:t>operating theatre</a:t>
            </a:r>
          </a:p>
          <a:p>
            <a:r>
              <a:rPr lang="en-US" dirty="0" smtClean="0"/>
              <a:t>surgeon</a:t>
            </a:r>
          </a:p>
          <a:p>
            <a:endParaRPr lang="en-GB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720" y="0"/>
            <a:ext cx="2520280" cy="2520280"/>
          </a:xfrm>
        </p:spPr>
      </p:pic>
      <p:sp>
        <p:nvSpPr>
          <p:cNvPr id="5" name="TextovéPole 4"/>
          <p:cNvSpPr txBox="1"/>
          <p:nvPr/>
        </p:nvSpPr>
        <p:spPr>
          <a:xfrm>
            <a:off x="1295636" y="17008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16" y="2345360"/>
            <a:ext cx="1656184" cy="165618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604" y="1589276"/>
            <a:ext cx="1512168" cy="1512168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76872"/>
            <a:ext cx="1642728" cy="223237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6" y="4013636"/>
            <a:ext cx="2852936" cy="285293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5" y="3762375"/>
            <a:ext cx="3095625" cy="3095625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1485048" y="18448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en-GB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868144" y="317345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21</a:t>
            </a:r>
            <a:endParaRPr lang="en-GB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8316416" y="21496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22</a:t>
            </a:r>
            <a:endParaRPr lang="en-GB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472311" y="643410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en-GB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6456" y="382897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en-GB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79512" y="60212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en-GB" dirty="0"/>
          </a:p>
        </p:txBody>
      </p:sp>
      <p:cxnSp>
        <p:nvCxnSpPr>
          <p:cNvPr id="18" name="Přímá spojnice se šipkou 17"/>
          <p:cNvCxnSpPr/>
          <p:nvPr/>
        </p:nvCxnSpPr>
        <p:spPr>
          <a:xfrm flipV="1">
            <a:off x="4788024" y="1589276"/>
            <a:ext cx="2160240" cy="6248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 flipV="1">
            <a:off x="4291162" y="4509242"/>
            <a:ext cx="2009030" cy="3505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V="1">
            <a:off x="4291162" y="5440104"/>
            <a:ext cx="2283606" cy="5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V="1">
            <a:off x="4471062" y="3358118"/>
            <a:ext cx="1181058" cy="2404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1872208" y="4077072"/>
            <a:ext cx="1115616" cy="7471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 flipV="1">
            <a:off x="2339752" y="2070140"/>
            <a:ext cx="648741" cy="9928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 flipH="1">
            <a:off x="1115616" y="2645934"/>
            <a:ext cx="1872877" cy="8968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9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Describe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pictures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1841330"/>
            <a:ext cx="4424999" cy="442499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09" y="1877335"/>
            <a:ext cx="4352991" cy="4352991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995936" y="549208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8604448" y="5597896"/>
            <a:ext cx="457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8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Jobs</a:t>
            </a:r>
            <a:r>
              <a:rPr lang="cs-CZ" dirty="0" smtClean="0"/>
              <a:t> in </a:t>
            </a:r>
            <a:r>
              <a:rPr lang="cs-CZ" dirty="0" err="1" smtClean="0"/>
              <a:t>Healthcare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Read </a:t>
            </a:r>
            <a:r>
              <a:rPr lang="en-US" i="1"/>
              <a:t>the </a:t>
            </a:r>
            <a:r>
              <a:rPr lang="en-US" i="1" smtClean="0"/>
              <a:t>article </a:t>
            </a:r>
            <a:r>
              <a:rPr lang="cs-CZ" i="1" u="sng" dirty="0" err="1" smtClean="0"/>
              <a:t>The</a:t>
            </a:r>
            <a:r>
              <a:rPr lang="cs-CZ" i="1" u="sng" dirty="0" smtClean="0"/>
              <a:t> </a:t>
            </a:r>
            <a:r>
              <a:rPr lang="cs-CZ" i="1" u="sng" dirty="0" err="1" smtClean="0"/>
              <a:t>Healing</a:t>
            </a:r>
            <a:r>
              <a:rPr lang="cs-CZ" i="1" u="sng" dirty="0" smtClean="0"/>
              <a:t> </a:t>
            </a:r>
            <a:r>
              <a:rPr lang="cs-CZ" i="1" u="sng" dirty="0" err="1" smtClean="0"/>
              <a:t>Touch</a:t>
            </a:r>
            <a:r>
              <a:rPr lang="cs-CZ" i="1" u="sng" dirty="0" smtClean="0"/>
              <a:t> </a:t>
            </a:r>
            <a:r>
              <a:rPr lang="en-US" i="1" dirty="0" smtClean="0"/>
              <a:t>using </a:t>
            </a:r>
            <a:r>
              <a:rPr lang="en-US" i="1" dirty="0"/>
              <a:t>the website: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www.bridge-online.cz/aitom/upload/maturita/temata/29_jobs_in_healthcare.pdf</a:t>
            </a:r>
            <a:endParaRPr lang="cs-CZ" dirty="0" smtClean="0"/>
          </a:p>
          <a:p>
            <a:r>
              <a:rPr lang="en-US" i="1" dirty="0" smtClean="0"/>
              <a:t>Answer the questions:</a:t>
            </a:r>
          </a:p>
          <a:p>
            <a:pPr lvl="1"/>
            <a:r>
              <a:rPr lang="en-US" dirty="0" smtClean="0"/>
              <a:t>What is an outpatient department?</a:t>
            </a:r>
          </a:p>
          <a:p>
            <a:pPr lvl="1"/>
            <a:r>
              <a:rPr lang="en-US" dirty="0" smtClean="0"/>
              <a:t>Could you name any wards you can find in hospital?</a:t>
            </a:r>
          </a:p>
          <a:p>
            <a:pPr lvl="1"/>
            <a:r>
              <a:rPr lang="en-US" dirty="0" smtClean="0"/>
              <a:t>Could you name any medical specialists and what they do?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06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Autofit/>
          </a:bodyPr>
          <a:lstStyle/>
          <a:p>
            <a:r>
              <a:rPr lang="cs-CZ" sz="4000" dirty="0" err="1" smtClean="0"/>
              <a:t>Questions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3600" i="1" dirty="0" err="1" smtClean="0"/>
              <a:t>Ask</a:t>
            </a:r>
            <a:r>
              <a:rPr lang="cs-CZ" sz="3600" i="1" dirty="0" smtClean="0"/>
              <a:t> and </a:t>
            </a:r>
            <a:r>
              <a:rPr lang="cs-CZ" sz="3600" i="1" dirty="0" err="1" smtClean="0"/>
              <a:t>answer</a:t>
            </a:r>
            <a:r>
              <a:rPr lang="cs-CZ" sz="3600" i="1" dirty="0" smtClean="0"/>
              <a:t> in </a:t>
            </a:r>
            <a:r>
              <a:rPr lang="cs-CZ" sz="3600" i="1" dirty="0" err="1" smtClean="0"/>
              <a:t>pairs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or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small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groups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824536"/>
          </a:xfrm>
        </p:spPr>
        <p:txBody>
          <a:bodyPr>
            <a:normAutofit fontScale="40000" lnSpcReduction="20000"/>
          </a:bodyPr>
          <a:lstStyle/>
          <a:p>
            <a:r>
              <a:rPr lang="en-GB" sz="7000" dirty="0" smtClean="0"/>
              <a:t>What </a:t>
            </a:r>
            <a:r>
              <a:rPr lang="cs-CZ" sz="7000" dirty="0" err="1" smtClean="0"/>
              <a:t>is</a:t>
            </a:r>
            <a:r>
              <a:rPr lang="cs-CZ" sz="7000" dirty="0" smtClean="0"/>
              <a:t> </a:t>
            </a:r>
            <a:r>
              <a:rPr lang="cs-CZ" sz="7000" dirty="0" err="1" smtClean="0"/>
              <a:t>the</a:t>
            </a:r>
            <a:r>
              <a:rPr lang="cs-CZ" sz="7000" dirty="0" smtClean="0"/>
              <a:t> most </a:t>
            </a:r>
            <a:r>
              <a:rPr lang="cs-CZ" sz="7000" dirty="0" err="1" smtClean="0"/>
              <a:t>important</a:t>
            </a:r>
            <a:r>
              <a:rPr lang="cs-CZ" sz="7000" dirty="0" smtClean="0"/>
              <a:t> </a:t>
            </a:r>
            <a:r>
              <a:rPr lang="en-GB" sz="7000" dirty="0" smtClean="0"/>
              <a:t>for maintaining good health?</a:t>
            </a:r>
          </a:p>
          <a:p>
            <a:r>
              <a:rPr lang="en-GB" sz="7000" dirty="0" smtClean="0"/>
              <a:t>What do you personally do to protect your health? 	</a:t>
            </a:r>
            <a:endParaRPr lang="cs-CZ" sz="7000" dirty="0" smtClean="0"/>
          </a:p>
          <a:p>
            <a:r>
              <a:rPr lang="en-GB" sz="7000" dirty="0" smtClean="0"/>
              <a:t>Do you feel that your lifestyle is healthy?</a:t>
            </a:r>
          </a:p>
          <a:p>
            <a:r>
              <a:rPr lang="en-GB" sz="7000" dirty="0" smtClean="0"/>
              <a:t>How do you keep fit? Is it important to keep fit at any age? How can you do it?</a:t>
            </a:r>
          </a:p>
          <a:p>
            <a:r>
              <a:rPr lang="en-GB" sz="7000" dirty="0" smtClean="0"/>
              <a:t>What </a:t>
            </a:r>
            <a:r>
              <a:rPr lang="cs-CZ" sz="7000" dirty="0" err="1" smtClean="0"/>
              <a:t>is</a:t>
            </a:r>
            <a:r>
              <a:rPr lang="cs-CZ" sz="7000" dirty="0" smtClean="0"/>
              <a:t> </a:t>
            </a:r>
            <a:r>
              <a:rPr lang="en-GB" sz="7000" dirty="0" smtClean="0"/>
              <a:t>a healthy and an unhealthy diet?</a:t>
            </a:r>
            <a:r>
              <a:rPr lang="en-GB" sz="7000" dirty="0"/>
              <a:t> </a:t>
            </a:r>
            <a:endParaRPr lang="cs-CZ" sz="7000" dirty="0" smtClean="0"/>
          </a:p>
          <a:p>
            <a:r>
              <a:rPr lang="en-GB" sz="7000" dirty="0" smtClean="0"/>
              <a:t>Do </a:t>
            </a:r>
            <a:r>
              <a:rPr lang="en-GB" sz="7000" dirty="0"/>
              <a:t>you often eat fast food/junk food?</a:t>
            </a:r>
            <a:r>
              <a:rPr lang="cs-CZ" sz="7000" dirty="0"/>
              <a:t> </a:t>
            </a:r>
            <a:r>
              <a:rPr lang="en-GB" sz="7000" dirty="0"/>
              <a:t>Do you take mineral supplements or vitamins?</a:t>
            </a:r>
          </a:p>
          <a:p>
            <a:r>
              <a:rPr lang="en-GB" sz="7000" dirty="0" smtClean="0"/>
              <a:t>Are you often ill? What can harm your health?</a:t>
            </a:r>
            <a:r>
              <a:rPr lang="cs-CZ" sz="7000" dirty="0" smtClean="0"/>
              <a:t> </a:t>
            </a:r>
            <a:r>
              <a:rPr lang="en-GB" sz="7000" dirty="0" smtClean="0"/>
              <a:t>Do you have any allergies?</a:t>
            </a:r>
          </a:p>
          <a:p>
            <a:r>
              <a:rPr lang="en-GB" sz="7000" dirty="0" smtClean="0"/>
              <a:t>What are the most common diseases?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9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GB" dirty="0" err="1" smtClean="0"/>
              <a:t>Materiál</a:t>
            </a:r>
            <a:r>
              <a:rPr lang="en-GB" dirty="0" smtClean="0"/>
              <a:t> </a:t>
            </a:r>
            <a:r>
              <a:rPr lang="en-GB" dirty="0" err="1" smtClean="0"/>
              <a:t>slouží</a:t>
            </a:r>
            <a:r>
              <a:rPr lang="en-GB" dirty="0" smtClean="0"/>
              <a:t> k </a:t>
            </a:r>
            <a:r>
              <a:rPr lang="en-GB" dirty="0" err="1" smtClean="0"/>
              <a:t>procvič</a:t>
            </a:r>
            <a:r>
              <a:rPr lang="cs-CZ" dirty="0" err="1" smtClean="0"/>
              <a:t>ení</a:t>
            </a:r>
            <a:r>
              <a:rPr lang="en-GB" dirty="0" smtClean="0"/>
              <a:t> </a:t>
            </a:r>
            <a:r>
              <a:rPr lang="en-GB" dirty="0" err="1" smtClean="0"/>
              <a:t>maturitního</a:t>
            </a:r>
            <a:r>
              <a:rPr lang="en-GB" dirty="0" smtClean="0"/>
              <a:t> </a:t>
            </a:r>
            <a:r>
              <a:rPr lang="en-GB" dirty="0" err="1" smtClean="0"/>
              <a:t>tématu</a:t>
            </a:r>
            <a:r>
              <a:rPr lang="en-GB" dirty="0" smtClean="0"/>
              <a:t> </a:t>
            </a:r>
            <a:r>
              <a:rPr lang="cs-CZ" dirty="0" smtClean="0"/>
              <a:t>ZDRAVÍ</a:t>
            </a:r>
            <a:r>
              <a:rPr lang="en-GB" dirty="0" smtClean="0"/>
              <a:t>. </a:t>
            </a:r>
            <a:endParaRPr lang="cs-CZ" dirty="0" smtClean="0"/>
          </a:p>
          <a:p>
            <a:pPr algn="just"/>
            <a:r>
              <a:rPr lang="en-GB" dirty="0" err="1" smtClean="0"/>
              <a:t>Žáci</a:t>
            </a:r>
            <a:r>
              <a:rPr lang="en-GB" dirty="0" smtClean="0"/>
              <a:t> se v </a:t>
            </a:r>
            <a:r>
              <a:rPr lang="en-GB" dirty="0" err="1" smtClean="0"/>
              <a:t>prezentaci</a:t>
            </a:r>
            <a:r>
              <a:rPr lang="en-GB" dirty="0" smtClean="0"/>
              <a:t> </a:t>
            </a:r>
            <a:r>
              <a:rPr lang="en-GB" dirty="0" err="1" smtClean="0"/>
              <a:t>seznámí</a:t>
            </a:r>
            <a:r>
              <a:rPr lang="en-GB" dirty="0" smtClean="0"/>
              <a:t> se </a:t>
            </a:r>
            <a:r>
              <a:rPr lang="en-GB" dirty="0" err="1" smtClean="0"/>
              <a:t>slovní</a:t>
            </a:r>
            <a:r>
              <a:rPr lang="en-GB" dirty="0" smtClean="0"/>
              <a:t> </a:t>
            </a:r>
            <a:r>
              <a:rPr lang="en-GB" dirty="0" err="1" smtClean="0"/>
              <a:t>zásobou</a:t>
            </a:r>
            <a:r>
              <a:rPr lang="cs-CZ" dirty="0" smtClean="0"/>
              <a:t> k danému tématu, kterou pak následně použijí ve vlastním projevu.</a:t>
            </a:r>
            <a:r>
              <a:rPr lang="en-GB" dirty="0" smtClean="0"/>
              <a:t> </a:t>
            </a:r>
            <a:endParaRPr lang="cs-CZ" dirty="0" smtClean="0"/>
          </a:p>
          <a:p>
            <a:r>
              <a:rPr lang="en-GB" dirty="0" err="1"/>
              <a:t>Součástí</a:t>
            </a:r>
            <a:r>
              <a:rPr lang="en-GB" dirty="0"/>
              <a:t> </a:t>
            </a:r>
            <a:r>
              <a:rPr lang="en-GB" dirty="0" err="1"/>
              <a:t>prezentace</a:t>
            </a:r>
            <a:r>
              <a:rPr lang="en-GB" dirty="0"/>
              <a:t> </a:t>
            </a:r>
            <a:r>
              <a:rPr lang="en-GB" dirty="0" err="1"/>
              <a:t>jsou</a:t>
            </a:r>
            <a:r>
              <a:rPr lang="en-GB" dirty="0"/>
              <a:t> </a:t>
            </a:r>
            <a:r>
              <a:rPr lang="en-GB" dirty="0" err="1"/>
              <a:t>obrázky</a:t>
            </a:r>
            <a:r>
              <a:rPr lang="en-GB" dirty="0"/>
              <a:t> k </a:t>
            </a:r>
            <a:r>
              <a:rPr lang="en-GB" dirty="0" err="1"/>
              <a:t>popisu</a:t>
            </a:r>
            <a:r>
              <a:rPr lang="en-GB" dirty="0"/>
              <a:t> a </a:t>
            </a:r>
            <a:r>
              <a:rPr lang="en-GB" dirty="0" err="1"/>
              <a:t>porovnávání</a:t>
            </a:r>
            <a:r>
              <a:rPr lang="en-GB" dirty="0"/>
              <a:t>, </a:t>
            </a:r>
            <a:r>
              <a:rPr lang="en-GB" dirty="0" err="1"/>
              <a:t>práce</a:t>
            </a:r>
            <a:r>
              <a:rPr lang="en-GB" dirty="0"/>
              <a:t> s </a:t>
            </a:r>
            <a:r>
              <a:rPr lang="en-GB" dirty="0" err="1"/>
              <a:t>textem</a:t>
            </a:r>
            <a:r>
              <a:rPr lang="en-GB" dirty="0"/>
              <a:t>, </a:t>
            </a:r>
            <a:r>
              <a:rPr lang="cs-CZ" dirty="0"/>
              <a:t>práce s internetem, </a:t>
            </a:r>
            <a:r>
              <a:rPr lang="en-GB" dirty="0" err="1"/>
              <a:t>otázky</a:t>
            </a:r>
            <a:r>
              <a:rPr lang="en-GB" dirty="0"/>
              <a:t> pro </a:t>
            </a:r>
            <a:r>
              <a:rPr lang="en-GB" dirty="0" err="1"/>
              <a:t>práci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dvojicích</a:t>
            </a:r>
            <a:r>
              <a:rPr lang="en-GB" dirty="0"/>
              <a:t> </a:t>
            </a:r>
            <a:r>
              <a:rPr lang="en-GB" dirty="0" err="1"/>
              <a:t>nebo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 smtClean="0"/>
              <a:t>skupinách</a:t>
            </a:r>
            <a:r>
              <a:rPr lang="cs-CZ" dirty="0" smtClean="0"/>
              <a:t>. </a:t>
            </a:r>
          </a:p>
          <a:p>
            <a:r>
              <a:rPr lang="cs-CZ" dirty="0"/>
              <a:t>K </a:t>
            </a:r>
            <a:r>
              <a:rPr lang="cs-CZ" dirty="0" err="1"/>
              <a:t>osmisměrce</a:t>
            </a:r>
            <a:r>
              <a:rPr lang="cs-CZ" dirty="0"/>
              <a:t> (</a:t>
            </a:r>
            <a:r>
              <a:rPr lang="cs-CZ" dirty="0" err="1"/>
              <a:t>slide</a:t>
            </a:r>
            <a:r>
              <a:rPr lang="cs-CZ" dirty="0"/>
              <a:t> 4) je možno použít a vytisknout přílohu ve Wordu. </a:t>
            </a:r>
          </a:p>
          <a:p>
            <a:pPr algn="just"/>
            <a:r>
              <a:rPr lang="cs-CZ" u="sng" dirty="0" smtClean="0"/>
              <a:t>Forma výuky</a:t>
            </a:r>
            <a:r>
              <a:rPr lang="cs-CZ" dirty="0" smtClean="0"/>
              <a:t>: frontální výuka, skupinová, individuální pro domácí přípravu</a:t>
            </a:r>
            <a:endParaRPr lang="cs-CZ" u="sng" dirty="0" smtClean="0"/>
          </a:p>
          <a:p>
            <a:pPr algn="just"/>
            <a:r>
              <a:rPr lang="cs-CZ" u="sng" dirty="0" smtClean="0"/>
              <a:t>Převládající klíčové kompetence</a:t>
            </a:r>
            <a:r>
              <a:rPr lang="cs-CZ" dirty="0" smtClean="0"/>
              <a:t>: </a:t>
            </a:r>
            <a:r>
              <a:rPr lang="cs-CZ" sz="2800" dirty="0" smtClean="0"/>
              <a:t>kompetence k učení, kompetence komunikativní, kompetence k řešení problémů, kompetence sociální a personální</a:t>
            </a:r>
            <a:endParaRPr lang="cs-CZ" u="sng" dirty="0" smtClean="0"/>
          </a:p>
          <a:p>
            <a:pPr algn="just"/>
            <a:r>
              <a:rPr lang="cs-CZ" u="sng" dirty="0" smtClean="0"/>
              <a:t>Vazba na ŠVP: </a:t>
            </a:r>
          </a:p>
          <a:p>
            <a:pPr algn="just"/>
            <a:r>
              <a:rPr lang="cs-CZ" sz="2400" dirty="0" smtClean="0"/>
              <a:t>Školní vzdělávací program pro čtyřleté gymnázium – učební osnovy ANGLICKÝ JAZYK – 3. ročník </a:t>
            </a:r>
          </a:p>
          <a:p>
            <a:pPr algn="just"/>
            <a:r>
              <a:rPr lang="cs-CZ" sz="2400" dirty="0" smtClean="0"/>
              <a:t>Školní vzdělávací program pro osmileté gymnázium – část B – učební osnovy ANGLICKÝ JAZYK - septima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97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Autofit/>
          </a:bodyPr>
          <a:lstStyle/>
          <a:p>
            <a:r>
              <a:rPr lang="cs-CZ" sz="4000" dirty="0" err="1" smtClean="0"/>
              <a:t>Questions</a:t>
            </a:r>
            <a:r>
              <a:rPr lang="cs-CZ" sz="4000" dirty="0" smtClean="0"/>
              <a:t/>
            </a:r>
            <a:br>
              <a:rPr lang="cs-CZ" sz="4000" dirty="0" smtClean="0"/>
            </a:br>
            <a:r>
              <a:rPr lang="cs-CZ" sz="3600" i="1" dirty="0" err="1" smtClean="0"/>
              <a:t>Ask</a:t>
            </a:r>
            <a:r>
              <a:rPr lang="cs-CZ" sz="3600" i="1" dirty="0" smtClean="0"/>
              <a:t> and </a:t>
            </a:r>
            <a:r>
              <a:rPr lang="cs-CZ" sz="3600" i="1" dirty="0" err="1" smtClean="0"/>
              <a:t>answer</a:t>
            </a:r>
            <a:r>
              <a:rPr lang="cs-CZ" sz="3600" i="1" dirty="0" smtClean="0"/>
              <a:t> in </a:t>
            </a:r>
            <a:r>
              <a:rPr lang="cs-CZ" sz="3600" i="1" dirty="0" err="1" smtClean="0"/>
              <a:t>pairs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or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small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groups</a:t>
            </a:r>
            <a:endParaRPr lang="en-GB" sz="36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5112568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/>
              <a:t>What are the symptoms of the flu? What medication and treatment do you need?</a:t>
            </a:r>
          </a:p>
          <a:p>
            <a:r>
              <a:rPr lang="en-GB" sz="2800" dirty="0" smtClean="0"/>
              <a:t>What </a:t>
            </a:r>
            <a:r>
              <a:rPr lang="en-GB" sz="2800" dirty="0"/>
              <a:t>childhood diseases have you had?</a:t>
            </a:r>
          </a:p>
          <a:p>
            <a:r>
              <a:rPr lang="en-GB" sz="2800" dirty="0"/>
              <a:t>What diseases are considered to be civilizational diseases? What causes them? How can they be avoided?</a:t>
            </a:r>
          </a:p>
          <a:p>
            <a:r>
              <a:rPr lang="en-GB" sz="2800" dirty="0"/>
              <a:t>What injuries can happen at home or during sports activities? How can </a:t>
            </a:r>
            <a:r>
              <a:rPr lang="cs-CZ" sz="2800" dirty="0" err="1"/>
              <a:t>they</a:t>
            </a:r>
            <a:r>
              <a:rPr lang="cs-CZ" sz="2800" dirty="0"/>
              <a:t> </a:t>
            </a:r>
            <a:r>
              <a:rPr lang="en-GB" sz="2800" dirty="0"/>
              <a:t>be treated?</a:t>
            </a:r>
            <a:endParaRPr lang="cs-CZ" sz="2800" dirty="0"/>
          </a:p>
          <a:p>
            <a:r>
              <a:rPr lang="en-GB" sz="2800" dirty="0"/>
              <a:t>Do you go for regular medical check-ups? How often do you go to the dentist?</a:t>
            </a:r>
          </a:p>
          <a:p>
            <a:r>
              <a:rPr lang="en-GB" sz="2800" dirty="0"/>
              <a:t>What are some medical specialists and what do they do?</a:t>
            </a:r>
          </a:p>
          <a:p>
            <a:r>
              <a:rPr lang="en-GB" sz="2800" dirty="0"/>
              <a:t>Do you have a lot of stress?</a:t>
            </a:r>
          </a:p>
          <a:p>
            <a:r>
              <a:rPr lang="en-GB" sz="2800" dirty="0"/>
              <a:t>What do you think about alternative medicine, natural remedies? Have you had experience with it?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2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cs-CZ" sz="4000" dirty="0" smtClean="0"/>
              <a:t>Seznam citací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4983832"/>
          </a:xfrm>
        </p:spPr>
        <p:txBody>
          <a:bodyPr>
            <a:normAutofit fontScale="25000" lnSpcReduction="20000"/>
          </a:bodyPr>
          <a:lstStyle/>
          <a:p>
            <a:pPr lvl="0"/>
            <a:endParaRPr lang="cs-CZ" sz="4800" dirty="0" smtClean="0"/>
          </a:p>
          <a:p>
            <a:pPr lvl="0"/>
            <a:r>
              <a:rPr lang="cs-CZ" sz="4800" dirty="0" smtClean="0"/>
              <a:t>1. Vytvořila </a:t>
            </a:r>
            <a:r>
              <a:rPr lang="cs-CZ" sz="4800" dirty="0"/>
              <a:t>Jana Sochorová v programu: SEN </a:t>
            </a:r>
            <a:r>
              <a:rPr lang="cs-CZ" sz="4800" dirty="0" err="1"/>
              <a:t>Teacher</a:t>
            </a:r>
            <a:r>
              <a:rPr lang="cs-CZ" sz="4800" dirty="0"/>
              <a:t> </a:t>
            </a:r>
            <a:r>
              <a:rPr lang="en-GB" sz="4800" dirty="0"/>
              <a:t>© 1999-2013 SEN Teacher. </a:t>
            </a:r>
            <a:r>
              <a:rPr lang="cs-CZ" sz="4800" dirty="0"/>
              <a:t>Dostupný pod licencí </a:t>
            </a:r>
            <a:r>
              <a:rPr lang="en-GB" sz="4800" b="1" dirty="0">
                <a:hlinkClick r:id="rId2"/>
              </a:rPr>
              <a:t>Creative Commons License</a:t>
            </a:r>
            <a:r>
              <a:rPr lang="cs-CZ" sz="4800" b="1" dirty="0"/>
              <a:t> </a:t>
            </a:r>
            <a:r>
              <a:rPr lang="cs-CZ" sz="4800" dirty="0"/>
              <a:t>. WWW: </a:t>
            </a:r>
            <a:r>
              <a:rPr lang="en-GB" sz="4800" dirty="0">
                <a:hlinkClick r:id="rId3"/>
              </a:rPr>
              <a:t>http://www.senteacher.org/</a:t>
            </a:r>
            <a:endParaRPr lang="cs-CZ" sz="4800" dirty="0"/>
          </a:p>
          <a:p>
            <a:r>
              <a:rPr lang="cs-CZ" sz="4800" dirty="0" smtClean="0"/>
              <a:t>2.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4.8.2013].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http://office.microsoft.com/cs-cz/images/results.aspx?qu=obli%C4%8Dej&amp;ex=1#ai:MP900426560|</a:t>
            </a:r>
          </a:p>
          <a:p>
            <a:r>
              <a:rPr lang="cs-CZ" sz="4800" dirty="0" smtClean="0"/>
              <a:t>3. </a:t>
            </a:r>
            <a:r>
              <a:rPr lang="en-GB" sz="4800" dirty="0" smtClean="0"/>
              <a:t>CUTRIGHT</a:t>
            </a:r>
            <a:r>
              <a:rPr lang="en-GB" sz="4800" dirty="0"/>
              <a:t>, Eric J.. </a:t>
            </a:r>
            <a:r>
              <a:rPr lang="en-GB" sz="4800" i="1" dirty="0"/>
              <a:t>wikimedia.org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U.S. Navy photo by Mass Communication Specialist Seaman Eric J. </a:t>
            </a:r>
            <a:r>
              <a:rPr lang="en-GB" sz="4800" dirty="0" err="1"/>
              <a:t>Cutright</a:t>
            </a:r>
            <a:r>
              <a:rPr lang="en-GB" sz="4800" dirty="0"/>
              <a:t> [Public domain],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http://commons.wikimedia.org/wiki/File%3AUS_Navy_070504-N-0995C-072_Chief_Mineman_Kevin_Sperling_appears_as_the_guest_body_builder_at_an_Armed_Forces_body_building_competition_held_at_Sharkey's_Theatre_at_Naval_Station_Pearl_Harbor.jpg</a:t>
            </a:r>
          </a:p>
          <a:p>
            <a:r>
              <a:rPr lang="cs-CZ" sz="4800" dirty="0" smtClean="0"/>
              <a:t>4.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http://office.microsoft.com/cs-cz/images/results.aspx?qu=dla%C5%88&amp;ex=1#ai:MC900441733|</a:t>
            </a:r>
          </a:p>
          <a:p>
            <a:r>
              <a:rPr lang="cs-CZ" sz="4800" dirty="0" smtClean="0"/>
              <a:t>5.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http://office.microsoft.com/cs-cz/images/results.aspx?qu=org%C3%A1ny&amp;ex=1#ai:MC900423561|</a:t>
            </a:r>
          </a:p>
          <a:p>
            <a:r>
              <a:rPr lang="cs-CZ" sz="4800" dirty="0" smtClean="0"/>
              <a:t>7.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http://office.microsoft.com/cs-cz/images/results.aspx?qu=org%C3%A1ny&amp;ex=1#ai:MC900426164|</a:t>
            </a:r>
          </a:p>
          <a:p>
            <a:r>
              <a:rPr lang="cs-CZ" sz="4800" dirty="0" smtClean="0"/>
              <a:t>6.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http://office.microsoft.com/cs-cz/images/results.aspx?qu=org%C3%A1ny&amp;ex=1#ai:MC900426170|</a:t>
            </a:r>
          </a:p>
          <a:p>
            <a:r>
              <a:rPr lang="cs-CZ" sz="4800" dirty="0" smtClean="0"/>
              <a:t>8.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http://office.microsoft.com/cs-cz/images/results.aspx?qu=st%C5%99eva&amp;ex=1#ai:MC900426142|</a:t>
            </a:r>
          </a:p>
          <a:p>
            <a:r>
              <a:rPr lang="cs-CZ" sz="4800" dirty="0" smtClean="0"/>
              <a:t>9.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http://office.microsoft.com/cs-cz/images/results.aspx?qu=berle&amp;ex=1#ai:MC900211939|</a:t>
            </a:r>
          </a:p>
          <a:p>
            <a:r>
              <a:rPr lang="cs-CZ" sz="4800" dirty="0" smtClean="0"/>
              <a:t>10.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</a:t>
            </a:r>
            <a:r>
              <a:rPr lang="en-GB" sz="4800" dirty="0" smtClean="0"/>
              <a:t>http://</a:t>
            </a:r>
            <a:r>
              <a:rPr lang="en-GB" sz="4800" dirty="0"/>
              <a:t>office.microsoft.com/cs-cz/images/results.aspx?qu=s%C3%A1dra&amp;ex=1#ai:MC900413506|</a:t>
            </a:r>
          </a:p>
          <a:p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80871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cs-CZ" sz="4000" dirty="0" smtClean="0"/>
              <a:t>Seznam citací</a:t>
            </a:r>
            <a:endParaRPr lang="en-GB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25000" lnSpcReduction="20000"/>
          </a:bodyPr>
          <a:lstStyle/>
          <a:p>
            <a:r>
              <a:rPr lang="cs-CZ" sz="4800" dirty="0" smtClean="0"/>
              <a:t>11.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http://office.microsoft.com/cs-cz/images/results.aspx?qu=obvaz&amp;ex=1#ai:MP900321096|</a:t>
            </a:r>
          </a:p>
          <a:p>
            <a:r>
              <a:rPr lang="cs-CZ" sz="4800" dirty="0"/>
              <a:t>12.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http://office.microsoft.com/cs-cz/images/results.aspx?qu=teplom%C4%9Br&amp;ex=1#ai:MC900340440|</a:t>
            </a:r>
          </a:p>
          <a:p>
            <a:r>
              <a:rPr lang="cs-CZ" sz="4800" dirty="0"/>
              <a:t>13.  </a:t>
            </a:r>
            <a:r>
              <a:rPr lang="en-GB" sz="4800" dirty="0"/>
              <a:t>ZSPEED. </a:t>
            </a:r>
            <a:r>
              <a:rPr lang="en-GB" sz="4800" i="1" dirty="0"/>
              <a:t>wikimedia.org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pod </a:t>
            </a:r>
            <a:r>
              <a:rPr lang="en-GB" sz="4800" dirty="0" err="1"/>
              <a:t>licencí</a:t>
            </a:r>
            <a:r>
              <a:rPr lang="en-GB" sz="4800" dirty="0"/>
              <a:t> By </a:t>
            </a:r>
            <a:r>
              <a:rPr lang="en-GB" sz="4800" dirty="0" err="1"/>
              <a:t>ZSpeed</a:t>
            </a:r>
            <a:r>
              <a:rPr lang="en-GB" sz="4800" dirty="0"/>
              <a:t> (Own work) [CC-BY-SA-3.0 (http://creativecommons.org/licenses/by-sa/3.0)], via Wikimedia Commons </a:t>
            </a:r>
            <a:r>
              <a:rPr lang="en-GB" sz="4800" dirty="0" err="1"/>
              <a:t>na</a:t>
            </a:r>
            <a:r>
              <a:rPr lang="en-GB" sz="4800" dirty="0"/>
              <a:t> WWW: http://commons.wikimedia.org/wiki/File%3ADental_Braces.jpg</a:t>
            </a:r>
          </a:p>
          <a:p>
            <a:r>
              <a:rPr lang="cs-CZ" sz="4800" dirty="0"/>
              <a:t>14.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http://office.microsoft.com/cs-cz/images/results.aspx?qu=n%C3%A1plast&amp;ex=1#ai:MP900448714|</a:t>
            </a:r>
          </a:p>
          <a:p>
            <a:r>
              <a:rPr lang="cs-CZ" sz="4800" dirty="0"/>
              <a:t>15.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http://office.microsoft.com/cs-cz/images/results.aspx?qu=l%C3%A9ka%C5%99&amp;ex=1#ai:MP900422130|</a:t>
            </a:r>
          </a:p>
          <a:p>
            <a:pPr lvl="0"/>
            <a:r>
              <a:rPr lang="cs-CZ" sz="4800" dirty="0">
                <a:solidFill>
                  <a:prstClr val="black"/>
                </a:solidFill>
              </a:rPr>
              <a:t>16. </a:t>
            </a:r>
            <a:r>
              <a:rPr lang="en-GB" sz="4800" dirty="0">
                <a:solidFill>
                  <a:prstClr val="black"/>
                </a:solidFill>
              </a:rPr>
              <a:t>AUTOR NEUVEDEN. </a:t>
            </a:r>
            <a:r>
              <a:rPr lang="en-GB" sz="4800" i="1" dirty="0">
                <a:solidFill>
                  <a:prstClr val="black"/>
                </a:solidFill>
              </a:rPr>
              <a:t>office.microsoft.com</a:t>
            </a:r>
            <a:r>
              <a:rPr lang="en-GB" sz="4800" dirty="0">
                <a:solidFill>
                  <a:prstClr val="black"/>
                </a:solidFill>
              </a:rPr>
              <a:t> [online]. [cit. 5.8.2013]. </a:t>
            </a:r>
            <a:r>
              <a:rPr lang="en-GB" sz="4800" dirty="0" err="1">
                <a:solidFill>
                  <a:prstClr val="black"/>
                </a:solidFill>
              </a:rPr>
              <a:t>Dostupný</a:t>
            </a:r>
            <a:r>
              <a:rPr lang="en-GB" sz="4800" dirty="0">
                <a:solidFill>
                  <a:prstClr val="black"/>
                </a:solidFill>
              </a:rPr>
              <a:t> </a:t>
            </a:r>
            <a:r>
              <a:rPr lang="en-GB" sz="4800" dirty="0" err="1">
                <a:solidFill>
                  <a:prstClr val="black"/>
                </a:solidFill>
              </a:rPr>
              <a:t>na</a:t>
            </a:r>
            <a:r>
              <a:rPr lang="en-GB" sz="4800" dirty="0">
                <a:solidFill>
                  <a:prstClr val="black"/>
                </a:solidFill>
              </a:rPr>
              <a:t> WWW: http://office.microsoft.com/cs-cz/images/results.aspx?qu=%C4%8Dlov%C4%9Bk&amp;ex=1#ai:MP900289344|</a:t>
            </a:r>
          </a:p>
          <a:p>
            <a:r>
              <a:rPr lang="cs-CZ" sz="4800" dirty="0"/>
              <a:t>17. </a:t>
            </a:r>
            <a:r>
              <a:rPr lang="en-GB" sz="4800" dirty="0"/>
              <a:t>AUTOR 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http://office.microsoft.com/cs-cz/images/results.aspx?qu=l%C3%A9ky&amp;ex=1#ai:MC900371350|</a:t>
            </a:r>
          </a:p>
          <a:p>
            <a:r>
              <a:rPr lang="cs-CZ" sz="4800" dirty="0" smtClean="0"/>
              <a:t>18.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http://office.microsoft.com/cs-cz/images/results.aspx?qu=prescription&amp;ex=1#ai:MP900442317|</a:t>
            </a:r>
          </a:p>
          <a:p>
            <a:r>
              <a:rPr lang="cs-CZ" sz="4800" dirty="0" smtClean="0"/>
              <a:t>19. </a:t>
            </a:r>
            <a:r>
              <a:rPr lang="en-GB" sz="4800" dirty="0" smtClean="0"/>
              <a:t>AUTOR </a:t>
            </a:r>
            <a:r>
              <a:rPr lang="en-GB" sz="4800" dirty="0"/>
              <a:t>NEUVEDEN. </a:t>
            </a:r>
            <a:r>
              <a:rPr lang="en-GB" sz="4800" i="1" dirty="0"/>
              <a:t>office.microsoft.com</a:t>
            </a:r>
            <a:r>
              <a:rPr lang="en-GB" sz="4800" dirty="0"/>
              <a:t> [online]. [cit. 5.8.2013]. </a:t>
            </a:r>
            <a:r>
              <a:rPr lang="en-GB" sz="4800" dirty="0" err="1"/>
              <a:t>Dostupný</a:t>
            </a:r>
            <a:r>
              <a:rPr lang="en-GB" sz="4800" dirty="0"/>
              <a:t> </a:t>
            </a:r>
            <a:r>
              <a:rPr lang="en-GB" sz="4800" dirty="0" err="1"/>
              <a:t>na</a:t>
            </a:r>
            <a:r>
              <a:rPr lang="en-GB" sz="4800" dirty="0"/>
              <a:t> WWW: http://office.microsoft.com/cs-cz/images/results.aspx?qu=sanitka&amp;ex=1#ai:MC900404205|</a:t>
            </a:r>
          </a:p>
          <a:p>
            <a:pPr>
              <a:buClr>
                <a:srgbClr val="FEB80A"/>
              </a:buClr>
            </a:pPr>
            <a:r>
              <a:rPr lang="en-GB" sz="800" dirty="0" smtClean="0"/>
              <a:t/>
            </a:r>
            <a:br>
              <a:rPr lang="en-GB" sz="800" dirty="0" smtClean="0"/>
            </a:br>
            <a:r>
              <a:rPr lang="cs-CZ" sz="4800" dirty="0" smtClean="0">
                <a:solidFill>
                  <a:prstClr val="black"/>
                </a:solidFill>
              </a:rPr>
              <a:t>20</a:t>
            </a:r>
            <a:r>
              <a:rPr lang="cs-CZ" sz="4800" dirty="0">
                <a:solidFill>
                  <a:prstClr val="black"/>
                </a:solidFill>
              </a:rPr>
              <a:t>. </a:t>
            </a:r>
            <a:r>
              <a:rPr lang="en-GB" sz="4800" dirty="0">
                <a:solidFill>
                  <a:prstClr val="black"/>
                </a:solidFill>
              </a:rPr>
              <a:t>AUTOR NEUVEDEN. </a:t>
            </a:r>
            <a:r>
              <a:rPr lang="en-GB" sz="4800" i="1" dirty="0">
                <a:solidFill>
                  <a:prstClr val="black"/>
                </a:solidFill>
              </a:rPr>
              <a:t>office.microsoft.com</a:t>
            </a:r>
            <a:r>
              <a:rPr lang="en-GB" sz="4800" dirty="0">
                <a:solidFill>
                  <a:prstClr val="black"/>
                </a:solidFill>
              </a:rPr>
              <a:t> [online]. [cit. 5.8.2013]. </a:t>
            </a:r>
            <a:r>
              <a:rPr lang="en-GB" sz="4800" dirty="0" err="1">
                <a:solidFill>
                  <a:prstClr val="black"/>
                </a:solidFill>
              </a:rPr>
              <a:t>Dostupný</a:t>
            </a:r>
            <a:r>
              <a:rPr lang="en-GB" sz="4800" dirty="0">
                <a:solidFill>
                  <a:prstClr val="black"/>
                </a:solidFill>
              </a:rPr>
              <a:t> </a:t>
            </a:r>
            <a:r>
              <a:rPr lang="en-GB" sz="4800" dirty="0" err="1">
                <a:solidFill>
                  <a:prstClr val="black"/>
                </a:solidFill>
              </a:rPr>
              <a:t>na</a:t>
            </a:r>
            <a:r>
              <a:rPr lang="en-GB" sz="4800" dirty="0">
                <a:solidFill>
                  <a:prstClr val="black"/>
                </a:solidFill>
              </a:rPr>
              <a:t> WWW: http://office.microsoft.com/cs-cz/images/results.aspx?qu=opera%C4%8Dn%C3%AD+s%C3%A1l&amp;ex=1#ai:MP900313990|</a:t>
            </a:r>
          </a:p>
          <a:p>
            <a:pPr lvl="0">
              <a:buClr>
                <a:srgbClr val="FEB80A"/>
              </a:buClr>
            </a:pPr>
            <a:r>
              <a:rPr lang="cs-CZ" sz="4800" dirty="0" smtClean="0">
                <a:solidFill>
                  <a:prstClr val="black"/>
                </a:solidFill>
              </a:rPr>
              <a:t>21</a:t>
            </a:r>
            <a:r>
              <a:rPr lang="cs-CZ" sz="4800" dirty="0">
                <a:solidFill>
                  <a:prstClr val="black"/>
                </a:solidFill>
              </a:rPr>
              <a:t>.  </a:t>
            </a:r>
            <a:r>
              <a:rPr lang="en-GB" sz="4800" dirty="0">
                <a:solidFill>
                  <a:prstClr val="black"/>
                </a:solidFill>
              </a:rPr>
              <a:t>AUTOR NEUVEDEN. </a:t>
            </a:r>
            <a:r>
              <a:rPr lang="en-GB" sz="4800" i="1" dirty="0">
                <a:solidFill>
                  <a:prstClr val="black"/>
                </a:solidFill>
              </a:rPr>
              <a:t>office.microsoft.com</a:t>
            </a:r>
            <a:r>
              <a:rPr lang="en-GB" sz="4800" dirty="0">
                <a:solidFill>
                  <a:prstClr val="black"/>
                </a:solidFill>
              </a:rPr>
              <a:t> [online]. [cit. 5.8.2013]. </a:t>
            </a:r>
            <a:r>
              <a:rPr lang="en-GB" sz="4800" dirty="0" err="1">
                <a:solidFill>
                  <a:prstClr val="black"/>
                </a:solidFill>
              </a:rPr>
              <a:t>Dostupný</a:t>
            </a:r>
            <a:r>
              <a:rPr lang="en-GB" sz="4800" dirty="0">
                <a:solidFill>
                  <a:prstClr val="black"/>
                </a:solidFill>
              </a:rPr>
              <a:t> </a:t>
            </a:r>
            <a:r>
              <a:rPr lang="en-GB" sz="4800" dirty="0" err="1">
                <a:solidFill>
                  <a:prstClr val="black"/>
                </a:solidFill>
              </a:rPr>
              <a:t>na</a:t>
            </a:r>
            <a:r>
              <a:rPr lang="en-GB" sz="4800" dirty="0">
                <a:solidFill>
                  <a:prstClr val="black"/>
                </a:solidFill>
              </a:rPr>
              <a:t> WWW: http://office.microsoft.com/cs-cz/images/results.aspx?qu=injekce&amp;ex=1#ai:MC900199368|</a:t>
            </a:r>
          </a:p>
          <a:p>
            <a:r>
              <a:rPr lang="cs-CZ" sz="4800" dirty="0" smtClean="0"/>
              <a:t>22. </a:t>
            </a:r>
            <a:r>
              <a:rPr lang="en-GB" sz="4800" dirty="0" smtClean="0"/>
              <a:t>AUTOR NEUVEDEN. </a:t>
            </a:r>
            <a:r>
              <a:rPr lang="en-GB" sz="4800" i="1" dirty="0" smtClean="0"/>
              <a:t>office.microsoft.com</a:t>
            </a:r>
            <a:r>
              <a:rPr lang="en-GB" sz="4800" dirty="0" smtClean="0"/>
              <a:t> [online]. [cit. 5.8.2013]. </a:t>
            </a:r>
            <a:r>
              <a:rPr lang="en-GB" sz="4800" dirty="0" err="1" smtClean="0"/>
              <a:t>Dostupný</a:t>
            </a:r>
            <a:r>
              <a:rPr lang="en-GB" sz="4800" dirty="0" smtClean="0"/>
              <a:t> </a:t>
            </a:r>
            <a:r>
              <a:rPr lang="en-GB" sz="4800" dirty="0" err="1" smtClean="0"/>
              <a:t>na</a:t>
            </a:r>
            <a:r>
              <a:rPr lang="en-GB" sz="4800" dirty="0" smtClean="0"/>
              <a:t> WWW: http://office.microsoft.com/cs-cz/images/results.aspx?qu=invalidn%C3%AD+voz%C3%ADk&amp;ex=1#ai:MC900370728|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26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r>
              <a:rPr lang="cs-CZ" dirty="0" err="1" smtClean="0"/>
              <a:t>Parts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body – </a:t>
            </a:r>
            <a:r>
              <a:rPr lang="cs-CZ" dirty="0" err="1" smtClean="0"/>
              <a:t>word</a:t>
            </a:r>
            <a:r>
              <a:rPr lang="cs-CZ" dirty="0" smtClean="0"/>
              <a:t> </a:t>
            </a:r>
            <a:r>
              <a:rPr lang="cs-CZ" dirty="0" err="1" smtClean="0"/>
              <a:t>search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2520280" cy="4896544"/>
          </a:xfrm>
        </p:spPr>
        <p:txBody>
          <a:bodyPr/>
          <a:lstStyle/>
          <a:p>
            <a:r>
              <a:rPr lang="cs-CZ" dirty="0" err="1" smtClean="0"/>
              <a:t>Find</a:t>
            </a:r>
            <a:r>
              <a:rPr lang="cs-CZ" dirty="0" smtClean="0"/>
              <a:t> 27 </a:t>
            </a:r>
            <a:r>
              <a:rPr lang="cs-CZ" dirty="0" err="1" smtClean="0"/>
              <a:t>words</a:t>
            </a:r>
            <a:r>
              <a:rPr lang="cs-CZ" dirty="0" smtClean="0"/>
              <a:t>.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1124744"/>
            <a:ext cx="5325455" cy="556802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532440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5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764704"/>
            <a:ext cx="2448272" cy="5544616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en-US" dirty="0" smtClean="0"/>
              <a:t>Are you familiar with all these words?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1454"/>
            <a:ext cx="5760640" cy="636764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67065" y="1052736"/>
            <a:ext cx="2520280" cy="34778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waist, larynx, buttocks, lungs, forehead, chest, tongue, elbow, fist, forearm, shoulder, heart, cheek , chin, ankle, knee, kidney, heel, thigh, calf, toe, liver, stomach, thumb, instep, armpit, wrist</a:t>
            </a:r>
            <a:endParaRPr lang="en-US" sz="20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8820472" y="638132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43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Parts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body</a:t>
            </a:r>
            <a:br>
              <a:rPr lang="cs-CZ" dirty="0" smtClean="0"/>
            </a:br>
            <a:r>
              <a:rPr lang="cs-CZ" sz="3600" i="1" dirty="0" smtClean="0"/>
              <a:t>Label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</a:t>
            </a:r>
            <a:endParaRPr lang="en-GB" sz="3600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026" y="2681850"/>
            <a:ext cx="3095625" cy="3095625"/>
          </a:xfrm>
        </p:spPr>
      </p:pic>
      <p:sp>
        <p:nvSpPr>
          <p:cNvPr id="14" name="TextovéPole 13"/>
          <p:cNvSpPr txBox="1"/>
          <p:nvPr/>
        </p:nvSpPr>
        <p:spPr>
          <a:xfrm>
            <a:off x="5868144" y="55892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30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Parts</a:t>
            </a:r>
            <a:r>
              <a:rPr lang="cs-CZ" dirty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body</a:t>
            </a:r>
            <a:br>
              <a:rPr lang="cs-CZ" dirty="0" smtClean="0"/>
            </a:br>
            <a:r>
              <a:rPr lang="cs-CZ" sz="3600" i="1" dirty="0" smtClean="0"/>
              <a:t>Label </a:t>
            </a:r>
            <a:r>
              <a:rPr lang="cs-CZ" sz="3600" i="1" dirty="0" err="1" smtClean="0"/>
              <a:t>the</a:t>
            </a:r>
            <a:r>
              <a:rPr lang="cs-CZ" sz="3600" i="1" dirty="0" smtClean="0"/>
              <a:t> </a:t>
            </a:r>
            <a:r>
              <a:rPr lang="cs-CZ" sz="3600" i="1" dirty="0" err="1" smtClean="0"/>
              <a:t>picture</a:t>
            </a:r>
            <a:endParaRPr lang="en-GB" sz="3600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026" y="2681850"/>
            <a:ext cx="3095625" cy="3095625"/>
          </a:xfrm>
        </p:spPr>
      </p:pic>
      <p:sp>
        <p:nvSpPr>
          <p:cNvPr id="7" name="Obdélník 6"/>
          <p:cNvSpPr/>
          <p:nvPr/>
        </p:nvSpPr>
        <p:spPr>
          <a:xfrm>
            <a:off x="2843808" y="1811444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forehead</a:t>
            </a:r>
            <a:endParaRPr lang="en-US" sz="2800"/>
          </a:p>
        </p:txBody>
      </p:sp>
      <p:sp>
        <p:nvSpPr>
          <p:cNvPr id="8" name="Obdélník 7"/>
          <p:cNvSpPr/>
          <p:nvPr/>
        </p:nvSpPr>
        <p:spPr>
          <a:xfrm>
            <a:off x="2845907" y="5877272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chin</a:t>
            </a:r>
            <a:endParaRPr lang="en-US" sz="2800"/>
          </a:p>
        </p:txBody>
      </p:sp>
      <p:sp>
        <p:nvSpPr>
          <p:cNvPr id="9" name="Obdélník 8"/>
          <p:cNvSpPr/>
          <p:nvPr/>
        </p:nvSpPr>
        <p:spPr>
          <a:xfrm>
            <a:off x="5844469" y="3556683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eyelid</a:t>
            </a:r>
            <a:endParaRPr lang="en-US" sz="2800"/>
          </a:p>
        </p:txBody>
      </p:sp>
      <p:sp>
        <p:nvSpPr>
          <p:cNvPr id="10" name="Obdélník 9"/>
          <p:cNvSpPr/>
          <p:nvPr/>
        </p:nvSpPr>
        <p:spPr>
          <a:xfrm>
            <a:off x="5855382" y="4653136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cheek</a:t>
            </a:r>
            <a:endParaRPr lang="en-US" sz="2800"/>
          </a:p>
        </p:txBody>
      </p:sp>
      <p:sp>
        <p:nvSpPr>
          <p:cNvPr id="11" name="Obdélník 10"/>
          <p:cNvSpPr/>
          <p:nvPr/>
        </p:nvSpPr>
        <p:spPr>
          <a:xfrm>
            <a:off x="5855382" y="2573030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eyebrow</a:t>
            </a:r>
            <a:endParaRPr lang="en-US" sz="2800"/>
          </a:p>
        </p:txBody>
      </p:sp>
      <p:sp>
        <p:nvSpPr>
          <p:cNvPr id="12" name="Obdélník 11"/>
          <p:cNvSpPr/>
          <p:nvPr/>
        </p:nvSpPr>
        <p:spPr>
          <a:xfrm>
            <a:off x="310999" y="4348771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lips</a:t>
            </a:r>
            <a:endParaRPr lang="en-US" sz="2800"/>
          </a:p>
        </p:txBody>
      </p:sp>
      <p:sp>
        <p:nvSpPr>
          <p:cNvPr id="13" name="Obdélník 12"/>
          <p:cNvSpPr/>
          <p:nvPr/>
        </p:nvSpPr>
        <p:spPr>
          <a:xfrm>
            <a:off x="304942" y="3418417"/>
            <a:ext cx="2160240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nose</a:t>
            </a:r>
            <a:endParaRPr lang="en-US" sz="280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3707904" y="2420888"/>
            <a:ext cx="0" cy="5481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V="1">
            <a:off x="3779912" y="4866767"/>
            <a:ext cx="0" cy="11951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1979712" y="4509120"/>
            <a:ext cx="1584176" cy="3879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H="1" flipV="1">
            <a:off x="4427984" y="3952727"/>
            <a:ext cx="1512168" cy="9140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 flipV="1">
            <a:off x="4211960" y="3365118"/>
            <a:ext cx="2088232" cy="5170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>
            <a:off x="4139952" y="2847381"/>
            <a:ext cx="1800200" cy="2740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2195736" y="3800585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>
            <a:off x="5855382" y="5877272"/>
            <a:ext cx="372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678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cs-CZ" sz="4000" dirty="0" err="1" smtClean="0"/>
              <a:t>Parts</a:t>
            </a:r>
            <a:r>
              <a:rPr lang="cs-CZ" sz="4000" dirty="0" smtClean="0"/>
              <a:t> </a:t>
            </a:r>
            <a:r>
              <a:rPr lang="cs-CZ" sz="4000" dirty="0" err="1" smtClean="0"/>
              <a:t>of</a:t>
            </a:r>
            <a:r>
              <a:rPr lang="cs-CZ" sz="4000" dirty="0" smtClean="0"/>
              <a:t> </a:t>
            </a:r>
            <a:r>
              <a:rPr lang="cs-CZ" sz="4000" dirty="0" err="1" smtClean="0"/>
              <a:t>the</a:t>
            </a:r>
            <a:r>
              <a:rPr lang="cs-CZ" sz="4000" dirty="0" smtClean="0"/>
              <a:t> body</a:t>
            </a:r>
            <a:br>
              <a:rPr lang="cs-CZ" sz="4000" dirty="0" smtClean="0"/>
            </a:br>
            <a:r>
              <a:rPr lang="cs-CZ" sz="3200" i="1" dirty="0" smtClean="0"/>
              <a:t>Label </a:t>
            </a:r>
            <a:r>
              <a:rPr lang="cs-CZ" sz="3200" i="1" dirty="0" err="1" smtClean="0"/>
              <a:t>the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picture</a:t>
            </a:r>
            <a:endParaRPr lang="en-GB" sz="3200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690" y="1484784"/>
            <a:ext cx="3653054" cy="5112568"/>
          </a:xfrm>
        </p:spPr>
      </p:pic>
      <p:sp>
        <p:nvSpPr>
          <p:cNvPr id="5" name="TextovéPole 4"/>
          <p:cNvSpPr txBox="1"/>
          <p:nvPr/>
        </p:nvSpPr>
        <p:spPr>
          <a:xfrm>
            <a:off x="8748464" y="630932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17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cs-CZ" sz="4000" dirty="0" err="1" smtClean="0"/>
              <a:t>Parts</a:t>
            </a:r>
            <a:r>
              <a:rPr lang="cs-CZ" sz="4000" dirty="0" smtClean="0"/>
              <a:t> </a:t>
            </a:r>
            <a:r>
              <a:rPr lang="cs-CZ" sz="4000" dirty="0" err="1" smtClean="0"/>
              <a:t>of</a:t>
            </a:r>
            <a:r>
              <a:rPr lang="cs-CZ" sz="4000" dirty="0" smtClean="0"/>
              <a:t> </a:t>
            </a:r>
            <a:r>
              <a:rPr lang="cs-CZ" sz="4000" dirty="0" err="1" smtClean="0"/>
              <a:t>the</a:t>
            </a:r>
            <a:r>
              <a:rPr lang="cs-CZ" sz="4000" dirty="0" smtClean="0"/>
              <a:t> body</a:t>
            </a:r>
            <a:br>
              <a:rPr lang="cs-CZ" sz="4000" dirty="0" smtClean="0"/>
            </a:br>
            <a:r>
              <a:rPr lang="cs-CZ" sz="3200" i="1" dirty="0" smtClean="0"/>
              <a:t>Label </a:t>
            </a:r>
            <a:r>
              <a:rPr lang="cs-CZ" sz="3200" i="1" dirty="0" err="1" smtClean="0"/>
              <a:t>the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picture</a:t>
            </a:r>
            <a:endParaRPr lang="en-GB" sz="3200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690" y="1484784"/>
            <a:ext cx="3653054" cy="5112568"/>
          </a:xfrm>
        </p:spPr>
      </p:pic>
      <p:sp>
        <p:nvSpPr>
          <p:cNvPr id="5" name="TextovéPole 4"/>
          <p:cNvSpPr txBox="1"/>
          <p:nvPr/>
        </p:nvSpPr>
        <p:spPr>
          <a:xfrm>
            <a:off x="8748464" y="630932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en-GB" dirty="0"/>
          </a:p>
        </p:txBody>
      </p:sp>
      <p:sp>
        <p:nvSpPr>
          <p:cNvPr id="6" name="Obdélník 5"/>
          <p:cNvSpPr/>
          <p:nvPr/>
        </p:nvSpPr>
        <p:spPr>
          <a:xfrm>
            <a:off x="6414120" y="2276872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armpit</a:t>
            </a:r>
            <a:endParaRPr lang="en-GB" sz="2800" dirty="0"/>
          </a:p>
        </p:txBody>
      </p:sp>
      <p:sp>
        <p:nvSpPr>
          <p:cNvPr id="7" name="Obdélník 6"/>
          <p:cNvSpPr/>
          <p:nvPr/>
        </p:nvSpPr>
        <p:spPr>
          <a:xfrm>
            <a:off x="6398604" y="1453458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shoulder</a:t>
            </a:r>
            <a:endParaRPr lang="en-GB" sz="2800" dirty="0"/>
          </a:p>
        </p:txBody>
      </p:sp>
      <p:sp>
        <p:nvSpPr>
          <p:cNvPr id="8" name="Obdélník 7"/>
          <p:cNvSpPr/>
          <p:nvPr/>
        </p:nvSpPr>
        <p:spPr>
          <a:xfrm>
            <a:off x="5173126" y="733378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chest</a:t>
            </a:r>
            <a:endParaRPr lang="en-GB" sz="2800" dirty="0"/>
          </a:p>
        </p:txBody>
      </p:sp>
      <p:sp>
        <p:nvSpPr>
          <p:cNvPr id="9" name="Obdélník 8"/>
          <p:cNvSpPr/>
          <p:nvPr/>
        </p:nvSpPr>
        <p:spPr>
          <a:xfrm>
            <a:off x="6414120" y="3094112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forearm</a:t>
            </a:r>
            <a:endParaRPr lang="en-GB" sz="2800" dirty="0"/>
          </a:p>
        </p:txBody>
      </p:sp>
      <p:sp>
        <p:nvSpPr>
          <p:cNvPr id="10" name="Obdélník 9"/>
          <p:cNvSpPr/>
          <p:nvPr/>
        </p:nvSpPr>
        <p:spPr>
          <a:xfrm>
            <a:off x="6414120" y="3922649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thigh</a:t>
            </a:r>
            <a:endParaRPr lang="en-GB" sz="2800" dirty="0"/>
          </a:p>
        </p:txBody>
      </p:sp>
      <p:sp>
        <p:nvSpPr>
          <p:cNvPr id="11" name="Obdélník 10"/>
          <p:cNvSpPr/>
          <p:nvPr/>
        </p:nvSpPr>
        <p:spPr>
          <a:xfrm>
            <a:off x="6414120" y="4861603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ankle</a:t>
            </a:r>
            <a:endParaRPr lang="en-GB" sz="2800" dirty="0"/>
          </a:p>
        </p:txBody>
      </p:sp>
      <p:sp>
        <p:nvSpPr>
          <p:cNvPr id="12" name="Obdélník 11"/>
          <p:cNvSpPr/>
          <p:nvPr/>
        </p:nvSpPr>
        <p:spPr>
          <a:xfrm>
            <a:off x="6414120" y="5730463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heel</a:t>
            </a:r>
            <a:endParaRPr lang="en-GB" sz="2800" dirty="0"/>
          </a:p>
        </p:txBody>
      </p:sp>
      <p:sp>
        <p:nvSpPr>
          <p:cNvPr id="13" name="Obdélník 12"/>
          <p:cNvSpPr/>
          <p:nvPr/>
        </p:nvSpPr>
        <p:spPr>
          <a:xfrm>
            <a:off x="539552" y="5589240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instep</a:t>
            </a:r>
            <a:endParaRPr lang="en-GB" sz="2800" dirty="0"/>
          </a:p>
        </p:txBody>
      </p:sp>
      <p:sp>
        <p:nvSpPr>
          <p:cNvPr id="14" name="Obdélník 13"/>
          <p:cNvSpPr/>
          <p:nvPr/>
        </p:nvSpPr>
        <p:spPr>
          <a:xfrm>
            <a:off x="539552" y="4797152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calf</a:t>
            </a:r>
            <a:endParaRPr lang="en-GB" sz="2800" dirty="0"/>
          </a:p>
        </p:txBody>
      </p:sp>
      <p:sp>
        <p:nvSpPr>
          <p:cNvPr id="15" name="Obdélník 14"/>
          <p:cNvSpPr/>
          <p:nvPr/>
        </p:nvSpPr>
        <p:spPr>
          <a:xfrm>
            <a:off x="512147" y="3996172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knee</a:t>
            </a:r>
            <a:endParaRPr lang="en-GB" sz="2800" dirty="0"/>
          </a:p>
        </p:txBody>
      </p:sp>
      <p:sp>
        <p:nvSpPr>
          <p:cNvPr id="16" name="Obdélník 15"/>
          <p:cNvSpPr/>
          <p:nvPr/>
        </p:nvSpPr>
        <p:spPr>
          <a:xfrm>
            <a:off x="539552" y="3191272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waist</a:t>
            </a:r>
            <a:endParaRPr lang="en-GB" sz="2800" dirty="0"/>
          </a:p>
        </p:txBody>
      </p:sp>
      <p:sp>
        <p:nvSpPr>
          <p:cNvPr id="17" name="Obdélník 16"/>
          <p:cNvSpPr/>
          <p:nvPr/>
        </p:nvSpPr>
        <p:spPr>
          <a:xfrm>
            <a:off x="539552" y="2391363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abdomen</a:t>
            </a:r>
            <a:endParaRPr lang="en-GB" sz="2800" dirty="0"/>
          </a:p>
        </p:txBody>
      </p:sp>
      <p:sp>
        <p:nvSpPr>
          <p:cNvPr id="18" name="Obdélník 17"/>
          <p:cNvSpPr/>
          <p:nvPr/>
        </p:nvSpPr>
        <p:spPr>
          <a:xfrm>
            <a:off x="539552" y="1571231"/>
            <a:ext cx="201622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 err="1" smtClean="0"/>
              <a:t>elbow</a:t>
            </a:r>
            <a:endParaRPr lang="en-GB" sz="2800" dirty="0"/>
          </a:p>
        </p:txBody>
      </p:sp>
      <p:cxnSp>
        <p:nvCxnSpPr>
          <p:cNvPr id="20" name="Přímá spojnice se šipkou 19"/>
          <p:cNvCxnSpPr/>
          <p:nvPr/>
        </p:nvCxnSpPr>
        <p:spPr>
          <a:xfrm>
            <a:off x="2257054" y="2053110"/>
            <a:ext cx="1306834" cy="6982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>
            <a:off x="2256034" y="2850394"/>
            <a:ext cx="2027934" cy="4345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4391980" y="1254414"/>
            <a:ext cx="1224136" cy="1595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H="1">
            <a:off x="4932040" y="2639266"/>
            <a:ext cx="1689404" cy="1121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 flipV="1">
            <a:off x="5406008" y="3191272"/>
            <a:ext cx="1232943" cy="3588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 flipH="1" flipV="1">
            <a:off x="4860032" y="4221088"/>
            <a:ext cx="1761412" cy="709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 flipH="1">
            <a:off x="5148064" y="5315571"/>
            <a:ext cx="1490887" cy="7510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 flipH="1">
            <a:off x="4550296" y="6066646"/>
            <a:ext cx="2136340" cy="2422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 flipH="1">
            <a:off x="5004048" y="1813527"/>
            <a:ext cx="1617396" cy="664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V="1">
            <a:off x="2256034" y="3454152"/>
            <a:ext cx="2027934" cy="1222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>
            <a:off x="2263908" y="4439359"/>
            <a:ext cx="1871108" cy="5018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>
            <a:off x="2279576" y="5157192"/>
            <a:ext cx="2118320" cy="2122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>
            <a:off x="2348136" y="5828146"/>
            <a:ext cx="1786880" cy="3371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64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ok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1288</Words>
  <Application>Microsoft Office PowerPoint</Application>
  <PresentationFormat>Předvádění na obrazovce (4:3)</PresentationFormat>
  <Paragraphs>382</Paragraphs>
  <Slides>32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32</vt:i4>
      </vt:variant>
    </vt:vector>
  </HeadingPairs>
  <TitlesOfParts>
    <vt:vector size="35" baseType="lpstr">
      <vt:lpstr>Tok</vt:lpstr>
      <vt:lpstr>3_Tok</vt:lpstr>
      <vt:lpstr>4_Tok</vt:lpstr>
      <vt:lpstr>HEALTH</vt:lpstr>
      <vt:lpstr>Prezentace aplikace PowerPoint</vt:lpstr>
      <vt:lpstr>Anotace</vt:lpstr>
      <vt:lpstr>Parts of the body – word search</vt:lpstr>
      <vt:lpstr>Prezentace aplikace PowerPoint</vt:lpstr>
      <vt:lpstr>Parts of the body Label the picture</vt:lpstr>
      <vt:lpstr>Parts of the body Label the picture</vt:lpstr>
      <vt:lpstr>Parts of the body Label the picture</vt:lpstr>
      <vt:lpstr>Parts of the body Label the picture</vt:lpstr>
      <vt:lpstr>Parts of the body Label the picture</vt:lpstr>
      <vt:lpstr>Parts of the body Label the picture</vt:lpstr>
      <vt:lpstr>Internal organs</vt:lpstr>
      <vt:lpstr>Internal organs</vt:lpstr>
      <vt:lpstr>Health Problems</vt:lpstr>
      <vt:lpstr>Health Problems</vt:lpstr>
      <vt:lpstr>Health Problems</vt:lpstr>
      <vt:lpstr>Health Problems</vt:lpstr>
      <vt:lpstr>Health Problems</vt:lpstr>
      <vt:lpstr>Match the problem and the cause</vt:lpstr>
      <vt:lpstr>Match the diseases with the symptoms</vt:lpstr>
      <vt:lpstr>Match the problem with the treatment</vt:lpstr>
      <vt:lpstr>Match the problem with the treatment</vt:lpstr>
      <vt:lpstr>Vocabulary Match the pictures with the words.</vt:lpstr>
      <vt:lpstr>Vocabulary Match the pictures with the words.</vt:lpstr>
      <vt:lpstr>Vocabulary Match the pictures with the words.</vt:lpstr>
      <vt:lpstr>Vocabulary Match the pictures with the words.</vt:lpstr>
      <vt:lpstr>Describe the pictures</vt:lpstr>
      <vt:lpstr>Jobs in Healthcare</vt:lpstr>
      <vt:lpstr>Questions Ask and answer in pairs or small groups</vt:lpstr>
      <vt:lpstr>Questions Ask and answer in pairs or small groups</vt:lpstr>
      <vt:lpstr>Seznam citací</vt:lpstr>
      <vt:lpstr>Seznam citací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</dc:title>
  <dc:creator>Jana</dc:creator>
  <cp:lastModifiedBy>LENOVO USER</cp:lastModifiedBy>
  <cp:revision>62</cp:revision>
  <dcterms:created xsi:type="dcterms:W3CDTF">2012-08-12T11:31:47Z</dcterms:created>
  <dcterms:modified xsi:type="dcterms:W3CDTF">2013-11-11T11:41:09Z</dcterms:modified>
</cp:coreProperties>
</file>