
<file path=[Content_Types].xml><?xml version="1.0" encoding="utf-8"?>
<Types xmlns="http://schemas.openxmlformats.org/package/2006/content-types">
  <Override PartName="/ppt/slideMasters/slideMaster3.xml" ContentType="application/vnd.openxmlformats-officedocument.presentationml.slideMaster+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7" r:id="rId4"/>
    <p:sldId id="259" r:id="rId5"/>
    <p:sldId id="260" r:id="rId6"/>
    <p:sldId id="265" r:id="rId7"/>
    <p:sldId id="267" r:id="rId8"/>
    <p:sldId id="272" r:id="rId9"/>
    <p:sldId id="270" r:id="rId10"/>
    <p:sldId id="274" r:id="rId11"/>
    <p:sldId id="275" r:id="rId12"/>
    <p:sldId id="277" r:id="rId13"/>
    <p:sldId id="279" r:id="rId14"/>
    <p:sldId id="269" r:id="rId15"/>
    <p:sldId id="280" r:id="rId16"/>
    <p:sldId id="284" r:id="rId17"/>
    <p:sldId id="285" r:id="rId18"/>
    <p:sldId id="286" r:id="rId19"/>
    <p:sldId id="294" r:id="rId20"/>
    <p:sldId id="295" r:id="rId21"/>
    <p:sldId id="296" r:id="rId22"/>
    <p:sldId id="297" r:id="rId23"/>
    <p:sldId id="293" r:id="rId24"/>
    <p:sldId id="291" r:id="rId25"/>
    <p:sldId id="290" r:id="rId26"/>
    <p:sldId id="287" r:id="rId27"/>
    <p:sldId id="264" r:id="rId28"/>
    <p:sldId id="263" r:id="rId29"/>
    <p:sldId id="26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ata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ata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diagrams/_rels/data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diagrams/_rels/data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diagrams/_rels/data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diagrams/_rels/data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 Id="rId4" Type="http://schemas.openxmlformats.org/officeDocument/2006/relationships/image" Target="../media/image24.jpeg"/></Relationships>
</file>

<file path=ppt/diagrams/_rels/data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image" Target="../media/image3.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1</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2</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3</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4</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6</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5</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dgm:spPr>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dgm:spPr>
      <dgm:t>
        <a:bodyPr/>
        <a:lstStyle/>
        <a:p>
          <a:endParaRPr lang="en-GB"/>
        </a:p>
      </dgm:t>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42000" b="-42000"/>
          </a:stretch>
        </a:blipFill>
      </dgm:spPr>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a:extLst>
              <a:ext uri="{28A0092B-C50C-407E-A947-70E740481C1C}">
                <a14:useLocalDpi xmlns:a14="http://schemas.microsoft.com/office/drawing/2010/main" xmlns="" val="0"/>
              </a:ext>
            </a:extLst>
          </a:blip>
          <a:srcRect/>
          <a:stretch>
            <a:fillRect t="-8000" b="-8000"/>
          </a:stretch>
        </a:blipFill>
      </dgm:spPr>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BC1EFC2C-3A6C-44B2-8C85-F90716524815}" type="presOf" srcId="{000991E1-4765-405F-B8BD-C243DB0BA7A0}" destId="{9F9ECC77-BE2D-443F-9CC4-BC844D8BC55F}" srcOrd="0" destOrd="0" presId="urn:microsoft.com/office/officeart/2008/layout/BendingPictureSemiTransparentText"/>
    <dgm:cxn modelId="{7F5E8172-5DD4-491E-9D15-F67A98C46315}" type="presOf" srcId="{FD2E84F0-7029-4C8F-B60E-314738DA8B8D}" destId="{56D888E6-B057-40D0-ACF2-6BAF1F753E5D}" srcOrd="0" destOrd="0" presId="urn:microsoft.com/office/officeart/2008/layout/BendingPictureSemiTransparentText"/>
    <dgm:cxn modelId="{C925FDEB-9EB2-46D6-8D4A-08EC3F7F40FE}" type="presOf" srcId="{3F972030-EA00-4356-8583-9170CEEDCAEE}" destId="{61A8F7B8-A015-45DA-B858-A2E21C2422D1}" srcOrd="0" destOrd="0" presId="urn:microsoft.com/office/officeart/2008/layout/BendingPictureSemiTransparentText"/>
    <dgm:cxn modelId="{BC8EF9EC-E5CD-4AF5-9622-E02C6A0E5BAE}" type="presOf" srcId="{E817C001-A913-4CDD-8397-EE4CFA0BD39E}" destId="{B7D15AE4-730C-4730-94E9-85BB8640BFF8}" srcOrd="0" destOrd="0" presId="urn:microsoft.com/office/officeart/2008/layout/BendingPictureSemiTransparentTex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8F22A4EE-2582-4D45-8E7F-A51BAB5293B2}" srcId="{000991E1-4765-405F-B8BD-C243DB0BA7A0}" destId="{E817C001-A913-4CDD-8397-EE4CFA0BD39E}" srcOrd="3" destOrd="0" parTransId="{CF2E9275-9D26-47EA-9D57-1F1D51A3A830}" sibTransId="{17F3E125-B5C0-4433-9745-C762F6FD97C2}"/>
    <dgm:cxn modelId="{3C87C338-088A-4DD0-BDEE-0C10380B8672}" srcId="{000991E1-4765-405F-B8BD-C243DB0BA7A0}" destId="{C9555E6C-37FF-4534-B749-36FD6A2392AB}" srcOrd="1" destOrd="0" parTransId="{B1A4B44D-2846-4274-B5EE-C98B5A424978}" sibTransId="{088CDACF-A10D-479D-949D-022AAE5C9515}"/>
    <dgm:cxn modelId="{2998AE66-2C23-40D2-BCB6-9F4D520CDD38}" type="presOf" srcId="{70AB9EFA-1A85-4153-B7F6-44D9A7C61981}" destId="{C4F0DFB3-EE41-48D3-997C-DB66FF93B619}" srcOrd="0" destOrd="0" presId="urn:microsoft.com/office/officeart/2008/layout/BendingPictureSemiTransparentText"/>
    <dgm:cxn modelId="{05F606D9-E546-46E3-A856-BD6705C613A2}" srcId="{000991E1-4765-405F-B8BD-C243DB0BA7A0}" destId="{7396EC22-7823-4485-94E6-CE2A289A0754}" srcOrd="4" destOrd="0" parTransId="{8800FF8E-4A1D-4F9D-985C-21C96EC9257E}" sibTransId="{5E06F382-F333-418C-BAC5-ED4602C94A11}"/>
    <dgm:cxn modelId="{42E16EDD-8136-483C-BF01-63D63F8D35A1}" type="presOf" srcId="{C9555E6C-37FF-4534-B749-36FD6A2392AB}" destId="{6FC8162D-E0A4-4BC9-8E0C-099F5A134263}" srcOrd="0" destOrd="0" presId="urn:microsoft.com/office/officeart/2008/layout/BendingPictureSemiTransparentText"/>
    <dgm:cxn modelId="{88485B4E-8E94-46CB-AFC0-7249B7A848CF}" type="presOf" srcId="{7396EC22-7823-4485-94E6-CE2A289A0754}" destId="{677B25F8-3CF5-4413-88CF-08E6305997F1}" srcOrd="0" destOrd="0" presId="urn:microsoft.com/office/officeart/2008/layout/BendingPictureSemiTransparentText"/>
    <dgm:cxn modelId="{DF6E1443-FE6B-43E2-9524-BFD3E61E7F3E}" srcId="{000991E1-4765-405F-B8BD-C243DB0BA7A0}" destId="{70AB9EFA-1A85-4153-B7F6-44D9A7C61981}" srcOrd="5" destOrd="0" parTransId="{F71C94BA-5A17-4A22-8138-BD396C5B821F}" sibTransId="{746C0BDA-A4DF-40AA-BE29-34D437BBD329}"/>
    <dgm:cxn modelId="{310687C1-5DCC-4941-A680-CB1CC9C2A695}" type="presParOf" srcId="{9F9ECC77-BE2D-443F-9CC4-BC844D8BC55F}" destId="{0ADDD6B4-03A3-432D-B909-FD3932699052}" srcOrd="0" destOrd="0" presId="urn:microsoft.com/office/officeart/2008/layout/BendingPictureSemiTransparentText"/>
    <dgm:cxn modelId="{1A362A15-3990-4650-B888-2FBB4BA8BDEB}" type="presParOf" srcId="{0ADDD6B4-03A3-432D-B909-FD3932699052}" destId="{364B7673-3857-461B-9E5F-D8B442B5E7B2}" srcOrd="0" destOrd="0" presId="urn:microsoft.com/office/officeart/2008/layout/BendingPictureSemiTransparentText"/>
    <dgm:cxn modelId="{AC5AB581-4643-48FE-8FF1-1328E56496E2}" type="presParOf" srcId="{0ADDD6B4-03A3-432D-B909-FD3932699052}" destId="{61A8F7B8-A015-45DA-B858-A2E21C2422D1}" srcOrd="1" destOrd="0" presId="urn:microsoft.com/office/officeart/2008/layout/BendingPictureSemiTransparentText"/>
    <dgm:cxn modelId="{8562B06A-82A1-4E3C-A34F-17750703FD7D}" type="presParOf" srcId="{9F9ECC77-BE2D-443F-9CC4-BC844D8BC55F}" destId="{D1882753-7A1A-457D-8A48-A1CC49726D47}" srcOrd="1" destOrd="0" presId="urn:microsoft.com/office/officeart/2008/layout/BendingPictureSemiTransparentText"/>
    <dgm:cxn modelId="{7874B885-F27D-4CC9-8022-0A67D96BD0F6}" type="presParOf" srcId="{9F9ECC77-BE2D-443F-9CC4-BC844D8BC55F}" destId="{A148B861-2908-4F30-9C7F-DEB466C96863}" srcOrd="2" destOrd="0" presId="urn:microsoft.com/office/officeart/2008/layout/BendingPictureSemiTransparentText"/>
    <dgm:cxn modelId="{795B45B3-9997-4D49-8D54-FADB56BE14D7}" type="presParOf" srcId="{A148B861-2908-4F30-9C7F-DEB466C96863}" destId="{A9C447D4-189C-4003-AAB3-13FE072D2444}" srcOrd="0" destOrd="0" presId="urn:microsoft.com/office/officeart/2008/layout/BendingPictureSemiTransparentText"/>
    <dgm:cxn modelId="{FB58CD22-542D-4311-980F-DD1A6A41F4D8}" type="presParOf" srcId="{A148B861-2908-4F30-9C7F-DEB466C96863}" destId="{6FC8162D-E0A4-4BC9-8E0C-099F5A134263}" srcOrd="1" destOrd="0" presId="urn:microsoft.com/office/officeart/2008/layout/BendingPictureSemiTransparentText"/>
    <dgm:cxn modelId="{B43EA082-5707-4BF7-84FC-E41CDBEAADDB}" type="presParOf" srcId="{9F9ECC77-BE2D-443F-9CC4-BC844D8BC55F}" destId="{D339F0AC-5C8C-422A-9EDD-9CDD49460510}" srcOrd="3" destOrd="0" presId="urn:microsoft.com/office/officeart/2008/layout/BendingPictureSemiTransparentText"/>
    <dgm:cxn modelId="{058F8098-BCE7-41F6-BCFF-C308CCB3358A}" type="presParOf" srcId="{9F9ECC77-BE2D-443F-9CC4-BC844D8BC55F}" destId="{F6DBDA99-2180-410D-8BCB-F473C8220FD5}" srcOrd="4" destOrd="0" presId="urn:microsoft.com/office/officeart/2008/layout/BendingPictureSemiTransparentText"/>
    <dgm:cxn modelId="{16E06AD3-58E6-436C-9C82-CAB631ECEBE7}" type="presParOf" srcId="{F6DBDA99-2180-410D-8BCB-F473C8220FD5}" destId="{45F06988-ADC6-4451-B799-6F100204962B}" srcOrd="0" destOrd="0" presId="urn:microsoft.com/office/officeart/2008/layout/BendingPictureSemiTransparentText"/>
    <dgm:cxn modelId="{70BFEC88-6446-4600-A266-E1F7720D6767}" type="presParOf" srcId="{F6DBDA99-2180-410D-8BCB-F473C8220FD5}" destId="{56D888E6-B057-40D0-ACF2-6BAF1F753E5D}" srcOrd="1" destOrd="0" presId="urn:microsoft.com/office/officeart/2008/layout/BendingPictureSemiTransparentText"/>
    <dgm:cxn modelId="{57F7C589-9CE4-492C-9F4A-16EA3718ACFB}" type="presParOf" srcId="{9F9ECC77-BE2D-443F-9CC4-BC844D8BC55F}" destId="{745DF7C6-1AF3-461C-B588-289C70A60281}" srcOrd="5" destOrd="0" presId="urn:microsoft.com/office/officeart/2008/layout/BendingPictureSemiTransparentText"/>
    <dgm:cxn modelId="{DB27A023-6E79-45AD-A6CF-230D63CA6C73}" type="presParOf" srcId="{9F9ECC77-BE2D-443F-9CC4-BC844D8BC55F}" destId="{975CEF68-6851-413F-8C0E-55EED520D8E4}" srcOrd="6" destOrd="0" presId="urn:microsoft.com/office/officeart/2008/layout/BendingPictureSemiTransparentText"/>
    <dgm:cxn modelId="{1E3954FF-9A8A-40FF-82E6-FDAF1C0F8F70}" type="presParOf" srcId="{975CEF68-6851-413F-8C0E-55EED520D8E4}" destId="{5A8CCEEF-8B8E-4E81-8B9B-FF187FDEC1C0}" srcOrd="0" destOrd="0" presId="urn:microsoft.com/office/officeart/2008/layout/BendingPictureSemiTransparentText"/>
    <dgm:cxn modelId="{E3635EFD-B550-4FA4-9A76-63B40D89FDEC}" type="presParOf" srcId="{975CEF68-6851-413F-8C0E-55EED520D8E4}" destId="{B7D15AE4-730C-4730-94E9-85BB8640BFF8}" srcOrd="1" destOrd="0" presId="urn:microsoft.com/office/officeart/2008/layout/BendingPictureSemiTransparentText"/>
    <dgm:cxn modelId="{AEEB4767-43A0-409F-A61B-6CBB1B1BEE9D}" type="presParOf" srcId="{9F9ECC77-BE2D-443F-9CC4-BC844D8BC55F}" destId="{BFC8B133-6ABA-44EE-AB35-7792BC654078}" srcOrd="7" destOrd="0" presId="urn:microsoft.com/office/officeart/2008/layout/BendingPictureSemiTransparentText"/>
    <dgm:cxn modelId="{8F00B362-3074-4013-938E-D388602DD99F}" type="presParOf" srcId="{9F9ECC77-BE2D-443F-9CC4-BC844D8BC55F}" destId="{3D2579D7-B7E6-4368-940C-2D4EE2FFE669}" srcOrd="8" destOrd="0" presId="urn:microsoft.com/office/officeart/2008/layout/BendingPictureSemiTransparentText"/>
    <dgm:cxn modelId="{68CBDD9B-5827-4775-AA3F-18D026A05D8D}" type="presParOf" srcId="{3D2579D7-B7E6-4368-940C-2D4EE2FFE669}" destId="{1F8AC464-D34D-4A8A-9358-E97E8E505CDB}" srcOrd="0" destOrd="0" presId="urn:microsoft.com/office/officeart/2008/layout/BendingPictureSemiTransparentText"/>
    <dgm:cxn modelId="{E1FDC23D-121D-4617-852F-CF687577EB58}" type="presParOf" srcId="{3D2579D7-B7E6-4368-940C-2D4EE2FFE669}" destId="{677B25F8-3CF5-4413-88CF-08E6305997F1}" srcOrd="1" destOrd="0" presId="urn:microsoft.com/office/officeart/2008/layout/BendingPictureSemiTransparentText"/>
    <dgm:cxn modelId="{898145CB-57E4-42CC-9248-026B96D08484}" type="presParOf" srcId="{9F9ECC77-BE2D-443F-9CC4-BC844D8BC55F}" destId="{07D760CE-5C52-406C-8CA8-A6B318E1C3D0}" srcOrd="9" destOrd="0" presId="urn:microsoft.com/office/officeart/2008/layout/BendingPictureSemiTransparentText"/>
    <dgm:cxn modelId="{602B377F-28D8-4460-85D4-5476B39A3EEF}" type="presParOf" srcId="{9F9ECC77-BE2D-443F-9CC4-BC844D8BC55F}" destId="{C387BFF2-1AB0-4FF4-AB0C-9B18BBEAF37D}" srcOrd="10" destOrd="0" presId="urn:microsoft.com/office/officeart/2008/layout/BendingPictureSemiTransparentText"/>
    <dgm:cxn modelId="{EDFE459F-D290-4E57-918F-2576A7FB8649}" type="presParOf" srcId="{C387BFF2-1AB0-4FF4-AB0C-9B18BBEAF37D}" destId="{18BEF2F6-A381-42C2-BCDA-3F3C3406F6A9}" srcOrd="0" destOrd="0" presId="urn:microsoft.com/office/officeart/2008/layout/BendingPictureSemiTransparentText"/>
    <dgm:cxn modelId="{223B7BFD-3B8B-49C9-B63B-8C00814ACD88}"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1</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2</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3</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4</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6</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5</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dgm:spPr>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dgm:spPr>
      <dgm:t>
        <a:bodyPr/>
        <a:lstStyle/>
        <a:p>
          <a:endParaRPr lang="en-GB"/>
        </a:p>
      </dgm:t>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42000" b="-42000"/>
          </a:stretch>
        </a:blipFill>
      </dgm:spPr>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a:extLst>
              <a:ext uri="{28A0092B-C50C-407E-A947-70E740481C1C}">
                <a14:useLocalDpi xmlns:a14="http://schemas.microsoft.com/office/drawing/2010/main" xmlns="" val="0"/>
              </a:ext>
            </a:extLst>
          </a:blip>
          <a:srcRect/>
          <a:stretch>
            <a:fillRect t="-8000" b="-8000"/>
          </a:stretch>
        </a:blipFill>
      </dgm:spPr>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A4D81ECA-297E-47E5-A7E8-BDA052D2C878}" type="presOf" srcId="{C9555E6C-37FF-4534-B749-36FD6A2392AB}" destId="{6FC8162D-E0A4-4BC9-8E0C-099F5A134263}" srcOrd="0" destOrd="0" presId="urn:microsoft.com/office/officeart/2008/layout/BendingPictureSemiTransparentTex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2F52531F-773C-4481-9588-928B9EB1F445}" type="presOf" srcId="{7396EC22-7823-4485-94E6-CE2A289A0754}" destId="{677B25F8-3CF5-4413-88CF-08E6305997F1}" srcOrd="0" destOrd="0" presId="urn:microsoft.com/office/officeart/2008/layout/BendingPictureSemiTransparentText"/>
    <dgm:cxn modelId="{E1D0628B-6E6A-44A3-AF4F-F2C5E797A038}" type="presOf" srcId="{3F972030-EA00-4356-8583-9170CEEDCAEE}" destId="{61A8F7B8-A015-45DA-B858-A2E21C2422D1}" srcOrd="0" destOrd="0" presId="urn:microsoft.com/office/officeart/2008/layout/BendingPictureSemiTransparentText"/>
    <dgm:cxn modelId="{E31CF8A7-72A4-4F8F-9652-4C32CFBC8217}" type="presOf" srcId="{E817C001-A913-4CDD-8397-EE4CFA0BD39E}" destId="{B7D15AE4-730C-4730-94E9-85BB8640BFF8}" srcOrd="0" destOrd="0" presId="urn:microsoft.com/office/officeart/2008/layout/BendingPictureSemiTransparentText"/>
    <dgm:cxn modelId="{8F22A4EE-2582-4D45-8E7F-A51BAB5293B2}" srcId="{000991E1-4765-405F-B8BD-C243DB0BA7A0}" destId="{E817C001-A913-4CDD-8397-EE4CFA0BD39E}" srcOrd="3" destOrd="0" parTransId="{CF2E9275-9D26-47EA-9D57-1F1D51A3A830}" sibTransId="{17F3E125-B5C0-4433-9745-C762F6FD97C2}"/>
    <dgm:cxn modelId="{3C87C338-088A-4DD0-BDEE-0C10380B8672}" srcId="{000991E1-4765-405F-B8BD-C243DB0BA7A0}" destId="{C9555E6C-37FF-4534-B749-36FD6A2392AB}" srcOrd="1" destOrd="0" parTransId="{B1A4B44D-2846-4274-B5EE-C98B5A424978}" sibTransId="{088CDACF-A10D-479D-949D-022AAE5C9515}"/>
    <dgm:cxn modelId="{FC908E3A-C977-4118-82B2-1A0652709107}" type="presOf" srcId="{70AB9EFA-1A85-4153-B7F6-44D9A7C61981}" destId="{C4F0DFB3-EE41-48D3-997C-DB66FF93B619}" srcOrd="0" destOrd="0" presId="urn:microsoft.com/office/officeart/2008/layout/BendingPictureSemiTransparentText"/>
    <dgm:cxn modelId="{54735D45-071E-4251-BAC7-1D8FA111E6C2}" type="presOf" srcId="{FD2E84F0-7029-4C8F-B60E-314738DA8B8D}" destId="{56D888E6-B057-40D0-ACF2-6BAF1F753E5D}" srcOrd="0" destOrd="0" presId="urn:microsoft.com/office/officeart/2008/layout/BendingPictureSemiTransparentText"/>
    <dgm:cxn modelId="{05F606D9-E546-46E3-A856-BD6705C613A2}" srcId="{000991E1-4765-405F-B8BD-C243DB0BA7A0}" destId="{7396EC22-7823-4485-94E6-CE2A289A0754}" srcOrd="4" destOrd="0" parTransId="{8800FF8E-4A1D-4F9D-985C-21C96EC9257E}" sibTransId="{5E06F382-F333-418C-BAC5-ED4602C94A11}"/>
    <dgm:cxn modelId="{DF6E1443-FE6B-43E2-9524-BFD3E61E7F3E}" srcId="{000991E1-4765-405F-B8BD-C243DB0BA7A0}" destId="{70AB9EFA-1A85-4153-B7F6-44D9A7C61981}" srcOrd="5" destOrd="0" parTransId="{F71C94BA-5A17-4A22-8138-BD396C5B821F}" sibTransId="{746C0BDA-A4DF-40AA-BE29-34D437BBD329}"/>
    <dgm:cxn modelId="{21E15F7C-B3BE-457B-9B10-41F3360B5E0F}" type="presOf" srcId="{000991E1-4765-405F-B8BD-C243DB0BA7A0}" destId="{9F9ECC77-BE2D-443F-9CC4-BC844D8BC55F}" srcOrd="0" destOrd="0" presId="urn:microsoft.com/office/officeart/2008/layout/BendingPictureSemiTransparentText"/>
    <dgm:cxn modelId="{39EE9D2D-71FB-4805-AEF5-7FC165AD3B1E}" type="presParOf" srcId="{9F9ECC77-BE2D-443F-9CC4-BC844D8BC55F}" destId="{0ADDD6B4-03A3-432D-B909-FD3932699052}" srcOrd="0" destOrd="0" presId="urn:microsoft.com/office/officeart/2008/layout/BendingPictureSemiTransparentText"/>
    <dgm:cxn modelId="{38D02990-DB83-45C4-8BDF-7D5F2D8254BE}" type="presParOf" srcId="{0ADDD6B4-03A3-432D-B909-FD3932699052}" destId="{364B7673-3857-461B-9E5F-D8B442B5E7B2}" srcOrd="0" destOrd="0" presId="urn:microsoft.com/office/officeart/2008/layout/BendingPictureSemiTransparentText"/>
    <dgm:cxn modelId="{2C0281DB-1372-4FA4-BEB5-2A2AB3981C74}" type="presParOf" srcId="{0ADDD6B4-03A3-432D-B909-FD3932699052}" destId="{61A8F7B8-A015-45DA-B858-A2E21C2422D1}" srcOrd="1" destOrd="0" presId="urn:microsoft.com/office/officeart/2008/layout/BendingPictureSemiTransparentText"/>
    <dgm:cxn modelId="{70CFED16-326F-468F-A0DA-FFA9B60C1E80}" type="presParOf" srcId="{9F9ECC77-BE2D-443F-9CC4-BC844D8BC55F}" destId="{D1882753-7A1A-457D-8A48-A1CC49726D47}" srcOrd="1" destOrd="0" presId="urn:microsoft.com/office/officeart/2008/layout/BendingPictureSemiTransparentText"/>
    <dgm:cxn modelId="{2641C48F-F2D9-49A6-A2D8-377DB3E78D1A}" type="presParOf" srcId="{9F9ECC77-BE2D-443F-9CC4-BC844D8BC55F}" destId="{A148B861-2908-4F30-9C7F-DEB466C96863}" srcOrd="2" destOrd="0" presId="urn:microsoft.com/office/officeart/2008/layout/BendingPictureSemiTransparentText"/>
    <dgm:cxn modelId="{A0EA6ADF-D73D-49FA-8026-F4B39D8F6E7D}" type="presParOf" srcId="{A148B861-2908-4F30-9C7F-DEB466C96863}" destId="{A9C447D4-189C-4003-AAB3-13FE072D2444}" srcOrd="0" destOrd="0" presId="urn:microsoft.com/office/officeart/2008/layout/BendingPictureSemiTransparentText"/>
    <dgm:cxn modelId="{96257CC1-1DE7-4EE0-98B5-2BF1899541C6}" type="presParOf" srcId="{A148B861-2908-4F30-9C7F-DEB466C96863}" destId="{6FC8162D-E0A4-4BC9-8E0C-099F5A134263}" srcOrd="1" destOrd="0" presId="urn:microsoft.com/office/officeart/2008/layout/BendingPictureSemiTransparentText"/>
    <dgm:cxn modelId="{F195ACD4-DA10-41B4-B981-6EE4D6C58861}" type="presParOf" srcId="{9F9ECC77-BE2D-443F-9CC4-BC844D8BC55F}" destId="{D339F0AC-5C8C-422A-9EDD-9CDD49460510}" srcOrd="3" destOrd="0" presId="urn:microsoft.com/office/officeart/2008/layout/BendingPictureSemiTransparentText"/>
    <dgm:cxn modelId="{43902AB7-FFFD-4F54-B580-30248BCD3D41}" type="presParOf" srcId="{9F9ECC77-BE2D-443F-9CC4-BC844D8BC55F}" destId="{F6DBDA99-2180-410D-8BCB-F473C8220FD5}" srcOrd="4" destOrd="0" presId="urn:microsoft.com/office/officeart/2008/layout/BendingPictureSemiTransparentText"/>
    <dgm:cxn modelId="{A000FA2C-7031-4763-918B-F79E0DF5481B}" type="presParOf" srcId="{F6DBDA99-2180-410D-8BCB-F473C8220FD5}" destId="{45F06988-ADC6-4451-B799-6F100204962B}" srcOrd="0" destOrd="0" presId="urn:microsoft.com/office/officeart/2008/layout/BendingPictureSemiTransparentText"/>
    <dgm:cxn modelId="{BB3E0C72-A595-4592-99C1-1822B8387398}" type="presParOf" srcId="{F6DBDA99-2180-410D-8BCB-F473C8220FD5}" destId="{56D888E6-B057-40D0-ACF2-6BAF1F753E5D}" srcOrd="1" destOrd="0" presId="urn:microsoft.com/office/officeart/2008/layout/BendingPictureSemiTransparentText"/>
    <dgm:cxn modelId="{C57789D5-5DBE-4FC3-B489-925C747DD018}" type="presParOf" srcId="{9F9ECC77-BE2D-443F-9CC4-BC844D8BC55F}" destId="{745DF7C6-1AF3-461C-B588-289C70A60281}" srcOrd="5" destOrd="0" presId="urn:microsoft.com/office/officeart/2008/layout/BendingPictureSemiTransparentText"/>
    <dgm:cxn modelId="{30F3BEA9-1E36-44A4-8564-E0BE5FD8CF00}" type="presParOf" srcId="{9F9ECC77-BE2D-443F-9CC4-BC844D8BC55F}" destId="{975CEF68-6851-413F-8C0E-55EED520D8E4}" srcOrd="6" destOrd="0" presId="urn:microsoft.com/office/officeart/2008/layout/BendingPictureSemiTransparentText"/>
    <dgm:cxn modelId="{9C4EF9E7-8CE3-45EE-A36C-E7C1403F571C}" type="presParOf" srcId="{975CEF68-6851-413F-8C0E-55EED520D8E4}" destId="{5A8CCEEF-8B8E-4E81-8B9B-FF187FDEC1C0}" srcOrd="0" destOrd="0" presId="urn:microsoft.com/office/officeart/2008/layout/BendingPictureSemiTransparentText"/>
    <dgm:cxn modelId="{BE983C66-1B68-4D2F-B6E4-F6442201CBF2}" type="presParOf" srcId="{975CEF68-6851-413F-8C0E-55EED520D8E4}" destId="{B7D15AE4-730C-4730-94E9-85BB8640BFF8}" srcOrd="1" destOrd="0" presId="urn:microsoft.com/office/officeart/2008/layout/BendingPictureSemiTransparentText"/>
    <dgm:cxn modelId="{59BE3F02-E620-41AE-808A-7C31D4108F7F}" type="presParOf" srcId="{9F9ECC77-BE2D-443F-9CC4-BC844D8BC55F}" destId="{BFC8B133-6ABA-44EE-AB35-7792BC654078}" srcOrd="7" destOrd="0" presId="urn:microsoft.com/office/officeart/2008/layout/BendingPictureSemiTransparentText"/>
    <dgm:cxn modelId="{1AF70B9D-C05B-4BAD-89C0-71831FBEDB40}" type="presParOf" srcId="{9F9ECC77-BE2D-443F-9CC4-BC844D8BC55F}" destId="{3D2579D7-B7E6-4368-940C-2D4EE2FFE669}" srcOrd="8" destOrd="0" presId="urn:microsoft.com/office/officeart/2008/layout/BendingPictureSemiTransparentText"/>
    <dgm:cxn modelId="{68B3A5AF-B00E-46CC-B943-9F736BDA98F5}" type="presParOf" srcId="{3D2579D7-B7E6-4368-940C-2D4EE2FFE669}" destId="{1F8AC464-D34D-4A8A-9358-E97E8E505CDB}" srcOrd="0" destOrd="0" presId="urn:microsoft.com/office/officeart/2008/layout/BendingPictureSemiTransparentText"/>
    <dgm:cxn modelId="{648DE86E-09BF-4F9F-9456-F622107731D0}" type="presParOf" srcId="{3D2579D7-B7E6-4368-940C-2D4EE2FFE669}" destId="{677B25F8-3CF5-4413-88CF-08E6305997F1}" srcOrd="1" destOrd="0" presId="urn:microsoft.com/office/officeart/2008/layout/BendingPictureSemiTransparentText"/>
    <dgm:cxn modelId="{6928C5F1-62A2-4B0B-8A3F-63F361810CD9}" type="presParOf" srcId="{9F9ECC77-BE2D-443F-9CC4-BC844D8BC55F}" destId="{07D760CE-5C52-406C-8CA8-A6B318E1C3D0}" srcOrd="9" destOrd="0" presId="urn:microsoft.com/office/officeart/2008/layout/BendingPictureSemiTransparentText"/>
    <dgm:cxn modelId="{842E4066-AFCA-4039-A119-25B468EB4A32}" type="presParOf" srcId="{9F9ECC77-BE2D-443F-9CC4-BC844D8BC55F}" destId="{C387BFF2-1AB0-4FF4-AB0C-9B18BBEAF37D}" srcOrd="10" destOrd="0" presId="urn:microsoft.com/office/officeart/2008/layout/BendingPictureSemiTransparentText"/>
    <dgm:cxn modelId="{93DD3390-AD93-4D3E-9821-FD27A798113E}" type="presParOf" srcId="{C387BFF2-1AB0-4FF4-AB0C-9B18BBEAF37D}" destId="{18BEF2F6-A381-42C2-BCDA-3F3C3406F6A9}" srcOrd="0" destOrd="0" presId="urn:microsoft.com/office/officeart/2008/layout/BendingPictureSemiTransparentText"/>
    <dgm:cxn modelId="{E2F652F5-B169-4230-946C-25DA38E68A35}"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7</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8</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9</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10</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12</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11</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10000" b="-10000"/>
          </a:stretch>
        </a:blipFill>
      </dgm:spPr>
      <dgm:t>
        <a:bodyPr/>
        <a:lstStyle/>
        <a:p>
          <a:endParaRPr lang="en-GB"/>
        </a:p>
      </dgm:t>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t="-5000" b="-5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a:extLst>
              <a:ext uri="{28A0092B-C50C-407E-A947-70E740481C1C}">
                <a14:useLocalDpi xmlns:a14="http://schemas.microsoft.com/office/drawing/2010/main" xmlns="" val="0"/>
              </a:ext>
            </a:extLst>
          </a:blip>
          <a:srcRect/>
          <a:stretch>
            <a:fillRect l="-9000" r="-9000"/>
          </a:stretch>
        </a:blipFill>
      </dgm:spPr>
      <dgm:t>
        <a:bodyPr/>
        <a:lstStyle/>
        <a:p>
          <a:endParaRPr lang="en-GB"/>
        </a:p>
      </dgm:t>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E637C3E9-9B6A-40BD-B827-448026C5CE76}" type="presOf" srcId="{C9555E6C-37FF-4534-B749-36FD6A2392AB}" destId="{6FC8162D-E0A4-4BC9-8E0C-099F5A134263}" srcOrd="0" destOrd="0" presId="urn:microsoft.com/office/officeart/2008/layout/BendingPictureSemiTransparentText"/>
    <dgm:cxn modelId="{74D9C6DF-52E9-467C-8F07-A73893D37077}" type="presOf" srcId="{7396EC22-7823-4485-94E6-CE2A289A0754}" destId="{677B25F8-3CF5-4413-88CF-08E6305997F1}" srcOrd="0" destOrd="0" presId="urn:microsoft.com/office/officeart/2008/layout/BendingPictureSemiTransparentTex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CC937C2A-A399-42F4-8A48-6CCB98B5C2A1}" type="presOf" srcId="{70AB9EFA-1A85-4153-B7F6-44D9A7C61981}" destId="{C4F0DFB3-EE41-48D3-997C-DB66FF93B619}" srcOrd="0" destOrd="0" presId="urn:microsoft.com/office/officeart/2008/layout/BendingPictureSemiTransparentText"/>
    <dgm:cxn modelId="{BA5D0E93-7EF9-47E3-94F3-A99218B61F9C}" type="presOf" srcId="{000991E1-4765-405F-B8BD-C243DB0BA7A0}" destId="{9F9ECC77-BE2D-443F-9CC4-BC844D8BC55F}" srcOrd="0" destOrd="0" presId="urn:microsoft.com/office/officeart/2008/layout/BendingPictureSemiTransparentText"/>
    <dgm:cxn modelId="{76FC18CB-C294-42CF-9CDD-AAB90F89217F}" type="presOf" srcId="{3F972030-EA00-4356-8583-9170CEEDCAEE}" destId="{61A8F7B8-A015-45DA-B858-A2E21C2422D1}" srcOrd="0" destOrd="0" presId="urn:microsoft.com/office/officeart/2008/layout/BendingPictureSemiTransparentText"/>
    <dgm:cxn modelId="{8F22A4EE-2582-4D45-8E7F-A51BAB5293B2}" srcId="{000991E1-4765-405F-B8BD-C243DB0BA7A0}" destId="{E817C001-A913-4CDD-8397-EE4CFA0BD39E}" srcOrd="3" destOrd="0" parTransId="{CF2E9275-9D26-47EA-9D57-1F1D51A3A830}" sibTransId="{17F3E125-B5C0-4433-9745-C762F6FD97C2}"/>
    <dgm:cxn modelId="{3C87C338-088A-4DD0-BDEE-0C10380B8672}" srcId="{000991E1-4765-405F-B8BD-C243DB0BA7A0}" destId="{C9555E6C-37FF-4534-B749-36FD6A2392AB}" srcOrd="1" destOrd="0" parTransId="{B1A4B44D-2846-4274-B5EE-C98B5A424978}" sibTransId="{088CDACF-A10D-479D-949D-022AAE5C9515}"/>
    <dgm:cxn modelId="{05F606D9-E546-46E3-A856-BD6705C613A2}" srcId="{000991E1-4765-405F-B8BD-C243DB0BA7A0}" destId="{7396EC22-7823-4485-94E6-CE2A289A0754}" srcOrd="4" destOrd="0" parTransId="{8800FF8E-4A1D-4F9D-985C-21C96EC9257E}" sibTransId="{5E06F382-F333-418C-BAC5-ED4602C94A11}"/>
    <dgm:cxn modelId="{1AC11C80-5869-4A83-ABA8-0D4D0A3B8B31}" type="presOf" srcId="{E817C001-A913-4CDD-8397-EE4CFA0BD39E}" destId="{B7D15AE4-730C-4730-94E9-85BB8640BFF8}" srcOrd="0" destOrd="0" presId="urn:microsoft.com/office/officeart/2008/layout/BendingPictureSemiTransparentText"/>
    <dgm:cxn modelId="{DF6E1443-FE6B-43E2-9524-BFD3E61E7F3E}" srcId="{000991E1-4765-405F-B8BD-C243DB0BA7A0}" destId="{70AB9EFA-1A85-4153-B7F6-44D9A7C61981}" srcOrd="5" destOrd="0" parTransId="{F71C94BA-5A17-4A22-8138-BD396C5B821F}" sibTransId="{746C0BDA-A4DF-40AA-BE29-34D437BBD329}"/>
    <dgm:cxn modelId="{7220F662-A6BE-4CAE-9BFD-9DC55622C839}" type="presOf" srcId="{FD2E84F0-7029-4C8F-B60E-314738DA8B8D}" destId="{56D888E6-B057-40D0-ACF2-6BAF1F753E5D}" srcOrd="0" destOrd="0" presId="urn:microsoft.com/office/officeart/2008/layout/BendingPictureSemiTransparentText"/>
    <dgm:cxn modelId="{9CD9B505-52FE-4CAF-8059-901830E8385C}" type="presParOf" srcId="{9F9ECC77-BE2D-443F-9CC4-BC844D8BC55F}" destId="{0ADDD6B4-03A3-432D-B909-FD3932699052}" srcOrd="0" destOrd="0" presId="urn:microsoft.com/office/officeart/2008/layout/BendingPictureSemiTransparentText"/>
    <dgm:cxn modelId="{9BB69669-93AC-41EC-82E8-2920D6026028}" type="presParOf" srcId="{0ADDD6B4-03A3-432D-B909-FD3932699052}" destId="{364B7673-3857-461B-9E5F-D8B442B5E7B2}" srcOrd="0" destOrd="0" presId="urn:microsoft.com/office/officeart/2008/layout/BendingPictureSemiTransparentText"/>
    <dgm:cxn modelId="{47A4E07E-6705-4DC8-B2BB-B390CB649D11}" type="presParOf" srcId="{0ADDD6B4-03A3-432D-B909-FD3932699052}" destId="{61A8F7B8-A015-45DA-B858-A2E21C2422D1}" srcOrd="1" destOrd="0" presId="urn:microsoft.com/office/officeart/2008/layout/BendingPictureSemiTransparentText"/>
    <dgm:cxn modelId="{648B0638-6880-4CC4-B8ED-9302336567B0}" type="presParOf" srcId="{9F9ECC77-BE2D-443F-9CC4-BC844D8BC55F}" destId="{D1882753-7A1A-457D-8A48-A1CC49726D47}" srcOrd="1" destOrd="0" presId="urn:microsoft.com/office/officeart/2008/layout/BendingPictureSemiTransparentText"/>
    <dgm:cxn modelId="{F16043CD-14E3-464C-972B-3C6A57CABF21}" type="presParOf" srcId="{9F9ECC77-BE2D-443F-9CC4-BC844D8BC55F}" destId="{A148B861-2908-4F30-9C7F-DEB466C96863}" srcOrd="2" destOrd="0" presId="urn:microsoft.com/office/officeart/2008/layout/BendingPictureSemiTransparentText"/>
    <dgm:cxn modelId="{D4F0EAB7-2A79-4B60-8455-E52E76FFF617}" type="presParOf" srcId="{A148B861-2908-4F30-9C7F-DEB466C96863}" destId="{A9C447D4-189C-4003-AAB3-13FE072D2444}" srcOrd="0" destOrd="0" presId="urn:microsoft.com/office/officeart/2008/layout/BendingPictureSemiTransparentText"/>
    <dgm:cxn modelId="{3422291F-763E-475C-AD69-552EFC9832F8}" type="presParOf" srcId="{A148B861-2908-4F30-9C7F-DEB466C96863}" destId="{6FC8162D-E0A4-4BC9-8E0C-099F5A134263}" srcOrd="1" destOrd="0" presId="urn:microsoft.com/office/officeart/2008/layout/BendingPictureSemiTransparentText"/>
    <dgm:cxn modelId="{F5FFB112-CFF5-4E3D-91CB-475EBECD4638}" type="presParOf" srcId="{9F9ECC77-BE2D-443F-9CC4-BC844D8BC55F}" destId="{D339F0AC-5C8C-422A-9EDD-9CDD49460510}" srcOrd="3" destOrd="0" presId="urn:microsoft.com/office/officeart/2008/layout/BendingPictureSemiTransparentText"/>
    <dgm:cxn modelId="{F1EC9B94-94BE-4462-8184-CBE0F92A15DA}" type="presParOf" srcId="{9F9ECC77-BE2D-443F-9CC4-BC844D8BC55F}" destId="{F6DBDA99-2180-410D-8BCB-F473C8220FD5}" srcOrd="4" destOrd="0" presId="urn:microsoft.com/office/officeart/2008/layout/BendingPictureSemiTransparentText"/>
    <dgm:cxn modelId="{37DA1BB2-89AA-43A3-9A3E-98950844FD05}" type="presParOf" srcId="{F6DBDA99-2180-410D-8BCB-F473C8220FD5}" destId="{45F06988-ADC6-4451-B799-6F100204962B}" srcOrd="0" destOrd="0" presId="urn:microsoft.com/office/officeart/2008/layout/BendingPictureSemiTransparentText"/>
    <dgm:cxn modelId="{BE0BF639-B220-42E6-A68B-1F43B64E116F}" type="presParOf" srcId="{F6DBDA99-2180-410D-8BCB-F473C8220FD5}" destId="{56D888E6-B057-40D0-ACF2-6BAF1F753E5D}" srcOrd="1" destOrd="0" presId="urn:microsoft.com/office/officeart/2008/layout/BendingPictureSemiTransparentText"/>
    <dgm:cxn modelId="{43AF4E03-E722-4DC7-ADD7-FB4D0BAF3F2F}" type="presParOf" srcId="{9F9ECC77-BE2D-443F-9CC4-BC844D8BC55F}" destId="{745DF7C6-1AF3-461C-B588-289C70A60281}" srcOrd="5" destOrd="0" presId="urn:microsoft.com/office/officeart/2008/layout/BendingPictureSemiTransparentText"/>
    <dgm:cxn modelId="{F6BC21CF-E757-4382-AB40-7B4B64FFD240}" type="presParOf" srcId="{9F9ECC77-BE2D-443F-9CC4-BC844D8BC55F}" destId="{975CEF68-6851-413F-8C0E-55EED520D8E4}" srcOrd="6" destOrd="0" presId="urn:microsoft.com/office/officeart/2008/layout/BendingPictureSemiTransparentText"/>
    <dgm:cxn modelId="{92EDF2D4-1459-4AC8-AFF9-E00EE9074116}" type="presParOf" srcId="{975CEF68-6851-413F-8C0E-55EED520D8E4}" destId="{5A8CCEEF-8B8E-4E81-8B9B-FF187FDEC1C0}" srcOrd="0" destOrd="0" presId="urn:microsoft.com/office/officeart/2008/layout/BendingPictureSemiTransparentText"/>
    <dgm:cxn modelId="{057AFA18-46A0-4E88-9DCB-B81348C1FEC0}" type="presParOf" srcId="{975CEF68-6851-413F-8C0E-55EED520D8E4}" destId="{B7D15AE4-730C-4730-94E9-85BB8640BFF8}" srcOrd="1" destOrd="0" presId="urn:microsoft.com/office/officeart/2008/layout/BendingPictureSemiTransparentText"/>
    <dgm:cxn modelId="{49F4A958-2551-4871-876F-848827E4EC04}" type="presParOf" srcId="{9F9ECC77-BE2D-443F-9CC4-BC844D8BC55F}" destId="{BFC8B133-6ABA-44EE-AB35-7792BC654078}" srcOrd="7" destOrd="0" presId="urn:microsoft.com/office/officeart/2008/layout/BendingPictureSemiTransparentText"/>
    <dgm:cxn modelId="{516261C4-6214-4BF7-9999-1E238857D86D}" type="presParOf" srcId="{9F9ECC77-BE2D-443F-9CC4-BC844D8BC55F}" destId="{3D2579D7-B7E6-4368-940C-2D4EE2FFE669}" srcOrd="8" destOrd="0" presId="urn:microsoft.com/office/officeart/2008/layout/BendingPictureSemiTransparentText"/>
    <dgm:cxn modelId="{CCE549A5-1DE8-4B0E-83E9-5CAAA32470CA}" type="presParOf" srcId="{3D2579D7-B7E6-4368-940C-2D4EE2FFE669}" destId="{1F8AC464-D34D-4A8A-9358-E97E8E505CDB}" srcOrd="0" destOrd="0" presId="urn:microsoft.com/office/officeart/2008/layout/BendingPictureSemiTransparentText"/>
    <dgm:cxn modelId="{9C737E54-235B-4BCA-A4D6-4C037B2F19C9}" type="presParOf" srcId="{3D2579D7-B7E6-4368-940C-2D4EE2FFE669}" destId="{677B25F8-3CF5-4413-88CF-08E6305997F1}" srcOrd="1" destOrd="0" presId="urn:microsoft.com/office/officeart/2008/layout/BendingPictureSemiTransparentText"/>
    <dgm:cxn modelId="{65BCAE5B-FC91-4F11-A679-115F39BEA377}" type="presParOf" srcId="{9F9ECC77-BE2D-443F-9CC4-BC844D8BC55F}" destId="{07D760CE-5C52-406C-8CA8-A6B318E1C3D0}" srcOrd="9" destOrd="0" presId="urn:microsoft.com/office/officeart/2008/layout/BendingPictureSemiTransparentText"/>
    <dgm:cxn modelId="{5B6A7790-7D3B-46F1-A956-2115937E5097}" type="presParOf" srcId="{9F9ECC77-BE2D-443F-9CC4-BC844D8BC55F}" destId="{C387BFF2-1AB0-4FF4-AB0C-9B18BBEAF37D}" srcOrd="10" destOrd="0" presId="urn:microsoft.com/office/officeart/2008/layout/BendingPictureSemiTransparentText"/>
    <dgm:cxn modelId="{CF0687BD-7814-4FED-B6B7-9300B3982F6E}" type="presParOf" srcId="{C387BFF2-1AB0-4FF4-AB0C-9B18BBEAF37D}" destId="{18BEF2F6-A381-42C2-BCDA-3F3C3406F6A9}" srcOrd="0" destOrd="0" presId="urn:microsoft.com/office/officeart/2008/layout/BendingPictureSemiTransparentText"/>
    <dgm:cxn modelId="{C7EBC8AA-8FCE-4175-BE71-994095E6B892}"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7</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8</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9</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10</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12</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11</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dgm:spPr>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dgm:spPr>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dgm:spPr>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10000" b="-10000"/>
          </a:stretch>
        </a:blipFill>
      </dgm:spPr>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t="-5000" b="-5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a:extLst>
              <a:ext uri="{28A0092B-C50C-407E-A947-70E740481C1C}">
                <a14:useLocalDpi xmlns:a14="http://schemas.microsoft.com/office/drawing/2010/main" xmlns="" val="0"/>
              </a:ext>
            </a:extLst>
          </a:blip>
          <a:srcRect/>
          <a:stretch>
            <a:fillRect l="-9000" r="-9000"/>
          </a:stretch>
        </a:blipFill>
      </dgm:spPr>
      <dgm:t>
        <a:bodyPr/>
        <a:lstStyle/>
        <a:p>
          <a:endParaRPr lang="en-GB"/>
        </a:p>
      </dgm:t>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80EA23F9-CAE6-457C-BB36-8435C11042EC}" type="presOf" srcId="{70AB9EFA-1A85-4153-B7F6-44D9A7C61981}" destId="{C4F0DFB3-EE41-48D3-997C-DB66FF93B619}" srcOrd="0" destOrd="0" presId="urn:microsoft.com/office/officeart/2008/layout/BendingPictureSemiTransparentText"/>
    <dgm:cxn modelId="{6CC23D33-484A-4382-9714-8C1ABBF1DA3F}" type="presOf" srcId="{E817C001-A913-4CDD-8397-EE4CFA0BD39E}" destId="{B7D15AE4-730C-4730-94E9-85BB8640BFF8}" srcOrd="0" destOrd="0" presId="urn:microsoft.com/office/officeart/2008/layout/BendingPictureSemiTransparentText"/>
    <dgm:cxn modelId="{A6936C4B-6267-40D3-BEDB-DE0BD5E3DC2F}" type="presOf" srcId="{3F972030-EA00-4356-8583-9170CEEDCAEE}" destId="{61A8F7B8-A015-45DA-B858-A2E21C2422D1}" srcOrd="0" destOrd="0" presId="urn:microsoft.com/office/officeart/2008/layout/BendingPictureSemiTransparentText"/>
    <dgm:cxn modelId="{8F22A4EE-2582-4D45-8E7F-A51BAB5293B2}" srcId="{000991E1-4765-405F-B8BD-C243DB0BA7A0}" destId="{E817C001-A913-4CDD-8397-EE4CFA0BD39E}" srcOrd="3" destOrd="0" parTransId="{CF2E9275-9D26-47EA-9D57-1F1D51A3A830}" sibTransId="{17F3E125-B5C0-4433-9745-C762F6FD97C2}"/>
    <dgm:cxn modelId="{3C87C338-088A-4DD0-BDEE-0C10380B8672}" srcId="{000991E1-4765-405F-B8BD-C243DB0BA7A0}" destId="{C9555E6C-37FF-4534-B749-36FD6A2392AB}" srcOrd="1" destOrd="0" parTransId="{B1A4B44D-2846-4274-B5EE-C98B5A424978}" sibTransId="{088CDACF-A10D-479D-949D-022AAE5C9515}"/>
    <dgm:cxn modelId="{59E2D197-1876-45E6-BDD8-08A0F077CEBE}" type="presOf" srcId="{C9555E6C-37FF-4534-B749-36FD6A2392AB}" destId="{6FC8162D-E0A4-4BC9-8E0C-099F5A134263}" srcOrd="0" destOrd="0" presId="urn:microsoft.com/office/officeart/2008/layout/BendingPictureSemiTransparentText"/>
    <dgm:cxn modelId="{05F606D9-E546-46E3-A856-BD6705C613A2}" srcId="{000991E1-4765-405F-B8BD-C243DB0BA7A0}" destId="{7396EC22-7823-4485-94E6-CE2A289A0754}" srcOrd="4" destOrd="0" parTransId="{8800FF8E-4A1D-4F9D-985C-21C96EC9257E}" sibTransId="{5E06F382-F333-418C-BAC5-ED4602C94A11}"/>
    <dgm:cxn modelId="{874B467E-C32B-4E84-8815-E55516C40A88}" type="presOf" srcId="{7396EC22-7823-4485-94E6-CE2A289A0754}" destId="{677B25F8-3CF5-4413-88CF-08E6305997F1}" srcOrd="0" destOrd="0" presId="urn:microsoft.com/office/officeart/2008/layout/BendingPictureSemiTransparentText"/>
    <dgm:cxn modelId="{DF6E1443-FE6B-43E2-9524-BFD3E61E7F3E}" srcId="{000991E1-4765-405F-B8BD-C243DB0BA7A0}" destId="{70AB9EFA-1A85-4153-B7F6-44D9A7C61981}" srcOrd="5" destOrd="0" parTransId="{F71C94BA-5A17-4A22-8138-BD396C5B821F}" sibTransId="{746C0BDA-A4DF-40AA-BE29-34D437BBD329}"/>
    <dgm:cxn modelId="{87996FF2-AD60-456F-93D8-B108DF103D0D}" type="presOf" srcId="{000991E1-4765-405F-B8BD-C243DB0BA7A0}" destId="{9F9ECC77-BE2D-443F-9CC4-BC844D8BC55F}" srcOrd="0" destOrd="0" presId="urn:microsoft.com/office/officeart/2008/layout/BendingPictureSemiTransparentText"/>
    <dgm:cxn modelId="{9993E5C3-F1B9-4151-814C-24A0C4BAC399}" type="presOf" srcId="{FD2E84F0-7029-4C8F-B60E-314738DA8B8D}" destId="{56D888E6-B057-40D0-ACF2-6BAF1F753E5D}" srcOrd="0" destOrd="0" presId="urn:microsoft.com/office/officeart/2008/layout/BendingPictureSemiTransparentText"/>
    <dgm:cxn modelId="{137B5C21-D394-4BAD-9CEC-ADEB0FD7C04C}" type="presParOf" srcId="{9F9ECC77-BE2D-443F-9CC4-BC844D8BC55F}" destId="{0ADDD6B4-03A3-432D-B909-FD3932699052}" srcOrd="0" destOrd="0" presId="urn:microsoft.com/office/officeart/2008/layout/BendingPictureSemiTransparentText"/>
    <dgm:cxn modelId="{7DB28553-790F-48B5-B133-11AA18821322}" type="presParOf" srcId="{0ADDD6B4-03A3-432D-B909-FD3932699052}" destId="{364B7673-3857-461B-9E5F-D8B442B5E7B2}" srcOrd="0" destOrd="0" presId="urn:microsoft.com/office/officeart/2008/layout/BendingPictureSemiTransparentText"/>
    <dgm:cxn modelId="{6B2E30A1-C906-4150-9804-8ECADFB426D0}" type="presParOf" srcId="{0ADDD6B4-03A3-432D-B909-FD3932699052}" destId="{61A8F7B8-A015-45DA-B858-A2E21C2422D1}" srcOrd="1" destOrd="0" presId="urn:microsoft.com/office/officeart/2008/layout/BendingPictureSemiTransparentText"/>
    <dgm:cxn modelId="{C0CDEB0E-D5FF-4435-96BD-58583F7FD9C4}" type="presParOf" srcId="{9F9ECC77-BE2D-443F-9CC4-BC844D8BC55F}" destId="{D1882753-7A1A-457D-8A48-A1CC49726D47}" srcOrd="1" destOrd="0" presId="urn:microsoft.com/office/officeart/2008/layout/BendingPictureSemiTransparentText"/>
    <dgm:cxn modelId="{E2EEC783-4F2D-47B2-A459-0826F5C2E12E}" type="presParOf" srcId="{9F9ECC77-BE2D-443F-9CC4-BC844D8BC55F}" destId="{A148B861-2908-4F30-9C7F-DEB466C96863}" srcOrd="2" destOrd="0" presId="urn:microsoft.com/office/officeart/2008/layout/BendingPictureSemiTransparentText"/>
    <dgm:cxn modelId="{C6E3938A-AC22-48B9-90F7-7105F40FCB16}" type="presParOf" srcId="{A148B861-2908-4F30-9C7F-DEB466C96863}" destId="{A9C447D4-189C-4003-AAB3-13FE072D2444}" srcOrd="0" destOrd="0" presId="urn:microsoft.com/office/officeart/2008/layout/BendingPictureSemiTransparentText"/>
    <dgm:cxn modelId="{1689188A-5BB9-4ADB-A64E-5B62FAD9BA9A}" type="presParOf" srcId="{A148B861-2908-4F30-9C7F-DEB466C96863}" destId="{6FC8162D-E0A4-4BC9-8E0C-099F5A134263}" srcOrd="1" destOrd="0" presId="urn:microsoft.com/office/officeart/2008/layout/BendingPictureSemiTransparentText"/>
    <dgm:cxn modelId="{7039D040-412E-4F3D-A1D0-F3854BA83CC1}" type="presParOf" srcId="{9F9ECC77-BE2D-443F-9CC4-BC844D8BC55F}" destId="{D339F0AC-5C8C-422A-9EDD-9CDD49460510}" srcOrd="3" destOrd="0" presId="urn:microsoft.com/office/officeart/2008/layout/BendingPictureSemiTransparentText"/>
    <dgm:cxn modelId="{BB3FCFA0-408F-4A94-B3C9-A91F3DF02E27}" type="presParOf" srcId="{9F9ECC77-BE2D-443F-9CC4-BC844D8BC55F}" destId="{F6DBDA99-2180-410D-8BCB-F473C8220FD5}" srcOrd="4" destOrd="0" presId="urn:microsoft.com/office/officeart/2008/layout/BendingPictureSemiTransparentText"/>
    <dgm:cxn modelId="{75383B93-F4EA-4883-9C09-81D09792FC95}" type="presParOf" srcId="{F6DBDA99-2180-410D-8BCB-F473C8220FD5}" destId="{45F06988-ADC6-4451-B799-6F100204962B}" srcOrd="0" destOrd="0" presId="urn:microsoft.com/office/officeart/2008/layout/BendingPictureSemiTransparentText"/>
    <dgm:cxn modelId="{273A1C4C-8729-42D9-AF9C-8F61AC45658F}" type="presParOf" srcId="{F6DBDA99-2180-410D-8BCB-F473C8220FD5}" destId="{56D888E6-B057-40D0-ACF2-6BAF1F753E5D}" srcOrd="1" destOrd="0" presId="urn:microsoft.com/office/officeart/2008/layout/BendingPictureSemiTransparentText"/>
    <dgm:cxn modelId="{AF49DDE4-F17C-46DB-AE15-20C3DA9AF673}" type="presParOf" srcId="{9F9ECC77-BE2D-443F-9CC4-BC844D8BC55F}" destId="{745DF7C6-1AF3-461C-B588-289C70A60281}" srcOrd="5" destOrd="0" presId="urn:microsoft.com/office/officeart/2008/layout/BendingPictureSemiTransparentText"/>
    <dgm:cxn modelId="{A9221CC8-4283-45D1-8BCE-23A275F52F02}" type="presParOf" srcId="{9F9ECC77-BE2D-443F-9CC4-BC844D8BC55F}" destId="{975CEF68-6851-413F-8C0E-55EED520D8E4}" srcOrd="6" destOrd="0" presId="urn:microsoft.com/office/officeart/2008/layout/BendingPictureSemiTransparentText"/>
    <dgm:cxn modelId="{FC241631-6C89-416C-87F6-F541B4DAE05D}" type="presParOf" srcId="{975CEF68-6851-413F-8C0E-55EED520D8E4}" destId="{5A8CCEEF-8B8E-4E81-8B9B-FF187FDEC1C0}" srcOrd="0" destOrd="0" presId="urn:microsoft.com/office/officeart/2008/layout/BendingPictureSemiTransparentText"/>
    <dgm:cxn modelId="{6725B505-C75C-4E37-87BC-D815D8FC8B6E}" type="presParOf" srcId="{975CEF68-6851-413F-8C0E-55EED520D8E4}" destId="{B7D15AE4-730C-4730-94E9-85BB8640BFF8}" srcOrd="1" destOrd="0" presId="urn:microsoft.com/office/officeart/2008/layout/BendingPictureSemiTransparentText"/>
    <dgm:cxn modelId="{C1631AAC-083C-436E-B501-D319C4710894}" type="presParOf" srcId="{9F9ECC77-BE2D-443F-9CC4-BC844D8BC55F}" destId="{BFC8B133-6ABA-44EE-AB35-7792BC654078}" srcOrd="7" destOrd="0" presId="urn:microsoft.com/office/officeart/2008/layout/BendingPictureSemiTransparentText"/>
    <dgm:cxn modelId="{9EA8B65E-8BFE-45B5-A92E-D5F31995378B}" type="presParOf" srcId="{9F9ECC77-BE2D-443F-9CC4-BC844D8BC55F}" destId="{3D2579D7-B7E6-4368-940C-2D4EE2FFE669}" srcOrd="8" destOrd="0" presId="urn:microsoft.com/office/officeart/2008/layout/BendingPictureSemiTransparentText"/>
    <dgm:cxn modelId="{C95AE61B-73AC-4576-BF80-97C42D9E4EA9}" type="presParOf" srcId="{3D2579D7-B7E6-4368-940C-2D4EE2FFE669}" destId="{1F8AC464-D34D-4A8A-9358-E97E8E505CDB}" srcOrd="0" destOrd="0" presId="urn:microsoft.com/office/officeart/2008/layout/BendingPictureSemiTransparentText"/>
    <dgm:cxn modelId="{CE69B019-C540-47DE-A1DB-AFF05803DFFB}" type="presParOf" srcId="{3D2579D7-B7E6-4368-940C-2D4EE2FFE669}" destId="{677B25F8-3CF5-4413-88CF-08E6305997F1}" srcOrd="1" destOrd="0" presId="urn:microsoft.com/office/officeart/2008/layout/BendingPictureSemiTransparentText"/>
    <dgm:cxn modelId="{7236C4E4-46E5-44B9-A727-4FA951B72AD8}" type="presParOf" srcId="{9F9ECC77-BE2D-443F-9CC4-BC844D8BC55F}" destId="{07D760CE-5C52-406C-8CA8-A6B318E1C3D0}" srcOrd="9" destOrd="0" presId="urn:microsoft.com/office/officeart/2008/layout/BendingPictureSemiTransparentText"/>
    <dgm:cxn modelId="{2F5746B8-1B4E-4C9E-9C1B-8560F0D5B633}" type="presParOf" srcId="{9F9ECC77-BE2D-443F-9CC4-BC844D8BC55F}" destId="{C387BFF2-1AB0-4FF4-AB0C-9B18BBEAF37D}" srcOrd="10" destOrd="0" presId="urn:microsoft.com/office/officeart/2008/layout/BendingPictureSemiTransparentText"/>
    <dgm:cxn modelId="{315DA21B-DE3E-4485-8217-1B9F6C65527B}" type="presParOf" srcId="{C387BFF2-1AB0-4FF4-AB0C-9B18BBEAF37D}" destId="{18BEF2F6-A381-42C2-BCDA-3F3C3406F6A9}" srcOrd="0" destOrd="0" presId="urn:microsoft.com/office/officeart/2008/layout/BendingPictureSemiTransparentText"/>
    <dgm:cxn modelId="{12DDA173-E816-416B-A4CF-998F2A59F85A}"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13</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14</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15</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16</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18</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17</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8000" b="-8000"/>
          </a:stretch>
        </a:blipFill>
      </dgm:spPr>
      <dgm:t>
        <a:bodyPr/>
        <a:lstStyle/>
        <a:p>
          <a:endParaRPr lang="en-GB"/>
        </a:p>
      </dgm:t>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l="-15000" r="-15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8365BB53-87ED-4F1F-95AE-8B5046207444}" type="presOf" srcId="{000991E1-4765-405F-B8BD-C243DB0BA7A0}" destId="{9F9ECC77-BE2D-443F-9CC4-BC844D8BC55F}" srcOrd="0" destOrd="0" presId="urn:microsoft.com/office/officeart/2008/layout/BendingPictureSemiTransparentTex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86687D9F-41B3-4E14-8A04-2C99F2A7BCD8}" type="presOf" srcId="{3F972030-EA00-4356-8583-9170CEEDCAEE}" destId="{61A8F7B8-A015-45DA-B858-A2E21C2422D1}" srcOrd="0" destOrd="0" presId="urn:microsoft.com/office/officeart/2008/layout/BendingPictureSemiTransparentText"/>
    <dgm:cxn modelId="{2719DDFF-EF6E-4F0C-818A-F29D83740CD1}" type="presOf" srcId="{70AB9EFA-1A85-4153-B7F6-44D9A7C61981}" destId="{C4F0DFB3-EE41-48D3-997C-DB66FF93B619}" srcOrd="0" destOrd="0" presId="urn:microsoft.com/office/officeart/2008/layout/BendingPictureSemiTransparentText"/>
    <dgm:cxn modelId="{20779DB6-ED28-4A9B-9219-090B1973F55E}" type="presOf" srcId="{E817C001-A913-4CDD-8397-EE4CFA0BD39E}" destId="{B7D15AE4-730C-4730-94E9-85BB8640BFF8}" srcOrd="0" destOrd="0" presId="urn:microsoft.com/office/officeart/2008/layout/BendingPictureSemiTransparentText"/>
    <dgm:cxn modelId="{8F22A4EE-2582-4D45-8E7F-A51BAB5293B2}" srcId="{000991E1-4765-405F-B8BD-C243DB0BA7A0}" destId="{E817C001-A913-4CDD-8397-EE4CFA0BD39E}" srcOrd="3" destOrd="0" parTransId="{CF2E9275-9D26-47EA-9D57-1F1D51A3A830}" sibTransId="{17F3E125-B5C0-4433-9745-C762F6FD97C2}"/>
    <dgm:cxn modelId="{9AD39DE3-40CD-4D06-ADB9-1023163B1FEB}" type="presOf" srcId="{7396EC22-7823-4485-94E6-CE2A289A0754}" destId="{677B25F8-3CF5-4413-88CF-08E6305997F1}" srcOrd="0" destOrd="0" presId="urn:microsoft.com/office/officeart/2008/layout/BendingPictureSemiTransparentText"/>
    <dgm:cxn modelId="{3C87C338-088A-4DD0-BDEE-0C10380B8672}" srcId="{000991E1-4765-405F-B8BD-C243DB0BA7A0}" destId="{C9555E6C-37FF-4534-B749-36FD6A2392AB}" srcOrd="1" destOrd="0" parTransId="{B1A4B44D-2846-4274-B5EE-C98B5A424978}" sibTransId="{088CDACF-A10D-479D-949D-022AAE5C9515}"/>
    <dgm:cxn modelId="{05F606D9-E546-46E3-A856-BD6705C613A2}" srcId="{000991E1-4765-405F-B8BD-C243DB0BA7A0}" destId="{7396EC22-7823-4485-94E6-CE2A289A0754}" srcOrd="4" destOrd="0" parTransId="{8800FF8E-4A1D-4F9D-985C-21C96EC9257E}" sibTransId="{5E06F382-F333-418C-BAC5-ED4602C94A11}"/>
    <dgm:cxn modelId="{C137D322-2A55-494A-8B53-E2CECA7AD0C1}" type="presOf" srcId="{FD2E84F0-7029-4C8F-B60E-314738DA8B8D}" destId="{56D888E6-B057-40D0-ACF2-6BAF1F753E5D}" srcOrd="0" destOrd="0" presId="urn:microsoft.com/office/officeart/2008/layout/BendingPictureSemiTransparentText"/>
    <dgm:cxn modelId="{DF6E1443-FE6B-43E2-9524-BFD3E61E7F3E}" srcId="{000991E1-4765-405F-B8BD-C243DB0BA7A0}" destId="{70AB9EFA-1A85-4153-B7F6-44D9A7C61981}" srcOrd="5" destOrd="0" parTransId="{F71C94BA-5A17-4A22-8138-BD396C5B821F}" sibTransId="{746C0BDA-A4DF-40AA-BE29-34D437BBD329}"/>
    <dgm:cxn modelId="{68FC37D7-5002-423D-87E4-78EF84F4B60D}" type="presOf" srcId="{C9555E6C-37FF-4534-B749-36FD6A2392AB}" destId="{6FC8162D-E0A4-4BC9-8E0C-099F5A134263}" srcOrd="0" destOrd="0" presId="urn:microsoft.com/office/officeart/2008/layout/BendingPictureSemiTransparentText"/>
    <dgm:cxn modelId="{01070624-23B5-4127-9086-30EEA6868075}" type="presParOf" srcId="{9F9ECC77-BE2D-443F-9CC4-BC844D8BC55F}" destId="{0ADDD6B4-03A3-432D-B909-FD3932699052}" srcOrd="0" destOrd="0" presId="urn:microsoft.com/office/officeart/2008/layout/BendingPictureSemiTransparentText"/>
    <dgm:cxn modelId="{E4F70BAE-0E3F-43E7-B604-C85FD240CF28}" type="presParOf" srcId="{0ADDD6B4-03A3-432D-B909-FD3932699052}" destId="{364B7673-3857-461B-9E5F-D8B442B5E7B2}" srcOrd="0" destOrd="0" presId="urn:microsoft.com/office/officeart/2008/layout/BendingPictureSemiTransparentText"/>
    <dgm:cxn modelId="{8C5600CA-949D-4E50-A419-202E18B02723}" type="presParOf" srcId="{0ADDD6B4-03A3-432D-B909-FD3932699052}" destId="{61A8F7B8-A015-45DA-B858-A2E21C2422D1}" srcOrd="1" destOrd="0" presId="urn:microsoft.com/office/officeart/2008/layout/BendingPictureSemiTransparentText"/>
    <dgm:cxn modelId="{E4479F05-97B4-4D29-AADD-B92CB072B907}" type="presParOf" srcId="{9F9ECC77-BE2D-443F-9CC4-BC844D8BC55F}" destId="{D1882753-7A1A-457D-8A48-A1CC49726D47}" srcOrd="1" destOrd="0" presId="urn:microsoft.com/office/officeart/2008/layout/BendingPictureSemiTransparentText"/>
    <dgm:cxn modelId="{638B23C5-782E-42F5-BDD7-27E3E0582D56}" type="presParOf" srcId="{9F9ECC77-BE2D-443F-9CC4-BC844D8BC55F}" destId="{A148B861-2908-4F30-9C7F-DEB466C96863}" srcOrd="2" destOrd="0" presId="urn:microsoft.com/office/officeart/2008/layout/BendingPictureSemiTransparentText"/>
    <dgm:cxn modelId="{741B22F9-AE8F-438E-BE0D-30615ADB6FDF}" type="presParOf" srcId="{A148B861-2908-4F30-9C7F-DEB466C96863}" destId="{A9C447D4-189C-4003-AAB3-13FE072D2444}" srcOrd="0" destOrd="0" presId="urn:microsoft.com/office/officeart/2008/layout/BendingPictureSemiTransparentText"/>
    <dgm:cxn modelId="{4CE39D75-A7E2-4F5C-A52A-1EBC80B02737}" type="presParOf" srcId="{A148B861-2908-4F30-9C7F-DEB466C96863}" destId="{6FC8162D-E0A4-4BC9-8E0C-099F5A134263}" srcOrd="1" destOrd="0" presId="urn:microsoft.com/office/officeart/2008/layout/BendingPictureSemiTransparentText"/>
    <dgm:cxn modelId="{67E151CC-E8B8-40CA-9B20-5AF542DF15FD}" type="presParOf" srcId="{9F9ECC77-BE2D-443F-9CC4-BC844D8BC55F}" destId="{D339F0AC-5C8C-422A-9EDD-9CDD49460510}" srcOrd="3" destOrd="0" presId="urn:microsoft.com/office/officeart/2008/layout/BendingPictureSemiTransparentText"/>
    <dgm:cxn modelId="{B12F200F-70CD-4590-9F88-951A6A5DD897}" type="presParOf" srcId="{9F9ECC77-BE2D-443F-9CC4-BC844D8BC55F}" destId="{F6DBDA99-2180-410D-8BCB-F473C8220FD5}" srcOrd="4" destOrd="0" presId="urn:microsoft.com/office/officeart/2008/layout/BendingPictureSemiTransparentText"/>
    <dgm:cxn modelId="{2CD05735-4B20-4590-BFAD-3CF04BF9EFFD}" type="presParOf" srcId="{F6DBDA99-2180-410D-8BCB-F473C8220FD5}" destId="{45F06988-ADC6-4451-B799-6F100204962B}" srcOrd="0" destOrd="0" presId="urn:microsoft.com/office/officeart/2008/layout/BendingPictureSemiTransparentText"/>
    <dgm:cxn modelId="{26B83211-D3F6-40BF-A962-8AFBD1DB9106}" type="presParOf" srcId="{F6DBDA99-2180-410D-8BCB-F473C8220FD5}" destId="{56D888E6-B057-40D0-ACF2-6BAF1F753E5D}" srcOrd="1" destOrd="0" presId="urn:microsoft.com/office/officeart/2008/layout/BendingPictureSemiTransparentText"/>
    <dgm:cxn modelId="{F05DD417-9764-4CE9-B9C3-4EC92B57DF8C}" type="presParOf" srcId="{9F9ECC77-BE2D-443F-9CC4-BC844D8BC55F}" destId="{745DF7C6-1AF3-461C-B588-289C70A60281}" srcOrd="5" destOrd="0" presId="urn:microsoft.com/office/officeart/2008/layout/BendingPictureSemiTransparentText"/>
    <dgm:cxn modelId="{BC387530-819C-4F94-A89A-162FB4F023DE}" type="presParOf" srcId="{9F9ECC77-BE2D-443F-9CC4-BC844D8BC55F}" destId="{975CEF68-6851-413F-8C0E-55EED520D8E4}" srcOrd="6" destOrd="0" presId="urn:microsoft.com/office/officeart/2008/layout/BendingPictureSemiTransparentText"/>
    <dgm:cxn modelId="{13B62EDD-66C3-4C2A-AE8C-2925719E7E72}" type="presParOf" srcId="{975CEF68-6851-413F-8C0E-55EED520D8E4}" destId="{5A8CCEEF-8B8E-4E81-8B9B-FF187FDEC1C0}" srcOrd="0" destOrd="0" presId="urn:microsoft.com/office/officeart/2008/layout/BendingPictureSemiTransparentText"/>
    <dgm:cxn modelId="{39841E05-F483-47AB-8A5E-794CA4F251B3}" type="presParOf" srcId="{975CEF68-6851-413F-8C0E-55EED520D8E4}" destId="{B7D15AE4-730C-4730-94E9-85BB8640BFF8}" srcOrd="1" destOrd="0" presId="urn:microsoft.com/office/officeart/2008/layout/BendingPictureSemiTransparentText"/>
    <dgm:cxn modelId="{5C8A3247-FB8D-438F-B666-4C260C707342}" type="presParOf" srcId="{9F9ECC77-BE2D-443F-9CC4-BC844D8BC55F}" destId="{BFC8B133-6ABA-44EE-AB35-7792BC654078}" srcOrd="7" destOrd="0" presId="urn:microsoft.com/office/officeart/2008/layout/BendingPictureSemiTransparentText"/>
    <dgm:cxn modelId="{5949D347-862E-40A1-91FF-D88E6BC2AD87}" type="presParOf" srcId="{9F9ECC77-BE2D-443F-9CC4-BC844D8BC55F}" destId="{3D2579D7-B7E6-4368-940C-2D4EE2FFE669}" srcOrd="8" destOrd="0" presId="urn:microsoft.com/office/officeart/2008/layout/BendingPictureSemiTransparentText"/>
    <dgm:cxn modelId="{78009582-AA48-41E4-94AD-7AF75087D19C}" type="presParOf" srcId="{3D2579D7-B7E6-4368-940C-2D4EE2FFE669}" destId="{1F8AC464-D34D-4A8A-9358-E97E8E505CDB}" srcOrd="0" destOrd="0" presId="urn:microsoft.com/office/officeart/2008/layout/BendingPictureSemiTransparentText"/>
    <dgm:cxn modelId="{5F99A339-D1B2-4B97-8FDB-61133164DFED}" type="presParOf" srcId="{3D2579D7-B7E6-4368-940C-2D4EE2FFE669}" destId="{677B25F8-3CF5-4413-88CF-08E6305997F1}" srcOrd="1" destOrd="0" presId="urn:microsoft.com/office/officeart/2008/layout/BendingPictureSemiTransparentText"/>
    <dgm:cxn modelId="{FD43F81B-E87C-4148-9263-FFD835944EBA}" type="presParOf" srcId="{9F9ECC77-BE2D-443F-9CC4-BC844D8BC55F}" destId="{07D760CE-5C52-406C-8CA8-A6B318E1C3D0}" srcOrd="9" destOrd="0" presId="urn:microsoft.com/office/officeart/2008/layout/BendingPictureSemiTransparentText"/>
    <dgm:cxn modelId="{564A16BE-03EA-463E-81B7-CD3CEA534F6D}" type="presParOf" srcId="{9F9ECC77-BE2D-443F-9CC4-BC844D8BC55F}" destId="{C387BFF2-1AB0-4FF4-AB0C-9B18BBEAF37D}" srcOrd="10" destOrd="0" presId="urn:microsoft.com/office/officeart/2008/layout/BendingPictureSemiTransparentText"/>
    <dgm:cxn modelId="{5E8A751F-18D1-4E61-B7A8-89A440B98058}" type="presParOf" srcId="{C387BFF2-1AB0-4FF4-AB0C-9B18BBEAF37D}" destId="{18BEF2F6-A381-42C2-BCDA-3F3C3406F6A9}" srcOrd="0" destOrd="0" presId="urn:microsoft.com/office/officeart/2008/layout/BendingPictureSemiTransparentText"/>
    <dgm:cxn modelId="{57779C45-6BA8-47F6-A931-3B5FA4766333}"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0991E1-4765-405F-B8BD-C243DB0BA7A0}"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3F972030-EA00-4356-8583-9170CEEDCAEE}">
      <dgm:prSet phldrT="[Text]"/>
      <dgm:spPr/>
      <dgm:t>
        <a:bodyPr/>
        <a:lstStyle/>
        <a:p>
          <a:r>
            <a:rPr lang="cs-CZ" dirty="0" smtClean="0"/>
            <a:t>13</a:t>
          </a:r>
          <a:endParaRPr lang="en-GB" dirty="0"/>
        </a:p>
      </dgm:t>
    </dgm:pt>
    <dgm:pt modelId="{7CC55A27-A83A-46EE-AC5D-9D59636FB1EC}" type="parTrans" cxnId="{BC9545E9-B34E-40EA-B2EE-4DE28FF15F01}">
      <dgm:prSet/>
      <dgm:spPr/>
      <dgm:t>
        <a:bodyPr/>
        <a:lstStyle/>
        <a:p>
          <a:endParaRPr lang="en-GB"/>
        </a:p>
      </dgm:t>
    </dgm:pt>
    <dgm:pt modelId="{1272E0B3-0CCD-4EA4-A314-2DACA2A049C2}" type="sibTrans" cxnId="{BC9545E9-B34E-40EA-B2EE-4DE28FF15F01}">
      <dgm:prSet/>
      <dgm:spPr/>
      <dgm:t>
        <a:bodyPr/>
        <a:lstStyle/>
        <a:p>
          <a:endParaRPr lang="en-GB"/>
        </a:p>
      </dgm:t>
    </dgm:pt>
    <dgm:pt modelId="{C9555E6C-37FF-4534-B749-36FD6A2392AB}">
      <dgm:prSet phldrT="[Text]"/>
      <dgm:spPr/>
      <dgm:t>
        <a:bodyPr/>
        <a:lstStyle/>
        <a:p>
          <a:r>
            <a:rPr lang="cs-CZ" dirty="0" smtClean="0"/>
            <a:t>14</a:t>
          </a:r>
          <a:endParaRPr lang="en-GB" dirty="0"/>
        </a:p>
      </dgm:t>
    </dgm:pt>
    <dgm:pt modelId="{B1A4B44D-2846-4274-B5EE-C98B5A424978}" type="parTrans" cxnId="{3C87C338-088A-4DD0-BDEE-0C10380B8672}">
      <dgm:prSet/>
      <dgm:spPr/>
      <dgm:t>
        <a:bodyPr/>
        <a:lstStyle/>
        <a:p>
          <a:endParaRPr lang="en-GB"/>
        </a:p>
      </dgm:t>
    </dgm:pt>
    <dgm:pt modelId="{088CDACF-A10D-479D-949D-022AAE5C9515}" type="sibTrans" cxnId="{3C87C338-088A-4DD0-BDEE-0C10380B8672}">
      <dgm:prSet/>
      <dgm:spPr/>
      <dgm:t>
        <a:bodyPr/>
        <a:lstStyle/>
        <a:p>
          <a:endParaRPr lang="en-GB"/>
        </a:p>
      </dgm:t>
    </dgm:pt>
    <dgm:pt modelId="{FD2E84F0-7029-4C8F-B60E-314738DA8B8D}">
      <dgm:prSet phldrT="[Text]"/>
      <dgm:spPr/>
      <dgm:t>
        <a:bodyPr/>
        <a:lstStyle/>
        <a:p>
          <a:r>
            <a:rPr lang="cs-CZ" dirty="0" smtClean="0"/>
            <a:t>15</a:t>
          </a:r>
          <a:endParaRPr lang="en-GB" dirty="0"/>
        </a:p>
      </dgm:t>
    </dgm:pt>
    <dgm:pt modelId="{BE31200F-9687-4B70-9D3B-B18BA0B2F4C6}" type="parTrans" cxnId="{4E77FBB4-0B12-4640-80C4-2E7707369566}">
      <dgm:prSet/>
      <dgm:spPr/>
      <dgm:t>
        <a:bodyPr/>
        <a:lstStyle/>
        <a:p>
          <a:endParaRPr lang="en-GB"/>
        </a:p>
      </dgm:t>
    </dgm:pt>
    <dgm:pt modelId="{A15BF911-701C-40B0-A878-B39DE49F7FAE}" type="sibTrans" cxnId="{4E77FBB4-0B12-4640-80C4-2E7707369566}">
      <dgm:prSet/>
      <dgm:spPr/>
      <dgm:t>
        <a:bodyPr/>
        <a:lstStyle/>
        <a:p>
          <a:endParaRPr lang="en-GB"/>
        </a:p>
      </dgm:t>
    </dgm:pt>
    <dgm:pt modelId="{E817C001-A913-4CDD-8397-EE4CFA0BD39E}">
      <dgm:prSet phldrT="[Text]"/>
      <dgm:spPr/>
      <dgm:t>
        <a:bodyPr/>
        <a:lstStyle/>
        <a:p>
          <a:r>
            <a:rPr lang="cs-CZ" dirty="0" smtClean="0"/>
            <a:t>16</a:t>
          </a:r>
          <a:endParaRPr lang="en-GB" dirty="0"/>
        </a:p>
      </dgm:t>
    </dgm:pt>
    <dgm:pt modelId="{CF2E9275-9D26-47EA-9D57-1F1D51A3A830}" type="parTrans" cxnId="{8F22A4EE-2582-4D45-8E7F-A51BAB5293B2}">
      <dgm:prSet/>
      <dgm:spPr/>
      <dgm:t>
        <a:bodyPr/>
        <a:lstStyle/>
        <a:p>
          <a:endParaRPr lang="en-GB"/>
        </a:p>
      </dgm:t>
    </dgm:pt>
    <dgm:pt modelId="{17F3E125-B5C0-4433-9745-C762F6FD97C2}" type="sibTrans" cxnId="{8F22A4EE-2582-4D45-8E7F-A51BAB5293B2}">
      <dgm:prSet/>
      <dgm:spPr/>
      <dgm:t>
        <a:bodyPr/>
        <a:lstStyle/>
        <a:p>
          <a:endParaRPr lang="en-GB"/>
        </a:p>
      </dgm:t>
    </dgm:pt>
    <dgm:pt modelId="{70AB9EFA-1A85-4153-B7F6-44D9A7C61981}">
      <dgm:prSet phldrT="[Text]"/>
      <dgm:spPr/>
      <dgm:t>
        <a:bodyPr/>
        <a:lstStyle/>
        <a:p>
          <a:r>
            <a:rPr lang="cs-CZ" dirty="0" smtClean="0"/>
            <a:t>18</a:t>
          </a:r>
          <a:endParaRPr lang="en-GB" dirty="0"/>
        </a:p>
      </dgm:t>
    </dgm:pt>
    <dgm:pt modelId="{F71C94BA-5A17-4A22-8138-BD396C5B821F}" type="parTrans" cxnId="{DF6E1443-FE6B-43E2-9524-BFD3E61E7F3E}">
      <dgm:prSet/>
      <dgm:spPr/>
      <dgm:t>
        <a:bodyPr/>
        <a:lstStyle/>
        <a:p>
          <a:endParaRPr lang="en-GB"/>
        </a:p>
      </dgm:t>
    </dgm:pt>
    <dgm:pt modelId="{746C0BDA-A4DF-40AA-BE29-34D437BBD329}" type="sibTrans" cxnId="{DF6E1443-FE6B-43E2-9524-BFD3E61E7F3E}">
      <dgm:prSet/>
      <dgm:spPr/>
      <dgm:t>
        <a:bodyPr/>
        <a:lstStyle/>
        <a:p>
          <a:endParaRPr lang="en-GB"/>
        </a:p>
      </dgm:t>
    </dgm:pt>
    <dgm:pt modelId="{7396EC22-7823-4485-94E6-CE2A289A0754}">
      <dgm:prSet phldrT="[Text]"/>
      <dgm:spPr/>
      <dgm:t>
        <a:bodyPr/>
        <a:lstStyle/>
        <a:p>
          <a:r>
            <a:rPr lang="cs-CZ" dirty="0" smtClean="0"/>
            <a:t>17</a:t>
          </a:r>
          <a:endParaRPr lang="en-GB" dirty="0"/>
        </a:p>
      </dgm:t>
    </dgm:pt>
    <dgm:pt modelId="{8800FF8E-4A1D-4F9D-985C-21C96EC9257E}" type="parTrans" cxnId="{05F606D9-E546-46E3-A856-BD6705C613A2}">
      <dgm:prSet/>
      <dgm:spPr/>
      <dgm:t>
        <a:bodyPr/>
        <a:lstStyle/>
        <a:p>
          <a:endParaRPr lang="en-GB"/>
        </a:p>
      </dgm:t>
    </dgm:pt>
    <dgm:pt modelId="{5E06F382-F333-418C-BAC5-ED4602C94A11}" type="sibTrans" cxnId="{05F606D9-E546-46E3-A856-BD6705C613A2}">
      <dgm:prSet/>
      <dgm:spPr/>
      <dgm:t>
        <a:bodyPr/>
        <a:lstStyle/>
        <a:p>
          <a:endParaRPr lang="en-GB"/>
        </a:p>
      </dgm:t>
    </dgm:pt>
    <dgm:pt modelId="{9F9ECC77-BE2D-443F-9CC4-BC844D8BC55F}" type="pres">
      <dgm:prSet presAssocID="{000991E1-4765-405F-B8BD-C243DB0BA7A0}" presName="Name0" presStyleCnt="0">
        <dgm:presLayoutVars>
          <dgm:dir/>
          <dgm:resizeHandles val="exact"/>
        </dgm:presLayoutVars>
      </dgm:prSet>
      <dgm:spPr/>
      <dgm:t>
        <a:bodyPr/>
        <a:lstStyle/>
        <a:p>
          <a:endParaRPr lang="en-GB"/>
        </a:p>
      </dgm:t>
    </dgm:pt>
    <dgm:pt modelId="{0ADDD6B4-03A3-432D-B909-FD3932699052}" type="pres">
      <dgm:prSet presAssocID="{3F972030-EA00-4356-8583-9170CEEDCAEE}" presName="composite" presStyleCnt="0"/>
      <dgm:spPr/>
    </dgm:pt>
    <dgm:pt modelId="{364B7673-3857-461B-9E5F-D8B442B5E7B2}" type="pres">
      <dgm:prSet presAssocID="{3F972030-EA00-4356-8583-9170CEEDCAEE}"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dgm:spPr>
    </dgm:pt>
    <dgm:pt modelId="{61A8F7B8-A015-45DA-B858-A2E21C2422D1}" type="pres">
      <dgm:prSet presAssocID="{3F972030-EA00-4356-8583-9170CEEDCAEE}" presName="rect2" presStyleLbl="trBgShp" presStyleIdx="0" presStyleCnt="6">
        <dgm:presLayoutVars>
          <dgm:bulletEnabled val="1"/>
        </dgm:presLayoutVars>
      </dgm:prSet>
      <dgm:spPr/>
      <dgm:t>
        <a:bodyPr/>
        <a:lstStyle/>
        <a:p>
          <a:endParaRPr lang="en-GB"/>
        </a:p>
      </dgm:t>
    </dgm:pt>
    <dgm:pt modelId="{D1882753-7A1A-457D-8A48-A1CC49726D47}" type="pres">
      <dgm:prSet presAssocID="{1272E0B3-0CCD-4EA4-A314-2DACA2A049C2}" presName="sibTrans" presStyleCnt="0"/>
      <dgm:spPr/>
    </dgm:pt>
    <dgm:pt modelId="{A148B861-2908-4F30-9C7F-DEB466C96863}" type="pres">
      <dgm:prSet presAssocID="{C9555E6C-37FF-4534-B749-36FD6A2392AB}" presName="composite" presStyleCnt="0"/>
      <dgm:spPr/>
    </dgm:pt>
    <dgm:pt modelId="{A9C447D4-189C-4003-AAB3-13FE072D2444}" type="pres">
      <dgm:prSet presAssocID="{C9555E6C-37FF-4534-B749-36FD6A2392AB}"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dgm:spPr>
    </dgm:pt>
    <dgm:pt modelId="{6FC8162D-E0A4-4BC9-8E0C-099F5A134263}" type="pres">
      <dgm:prSet presAssocID="{C9555E6C-37FF-4534-B749-36FD6A2392AB}" presName="rect2" presStyleLbl="trBgShp" presStyleIdx="1" presStyleCnt="6">
        <dgm:presLayoutVars>
          <dgm:bulletEnabled val="1"/>
        </dgm:presLayoutVars>
      </dgm:prSet>
      <dgm:spPr/>
      <dgm:t>
        <a:bodyPr/>
        <a:lstStyle/>
        <a:p>
          <a:endParaRPr lang="en-GB"/>
        </a:p>
      </dgm:t>
    </dgm:pt>
    <dgm:pt modelId="{D339F0AC-5C8C-422A-9EDD-9CDD49460510}" type="pres">
      <dgm:prSet presAssocID="{088CDACF-A10D-479D-949D-022AAE5C9515}" presName="sibTrans" presStyleCnt="0"/>
      <dgm:spPr/>
    </dgm:pt>
    <dgm:pt modelId="{F6DBDA99-2180-410D-8BCB-F473C8220FD5}" type="pres">
      <dgm:prSet presAssocID="{FD2E84F0-7029-4C8F-B60E-314738DA8B8D}" presName="composite" presStyleCnt="0"/>
      <dgm:spPr/>
    </dgm:pt>
    <dgm:pt modelId="{45F06988-ADC6-4451-B799-6F100204962B}" type="pres">
      <dgm:prSet presAssocID="{FD2E84F0-7029-4C8F-B60E-314738DA8B8D}"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dgm:spPr>
    </dgm:pt>
    <dgm:pt modelId="{56D888E6-B057-40D0-ACF2-6BAF1F753E5D}" type="pres">
      <dgm:prSet presAssocID="{FD2E84F0-7029-4C8F-B60E-314738DA8B8D}" presName="rect2" presStyleLbl="trBgShp" presStyleIdx="2" presStyleCnt="6">
        <dgm:presLayoutVars>
          <dgm:bulletEnabled val="1"/>
        </dgm:presLayoutVars>
      </dgm:prSet>
      <dgm:spPr/>
      <dgm:t>
        <a:bodyPr/>
        <a:lstStyle/>
        <a:p>
          <a:endParaRPr lang="en-GB"/>
        </a:p>
      </dgm:t>
    </dgm:pt>
    <dgm:pt modelId="{745DF7C6-1AF3-461C-B588-289C70A60281}" type="pres">
      <dgm:prSet presAssocID="{A15BF911-701C-40B0-A878-B39DE49F7FAE}" presName="sibTrans" presStyleCnt="0"/>
      <dgm:spPr/>
    </dgm:pt>
    <dgm:pt modelId="{975CEF68-6851-413F-8C0E-55EED520D8E4}" type="pres">
      <dgm:prSet presAssocID="{E817C001-A913-4CDD-8397-EE4CFA0BD39E}" presName="composite" presStyleCnt="0"/>
      <dgm:spPr/>
    </dgm:pt>
    <dgm:pt modelId="{5A8CCEEF-8B8E-4E81-8B9B-FF187FDEC1C0}" type="pres">
      <dgm:prSet presAssocID="{E817C001-A913-4CDD-8397-EE4CFA0BD39E}"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t="-8000" b="-8000"/>
          </a:stretch>
        </a:blipFill>
      </dgm:spPr>
    </dgm:pt>
    <dgm:pt modelId="{B7D15AE4-730C-4730-94E9-85BB8640BFF8}" type="pres">
      <dgm:prSet presAssocID="{E817C001-A913-4CDD-8397-EE4CFA0BD39E}" presName="rect2" presStyleLbl="trBgShp" presStyleIdx="3" presStyleCnt="6">
        <dgm:presLayoutVars>
          <dgm:bulletEnabled val="1"/>
        </dgm:presLayoutVars>
      </dgm:prSet>
      <dgm:spPr/>
      <dgm:t>
        <a:bodyPr/>
        <a:lstStyle/>
        <a:p>
          <a:endParaRPr lang="en-GB"/>
        </a:p>
      </dgm:t>
    </dgm:pt>
    <dgm:pt modelId="{BFC8B133-6ABA-44EE-AB35-7792BC654078}" type="pres">
      <dgm:prSet presAssocID="{17F3E125-B5C0-4433-9745-C762F6FD97C2}" presName="sibTrans" presStyleCnt="0"/>
      <dgm:spPr/>
    </dgm:pt>
    <dgm:pt modelId="{3D2579D7-B7E6-4368-940C-2D4EE2FFE669}" type="pres">
      <dgm:prSet presAssocID="{7396EC22-7823-4485-94E6-CE2A289A0754}" presName="composite" presStyleCnt="0"/>
      <dgm:spPr/>
    </dgm:pt>
    <dgm:pt modelId="{1F8AC464-D34D-4A8A-9358-E97E8E505CDB}" type="pres">
      <dgm:prSet presAssocID="{7396EC22-7823-4485-94E6-CE2A289A0754}"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l="-15000" r="-15000"/>
          </a:stretch>
        </a:blipFill>
      </dgm:spPr>
      <dgm:t>
        <a:bodyPr/>
        <a:lstStyle/>
        <a:p>
          <a:endParaRPr lang="en-GB"/>
        </a:p>
      </dgm:t>
    </dgm:pt>
    <dgm:pt modelId="{677B25F8-3CF5-4413-88CF-08E6305997F1}" type="pres">
      <dgm:prSet presAssocID="{7396EC22-7823-4485-94E6-CE2A289A0754}" presName="rect2" presStyleLbl="trBgShp" presStyleIdx="4" presStyleCnt="6">
        <dgm:presLayoutVars>
          <dgm:bulletEnabled val="1"/>
        </dgm:presLayoutVars>
      </dgm:prSet>
      <dgm:spPr/>
      <dgm:t>
        <a:bodyPr/>
        <a:lstStyle/>
        <a:p>
          <a:endParaRPr lang="en-GB"/>
        </a:p>
      </dgm:t>
    </dgm:pt>
    <dgm:pt modelId="{07D760CE-5C52-406C-8CA8-A6B318E1C3D0}" type="pres">
      <dgm:prSet presAssocID="{5E06F382-F333-418C-BAC5-ED4602C94A11}" presName="sibTrans" presStyleCnt="0"/>
      <dgm:spPr/>
    </dgm:pt>
    <dgm:pt modelId="{C387BFF2-1AB0-4FF4-AB0C-9B18BBEAF37D}" type="pres">
      <dgm:prSet presAssocID="{70AB9EFA-1A85-4153-B7F6-44D9A7C61981}" presName="composite" presStyleCnt="0"/>
      <dgm:spPr/>
    </dgm:pt>
    <dgm:pt modelId="{18BEF2F6-A381-42C2-BCDA-3F3C3406F6A9}" type="pres">
      <dgm:prSet presAssocID="{70AB9EFA-1A85-4153-B7F6-44D9A7C61981}" presName="rect1" presStyleLbl="bgShp" presStyleIdx="5" presStyleCnt="6"/>
      <dgm:spPr>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7000" r="-7000"/>
          </a:stretch>
        </a:blipFill>
      </dgm:spPr>
    </dgm:pt>
    <dgm:pt modelId="{C4F0DFB3-EE41-48D3-997C-DB66FF93B619}" type="pres">
      <dgm:prSet presAssocID="{70AB9EFA-1A85-4153-B7F6-44D9A7C61981}" presName="rect2" presStyleLbl="trBgShp" presStyleIdx="5" presStyleCnt="6">
        <dgm:presLayoutVars>
          <dgm:bulletEnabled val="1"/>
        </dgm:presLayoutVars>
      </dgm:prSet>
      <dgm:spPr/>
      <dgm:t>
        <a:bodyPr/>
        <a:lstStyle/>
        <a:p>
          <a:endParaRPr lang="en-GB"/>
        </a:p>
      </dgm:t>
    </dgm:pt>
  </dgm:ptLst>
  <dgm:cxnLst>
    <dgm:cxn modelId="{44DE9024-96AA-4E7B-8523-56A33825963A}" type="presOf" srcId="{FD2E84F0-7029-4C8F-B60E-314738DA8B8D}" destId="{56D888E6-B057-40D0-ACF2-6BAF1F753E5D}" srcOrd="0" destOrd="0" presId="urn:microsoft.com/office/officeart/2008/layout/BendingPictureSemiTransparentText"/>
    <dgm:cxn modelId="{E9144023-2CD9-490C-A9E6-84073E08339A}" type="presOf" srcId="{70AB9EFA-1A85-4153-B7F6-44D9A7C61981}" destId="{C4F0DFB3-EE41-48D3-997C-DB66FF93B619}" srcOrd="0" destOrd="0" presId="urn:microsoft.com/office/officeart/2008/layout/BendingPictureSemiTransparentText"/>
    <dgm:cxn modelId="{BC9545E9-B34E-40EA-B2EE-4DE28FF15F01}" srcId="{000991E1-4765-405F-B8BD-C243DB0BA7A0}" destId="{3F972030-EA00-4356-8583-9170CEEDCAEE}" srcOrd="0" destOrd="0" parTransId="{7CC55A27-A83A-46EE-AC5D-9D59636FB1EC}" sibTransId="{1272E0B3-0CCD-4EA4-A314-2DACA2A049C2}"/>
    <dgm:cxn modelId="{4E77FBB4-0B12-4640-80C4-2E7707369566}" srcId="{000991E1-4765-405F-B8BD-C243DB0BA7A0}" destId="{FD2E84F0-7029-4C8F-B60E-314738DA8B8D}" srcOrd="2" destOrd="0" parTransId="{BE31200F-9687-4B70-9D3B-B18BA0B2F4C6}" sibTransId="{A15BF911-701C-40B0-A878-B39DE49F7FAE}"/>
    <dgm:cxn modelId="{CADAF4D7-A57E-4DB9-A215-B7F5D124EFB1}" type="presOf" srcId="{7396EC22-7823-4485-94E6-CE2A289A0754}" destId="{677B25F8-3CF5-4413-88CF-08E6305997F1}" srcOrd="0" destOrd="0" presId="urn:microsoft.com/office/officeart/2008/layout/BendingPictureSemiTransparentText"/>
    <dgm:cxn modelId="{03BBC1F8-A456-40D3-A912-EE1F3491882E}" type="presOf" srcId="{000991E1-4765-405F-B8BD-C243DB0BA7A0}" destId="{9F9ECC77-BE2D-443F-9CC4-BC844D8BC55F}" srcOrd="0" destOrd="0" presId="urn:microsoft.com/office/officeart/2008/layout/BendingPictureSemiTransparentText"/>
    <dgm:cxn modelId="{8F22A4EE-2582-4D45-8E7F-A51BAB5293B2}" srcId="{000991E1-4765-405F-B8BD-C243DB0BA7A0}" destId="{E817C001-A913-4CDD-8397-EE4CFA0BD39E}" srcOrd="3" destOrd="0" parTransId="{CF2E9275-9D26-47EA-9D57-1F1D51A3A830}" sibTransId="{17F3E125-B5C0-4433-9745-C762F6FD97C2}"/>
    <dgm:cxn modelId="{3C87C338-088A-4DD0-BDEE-0C10380B8672}" srcId="{000991E1-4765-405F-B8BD-C243DB0BA7A0}" destId="{C9555E6C-37FF-4534-B749-36FD6A2392AB}" srcOrd="1" destOrd="0" parTransId="{B1A4B44D-2846-4274-B5EE-C98B5A424978}" sibTransId="{088CDACF-A10D-479D-949D-022AAE5C9515}"/>
    <dgm:cxn modelId="{05F606D9-E546-46E3-A856-BD6705C613A2}" srcId="{000991E1-4765-405F-B8BD-C243DB0BA7A0}" destId="{7396EC22-7823-4485-94E6-CE2A289A0754}" srcOrd="4" destOrd="0" parTransId="{8800FF8E-4A1D-4F9D-985C-21C96EC9257E}" sibTransId="{5E06F382-F333-418C-BAC5-ED4602C94A11}"/>
    <dgm:cxn modelId="{DF6E1443-FE6B-43E2-9524-BFD3E61E7F3E}" srcId="{000991E1-4765-405F-B8BD-C243DB0BA7A0}" destId="{70AB9EFA-1A85-4153-B7F6-44D9A7C61981}" srcOrd="5" destOrd="0" parTransId="{F71C94BA-5A17-4A22-8138-BD396C5B821F}" sibTransId="{746C0BDA-A4DF-40AA-BE29-34D437BBD329}"/>
    <dgm:cxn modelId="{8062B947-9D48-4B09-8A1D-8EA87599B480}" type="presOf" srcId="{C9555E6C-37FF-4534-B749-36FD6A2392AB}" destId="{6FC8162D-E0A4-4BC9-8E0C-099F5A134263}" srcOrd="0" destOrd="0" presId="urn:microsoft.com/office/officeart/2008/layout/BendingPictureSemiTransparentText"/>
    <dgm:cxn modelId="{08A50675-3DF3-42BB-A458-39D5959A1035}" type="presOf" srcId="{3F972030-EA00-4356-8583-9170CEEDCAEE}" destId="{61A8F7B8-A015-45DA-B858-A2E21C2422D1}" srcOrd="0" destOrd="0" presId="urn:microsoft.com/office/officeart/2008/layout/BendingPictureSemiTransparentText"/>
    <dgm:cxn modelId="{D6EB8E96-0943-4328-BA84-D7F92C91C118}" type="presOf" srcId="{E817C001-A913-4CDD-8397-EE4CFA0BD39E}" destId="{B7D15AE4-730C-4730-94E9-85BB8640BFF8}" srcOrd="0" destOrd="0" presId="urn:microsoft.com/office/officeart/2008/layout/BendingPictureSemiTransparentText"/>
    <dgm:cxn modelId="{625E1CC0-B596-46C1-92FA-A72E5CB22BCB}" type="presParOf" srcId="{9F9ECC77-BE2D-443F-9CC4-BC844D8BC55F}" destId="{0ADDD6B4-03A3-432D-B909-FD3932699052}" srcOrd="0" destOrd="0" presId="urn:microsoft.com/office/officeart/2008/layout/BendingPictureSemiTransparentText"/>
    <dgm:cxn modelId="{7A7F99AF-FD0E-464A-9646-576B85B74D11}" type="presParOf" srcId="{0ADDD6B4-03A3-432D-B909-FD3932699052}" destId="{364B7673-3857-461B-9E5F-D8B442B5E7B2}" srcOrd="0" destOrd="0" presId="urn:microsoft.com/office/officeart/2008/layout/BendingPictureSemiTransparentText"/>
    <dgm:cxn modelId="{BED2B4D7-758F-4D33-9F7C-F79398BD6E6D}" type="presParOf" srcId="{0ADDD6B4-03A3-432D-B909-FD3932699052}" destId="{61A8F7B8-A015-45DA-B858-A2E21C2422D1}" srcOrd="1" destOrd="0" presId="urn:microsoft.com/office/officeart/2008/layout/BendingPictureSemiTransparentText"/>
    <dgm:cxn modelId="{92EA182B-B5BD-41FC-8A7C-5113851D7E11}" type="presParOf" srcId="{9F9ECC77-BE2D-443F-9CC4-BC844D8BC55F}" destId="{D1882753-7A1A-457D-8A48-A1CC49726D47}" srcOrd="1" destOrd="0" presId="urn:microsoft.com/office/officeart/2008/layout/BendingPictureSemiTransparentText"/>
    <dgm:cxn modelId="{351F87E8-DD75-4AE5-8738-74DC32F4BCA1}" type="presParOf" srcId="{9F9ECC77-BE2D-443F-9CC4-BC844D8BC55F}" destId="{A148B861-2908-4F30-9C7F-DEB466C96863}" srcOrd="2" destOrd="0" presId="urn:microsoft.com/office/officeart/2008/layout/BendingPictureSemiTransparentText"/>
    <dgm:cxn modelId="{96BF8D06-8134-4588-81D3-D12B0074BFD1}" type="presParOf" srcId="{A148B861-2908-4F30-9C7F-DEB466C96863}" destId="{A9C447D4-189C-4003-AAB3-13FE072D2444}" srcOrd="0" destOrd="0" presId="urn:microsoft.com/office/officeart/2008/layout/BendingPictureSemiTransparentText"/>
    <dgm:cxn modelId="{64E18610-D174-45A7-91C8-CD8BF1341E0E}" type="presParOf" srcId="{A148B861-2908-4F30-9C7F-DEB466C96863}" destId="{6FC8162D-E0A4-4BC9-8E0C-099F5A134263}" srcOrd="1" destOrd="0" presId="urn:microsoft.com/office/officeart/2008/layout/BendingPictureSemiTransparentText"/>
    <dgm:cxn modelId="{1D133200-B97F-43F8-AC82-0DBE3A0C42C0}" type="presParOf" srcId="{9F9ECC77-BE2D-443F-9CC4-BC844D8BC55F}" destId="{D339F0AC-5C8C-422A-9EDD-9CDD49460510}" srcOrd="3" destOrd="0" presId="urn:microsoft.com/office/officeart/2008/layout/BendingPictureSemiTransparentText"/>
    <dgm:cxn modelId="{B556270F-19DB-49A7-A576-BBE8380AE538}" type="presParOf" srcId="{9F9ECC77-BE2D-443F-9CC4-BC844D8BC55F}" destId="{F6DBDA99-2180-410D-8BCB-F473C8220FD5}" srcOrd="4" destOrd="0" presId="urn:microsoft.com/office/officeart/2008/layout/BendingPictureSemiTransparentText"/>
    <dgm:cxn modelId="{0AD90C96-D2E3-4DC0-B08E-491776FF3B72}" type="presParOf" srcId="{F6DBDA99-2180-410D-8BCB-F473C8220FD5}" destId="{45F06988-ADC6-4451-B799-6F100204962B}" srcOrd="0" destOrd="0" presId="urn:microsoft.com/office/officeart/2008/layout/BendingPictureSemiTransparentText"/>
    <dgm:cxn modelId="{C352952F-55E9-408E-97F6-5C12125D0D93}" type="presParOf" srcId="{F6DBDA99-2180-410D-8BCB-F473C8220FD5}" destId="{56D888E6-B057-40D0-ACF2-6BAF1F753E5D}" srcOrd="1" destOrd="0" presId="urn:microsoft.com/office/officeart/2008/layout/BendingPictureSemiTransparentText"/>
    <dgm:cxn modelId="{F2C6BB51-4837-4DCF-BC3A-DB7D6E395D24}" type="presParOf" srcId="{9F9ECC77-BE2D-443F-9CC4-BC844D8BC55F}" destId="{745DF7C6-1AF3-461C-B588-289C70A60281}" srcOrd="5" destOrd="0" presId="urn:microsoft.com/office/officeart/2008/layout/BendingPictureSemiTransparentText"/>
    <dgm:cxn modelId="{9A273D17-FC67-44A4-B512-1441800019B6}" type="presParOf" srcId="{9F9ECC77-BE2D-443F-9CC4-BC844D8BC55F}" destId="{975CEF68-6851-413F-8C0E-55EED520D8E4}" srcOrd="6" destOrd="0" presId="urn:microsoft.com/office/officeart/2008/layout/BendingPictureSemiTransparentText"/>
    <dgm:cxn modelId="{6F56ED9B-5328-49CD-9430-FB61A8C73188}" type="presParOf" srcId="{975CEF68-6851-413F-8C0E-55EED520D8E4}" destId="{5A8CCEEF-8B8E-4E81-8B9B-FF187FDEC1C0}" srcOrd="0" destOrd="0" presId="urn:microsoft.com/office/officeart/2008/layout/BendingPictureSemiTransparentText"/>
    <dgm:cxn modelId="{12C6CE12-69F7-452B-985C-124A1F555436}" type="presParOf" srcId="{975CEF68-6851-413F-8C0E-55EED520D8E4}" destId="{B7D15AE4-730C-4730-94E9-85BB8640BFF8}" srcOrd="1" destOrd="0" presId="urn:microsoft.com/office/officeart/2008/layout/BendingPictureSemiTransparentText"/>
    <dgm:cxn modelId="{B41ECA14-C393-4A67-AB36-AA9297423467}" type="presParOf" srcId="{9F9ECC77-BE2D-443F-9CC4-BC844D8BC55F}" destId="{BFC8B133-6ABA-44EE-AB35-7792BC654078}" srcOrd="7" destOrd="0" presId="urn:microsoft.com/office/officeart/2008/layout/BendingPictureSemiTransparentText"/>
    <dgm:cxn modelId="{CD24A185-2A95-4E08-BEDA-ED8455C64F20}" type="presParOf" srcId="{9F9ECC77-BE2D-443F-9CC4-BC844D8BC55F}" destId="{3D2579D7-B7E6-4368-940C-2D4EE2FFE669}" srcOrd="8" destOrd="0" presId="urn:microsoft.com/office/officeart/2008/layout/BendingPictureSemiTransparentText"/>
    <dgm:cxn modelId="{A7CF7832-A8E1-4513-8DE1-C541D4100D01}" type="presParOf" srcId="{3D2579D7-B7E6-4368-940C-2D4EE2FFE669}" destId="{1F8AC464-D34D-4A8A-9358-E97E8E505CDB}" srcOrd="0" destOrd="0" presId="urn:microsoft.com/office/officeart/2008/layout/BendingPictureSemiTransparentText"/>
    <dgm:cxn modelId="{E3C4B6D7-8833-4E6E-BD7B-20B45F23D14A}" type="presParOf" srcId="{3D2579D7-B7E6-4368-940C-2D4EE2FFE669}" destId="{677B25F8-3CF5-4413-88CF-08E6305997F1}" srcOrd="1" destOrd="0" presId="urn:microsoft.com/office/officeart/2008/layout/BendingPictureSemiTransparentText"/>
    <dgm:cxn modelId="{0DDB4538-7EDC-426B-9DFB-03ECAD908263}" type="presParOf" srcId="{9F9ECC77-BE2D-443F-9CC4-BC844D8BC55F}" destId="{07D760CE-5C52-406C-8CA8-A6B318E1C3D0}" srcOrd="9" destOrd="0" presId="urn:microsoft.com/office/officeart/2008/layout/BendingPictureSemiTransparentText"/>
    <dgm:cxn modelId="{4A4E9259-9D4A-4B41-AA88-497A7D5EC205}" type="presParOf" srcId="{9F9ECC77-BE2D-443F-9CC4-BC844D8BC55F}" destId="{C387BFF2-1AB0-4FF4-AB0C-9B18BBEAF37D}" srcOrd="10" destOrd="0" presId="urn:microsoft.com/office/officeart/2008/layout/BendingPictureSemiTransparentText"/>
    <dgm:cxn modelId="{7073AFD2-7D1C-4DA9-A041-26633A735C7B}" type="presParOf" srcId="{C387BFF2-1AB0-4FF4-AB0C-9B18BBEAF37D}" destId="{18BEF2F6-A381-42C2-BCDA-3F3C3406F6A9}" srcOrd="0" destOrd="0" presId="urn:microsoft.com/office/officeart/2008/layout/BendingPictureSemiTransparentText"/>
    <dgm:cxn modelId="{A06DF7FD-CB88-45F9-A379-1FE12A15AE5C}" type="presParOf" srcId="{C387BFF2-1AB0-4FF4-AB0C-9B18BBEAF37D}" destId="{C4F0DFB3-EE41-48D3-997C-DB66FF93B619}"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696058D-19BF-4179-AE70-153BE7F1EFD3}"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DC521D49-5D59-45AC-AE54-8660170BBCC6}">
      <dgm:prSet phldrT="[Text]"/>
      <dgm:spPr/>
      <dgm:t>
        <a:bodyPr/>
        <a:lstStyle/>
        <a:p>
          <a:r>
            <a:rPr lang="cs-CZ" dirty="0" smtClean="0"/>
            <a:t>19</a:t>
          </a:r>
          <a:endParaRPr lang="en-GB" dirty="0"/>
        </a:p>
      </dgm:t>
    </dgm:pt>
    <dgm:pt modelId="{6088B7CE-7042-4B05-A6D6-DD3B79984E24}" type="parTrans" cxnId="{E9960C6A-773A-4831-BB8B-54A441EC72FE}">
      <dgm:prSet/>
      <dgm:spPr/>
      <dgm:t>
        <a:bodyPr/>
        <a:lstStyle/>
        <a:p>
          <a:endParaRPr lang="en-GB"/>
        </a:p>
      </dgm:t>
    </dgm:pt>
    <dgm:pt modelId="{0B9E08DC-BF6A-47B9-B267-4E81352EF8E8}" type="sibTrans" cxnId="{E9960C6A-773A-4831-BB8B-54A441EC72FE}">
      <dgm:prSet/>
      <dgm:spPr/>
      <dgm:t>
        <a:bodyPr/>
        <a:lstStyle/>
        <a:p>
          <a:endParaRPr lang="en-GB"/>
        </a:p>
      </dgm:t>
    </dgm:pt>
    <dgm:pt modelId="{93752FA8-AD2A-4EB1-BBA1-52ACD9959720}">
      <dgm:prSet phldrT="[Text]"/>
      <dgm:spPr/>
      <dgm:t>
        <a:bodyPr/>
        <a:lstStyle/>
        <a:p>
          <a:r>
            <a:rPr lang="cs-CZ" dirty="0" smtClean="0"/>
            <a:t>20</a:t>
          </a:r>
          <a:endParaRPr lang="en-GB" dirty="0"/>
        </a:p>
      </dgm:t>
    </dgm:pt>
    <dgm:pt modelId="{71F37910-E916-4066-B9CA-9639C675EBD2}" type="parTrans" cxnId="{80B02D32-FD84-4551-9035-DC36B1B378EB}">
      <dgm:prSet/>
      <dgm:spPr/>
      <dgm:t>
        <a:bodyPr/>
        <a:lstStyle/>
        <a:p>
          <a:endParaRPr lang="en-GB"/>
        </a:p>
      </dgm:t>
    </dgm:pt>
    <dgm:pt modelId="{D104BD54-8F08-430A-82E3-7F1970421004}" type="sibTrans" cxnId="{80B02D32-FD84-4551-9035-DC36B1B378EB}">
      <dgm:prSet/>
      <dgm:spPr/>
      <dgm:t>
        <a:bodyPr/>
        <a:lstStyle/>
        <a:p>
          <a:endParaRPr lang="en-GB"/>
        </a:p>
      </dgm:t>
    </dgm:pt>
    <dgm:pt modelId="{A487490A-CA73-4A0D-9C7F-BE596E540E9F}">
      <dgm:prSet phldrT="[Text]"/>
      <dgm:spPr/>
      <dgm:t>
        <a:bodyPr/>
        <a:lstStyle/>
        <a:p>
          <a:r>
            <a:rPr lang="cs-CZ" dirty="0" smtClean="0"/>
            <a:t>21</a:t>
          </a:r>
          <a:endParaRPr lang="en-GB" dirty="0"/>
        </a:p>
      </dgm:t>
    </dgm:pt>
    <dgm:pt modelId="{13B9615B-DDD4-4076-8039-615A6434F366}" type="parTrans" cxnId="{8922B1E6-C4C1-4373-A925-BC837327BB84}">
      <dgm:prSet/>
      <dgm:spPr/>
      <dgm:t>
        <a:bodyPr/>
        <a:lstStyle/>
        <a:p>
          <a:endParaRPr lang="en-GB"/>
        </a:p>
      </dgm:t>
    </dgm:pt>
    <dgm:pt modelId="{3CD0F77C-9B78-48D3-A1BF-68F3D716DB82}" type="sibTrans" cxnId="{8922B1E6-C4C1-4373-A925-BC837327BB84}">
      <dgm:prSet/>
      <dgm:spPr/>
      <dgm:t>
        <a:bodyPr/>
        <a:lstStyle/>
        <a:p>
          <a:endParaRPr lang="en-GB"/>
        </a:p>
      </dgm:t>
    </dgm:pt>
    <dgm:pt modelId="{BF4A42B0-9E32-4BBF-AFE2-60790EF899C6}">
      <dgm:prSet phldrT="[Text]"/>
      <dgm:spPr/>
      <dgm:t>
        <a:bodyPr/>
        <a:lstStyle/>
        <a:p>
          <a:r>
            <a:rPr lang="cs-CZ" dirty="0" smtClean="0"/>
            <a:t>22</a:t>
          </a:r>
          <a:endParaRPr lang="en-GB" dirty="0"/>
        </a:p>
      </dgm:t>
    </dgm:pt>
    <dgm:pt modelId="{D23CB2EB-60B9-472A-8786-93CEF28F907A}" type="parTrans" cxnId="{07C82E7A-FCD2-4F93-9E9C-3F874624F9E4}">
      <dgm:prSet/>
      <dgm:spPr/>
      <dgm:t>
        <a:bodyPr/>
        <a:lstStyle/>
        <a:p>
          <a:endParaRPr lang="en-GB"/>
        </a:p>
      </dgm:t>
    </dgm:pt>
    <dgm:pt modelId="{2ADD3A87-D1E9-49A3-847A-96A340732B5F}" type="sibTrans" cxnId="{07C82E7A-FCD2-4F93-9E9C-3F874624F9E4}">
      <dgm:prSet/>
      <dgm:spPr/>
      <dgm:t>
        <a:bodyPr/>
        <a:lstStyle/>
        <a:p>
          <a:endParaRPr lang="en-GB"/>
        </a:p>
      </dgm:t>
    </dgm:pt>
    <dgm:pt modelId="{7E897B0E-06AE-4BE0-AED2-1EEE180A0B7B}" type="pres">
      <dgm:prSet presAssocID="{D696058D-19BF-4179-AE70-153BE7F1EFD3}" presName="Name0" presStyleCnt="0">
        <dgm:presLayoutVars>
          <dgm:dir/>
          <dgm:resizeHandles val="exact"/>
        </dgm:presLayoutVars>
      </dgm:prSet>
      <dgm:spPr/>
      <dgm:t>
        <a:bodyPr/>
        <a:lstStyle/>
        <a:p>
          <a:endParaRPr lang="en-GB"/>
        </a:p>
      </dgm:t>
    </dgm:pt>
    <dgm:pt modelId="{CED43978-8CC6-480E-AC9B-85D133B487D2}" type="pres">
      <dgm:prSet presAssocID="{DC521D49-5D59-45AC-AE54-8660170BBCC6}" presName="composite" presStyleCnt="0"/>
      <dgm:spPr/>
    </dgm:pt>
    <dgm:pt modelId="{67A3F3F9-AEA6-4C2E-8522-77CD5CC31E23}" type="pres">
      <dgm:prSet presAssocID="{DC521D49-5D59-45AC-AE54-8660170BBCC6}" presName="rect1" presStyleLbl="bgShp" presStyleIdx="0" presStyleCnt="4"/>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dgm:spPr>
    </dgm:pt>
    <dgm:pt modelId="{61F62484-B209-4015-A0B9-BEB2E3F92DC5}" type="pres">
      <dgm:prSet presAssocID="{DC521D49-5D59-45AC-AE54-8660170BBCC6}" presName="rect2" presStyleLbl="trBgShp" presStyleIdx="0" presStyleCnt="4">
        <dgm:presLayoutVars>
          <dgm:bulletEnabled val="1"/>
        </dgm:presLayoutVars>
      </dgm:prSet>
      <dgm:spPr/>
      <dgm:t>
        <a:bodyPr/>
        <a:lstStyle/>
        <a:p>
          <a:endParaRPr lang="en-GB"/>
        </a:p>
      </dgm:t>
    </dgm:pt>
    <dgm:pt modelId="{F006D9C6-D92C-4D66-98DA-6699A906E990}" type="pres">
      <dgm:prSet presAssocID="{0B9E08DC-BF6A-47B9-B267-4E81352EF8E8}" presName="sibTrans" presStyleCnt="0"/>
      <dgm:spPr/>
    </dgm:pt>
    <dgm:pt modelId="{03A1F253-2729-4D33-A745-5C504E1C6295}" type="pres">
      <dgm:prSet presAssocID="{93752FA8-AD2A-4EB1-BBA1-52ACD9959720}" presName="composite" presStyleCnt="0"/>
      <dgm:spPr/>
    </dgm:pt>
    <dgm:pt modelId="{F0001BA4-8DDD-46C9-9AE2-4C2A8FAC4992}" type="pres">
      <dgm:prSet presAssocID="{93752FA8-AD2A-4EB1-BBA1-52ACD9959720}" presName="rect1" presStyleLbl="bgShp" presStyleIdx="1" presStyleCnt="4"/>
      <dgm:spPr>
        <a:blipFill>
          <a:blip xmlns:r="http://schemas.openxmlformats.org/officeDocument/2006/relationships" r:embed="rId2">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B64DE983-CC33-4498-92ED-518C0F9B8640}" type="pres">
      <dgm:prSet presAssocID="{93752FA8-AD2A-4EB1-BBA1-52ACD9959720}" presName="rect2" presStyleLbl="trBgShp" presStyleIdx="1" presStyleCnt="4">
        <dgm:presLayoutVars>
          <dgm:bulletEnabled val="1"/>
        </dgm:presLayoutVars>
      </dgm:prSet>
      <dgm:spPr/>
      <dgm:t>
        <a:bodyPr/>
        <a:lstStyle/>
        <a:p>
          <a:endParaRPr lang="en-GB"/>
        </a:p>
      </dgm:t>
    </dgm:pt>
    <dgm:pt modelId="{57557455-8CDF-4112-B856-BA785C23846E}" type="pres">
      <dgm:prSet presAssocID="{D104BD54-8F08-430A-82E3-7F1970421004}" presName="sibTrans" presStyleCnt="0"/>
      <dgm:spPr/>
    </dgm:pt>
    <dgm:pt modelId="{9481EFF6-DE2A-4026-B474-11F128F869EF}" type="pres">
      <dgm:prSet presAssocID="{A487490A-CA73-4A0D-9C7F-BE596E540E9F}" presName="composite" presStyleCnt="0"/>
      <dgm:spPr/>
    </dgm:pt>
    <dgm:pt modelId="{D106124A-4034-4FD2-B203-839A3200805C}" type="pres">
      <dgm:prSet presAssocID="{A487490A-CA73-4A0D-9C7F-BE596E540E9F}" presName="rect1" presStyleLbl="bgShp" presStyleIdx="2" presStyleCnt="4"/>
      <dgm:spPr>
        <a:blipFill>
          <a:blip xmlns:r="http://schemas.openxmlformats.org/officeDocument/2006/relationships" r:embed="rId3">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A49B6D39-8E11-4FE8-A69A-BD1B247890A2}" type="pres">
      <dgm:prSet presAssocID="{A487490A-CA73-4A0D-9C7F-BE596E540E9F}" presName="rect2" presStyleLbl="trBgShp" presStyleIdx="2" presStyleCnt="4">
        <dgm:presLayoutVars>
          <dgm:bulletEnabled val="1"/>
        </dgm:presLayoutVars>
      </dgm:prSet>
      <dgm:spPr/>
      <dgm:t>
        <a:bodyPr/>
        <a:lstStyle/>
        <a:p>
          <a:endParaRPr lang="en-GB"/>
        </a:p>
      </dgm:t>
    </dgm:pt>
    <dgm:pt modelId="{83F56F0F-F9F3-49F0-8EFE-07DB7B22CB07}" type="pres">
      <dgm:prSet presAssocID="{3CD0F77C-9B78-48D3-A1BF-68F3D716DB82}" presName="sibTrans" presStyleCnt="0"/>
      <dgm:spPr/>
    </dgm:pt>
    <dgm:pt modelId="{E621D367-043A-4148-BF3B-5EC2B6528B06}" type="pres">
      <dgm:prSet presAssocID="{BF4A42B0-9E32-4BBF-AFE2-60790EF899C6}" presName="composite" presStyleCnt="0"/>
      <dgm:spPr/>
    </dgm:pt>
    <dgm:pt modelId="{27DF1EFE-EA99-4D3A-977A-7587C6F117C0}" type="pres">
      <dgm:prSet presAssocID="{BF4A42B0-9E32-4BBF-AFE2-60790EF899C6}" presName="rect1" presStyleLbl="bgShp" presStyleIdx="3" presStyleCnt="4"/>
      <dgm:spPr>
        <a:blipFill>
          <a:blip xmlns:r="http://schemas.openxmlformats.org/officeDocument/2006/relationships" r:embed="rId4">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60A0086D-327F-4F48-A778-4E8C0243B4D7}" type="pres">
      <dgm:prSet presAssocID="{BF4A42B0-9E32-4BBF-AFE2-60790EF899C6}" presName="rect2" presStyleLbl="trBgShp" presStyleIdx="3" presStyleCnt="4">
        <dgm:presLayoutVars>
          <dgm:bulletEnabled val="1"/>
        </dgm:presLayoutVars>
      </dgm:prSet>
      <dgm:spPr/>
      <dgm:t>
        <a:bodyPr/>
        <a:lstStyle/>
        <a:p>
          <a:endParaRPr lang="en-GB"/>
        </a:p>
      </dgm:t>
    </dgm:pt>
  </dgm:ptLst>
  <dgm:cxnLst>
    <dgm:cxn modelId="{8922B1E6-C4C1-4373-A925-BC837327BB84}" srcId="{D696058D-19BF-4179-AE70-153BE7F1EFD3}" destId="{A487490A-CA73-4A0D-9C7F-BE596E540E9F}" srcOrd="2" destOrd="0" parTransId="{13B9615B-DDD4-4076-8039-615A6434F366}" sibTransId="{3CD0F77C-9B78-48D3-A1BF-68F3D716DB82}"/>
    <dgm:cxn modelId="{BD252DAF-7F91-43F5-ABA6-E6810B5C7459}" type="presOf" srcId="{DC521D49-5D59-45AC-AE54-8660170BBCC6}" destId="{61F62484-B209-4015-A0B9-BEB2E3F92DC5}" srcOrd="0" destOrd="0" presId="urn:microsoft.com/office/officeart/2008/layout/BendingPictureSemiTransparentText"/>
    <dgm:cxn modelId="{E9960C6A-773A-4831-BB8B-54A441EC72FE}" srcId="{D696058D-19BF-4179-AE70-153BE7F1EFD3}" destId="{DC521D49-5D59-45AC-AE54-8660170BBCC6}" srcOrd="0" destOrd="0" parTransId="{6088B7CE-7042-4B05-A6D6-DD3B79984E24}" sibTransId="{0B9E08DC-BF6A-47B9-B267-4E81352EF8E8}"/>
    <dgm:cxn modelId="{00A5A16D-D5FE-48BA-973A-90792A5BFA2D}" type="presOf" srcId="{93752FA8-AD2A-4EB1-BBA1-52ACD9959720}" destId="{B64DE983-CC33-4498-92ED-518C0F9B8640}" srcOrd="0" destOrd="0" presId="urn:microsoft.com/office/officeart/2008/layout/BendingPictureSemiTransparentText"/>
    <dgm:cxn modelId="{80B02D32-FD84-4551-9035-DC36B1B378EB}" srcId="{D696058D-19BF-4179-AE70-153BE7F1EFD3}" destId="{93752FA8-AD2A-4EB1-BBA1-52ACD9959720}" srcOrd="1" destOrd="0" parTransId="{71F37910-E916-4066-B9CA-9639C675EBD2}" sibTransId="{D104BD54-8F08-430A-82E3-7F1970421004}"/>
    <dgm:cxn modelId="{13FE2DBC-343E-451E-904C-F5BEB7289BF2}" type="presOf" srcId="{BF4A42B0-9E32-4BBF-AFE2-60790EF899C6}" destId="{60A0086D-327F-4F48-A778-4E8C0243B4D7}" srcOrd="0" destOrd="0" presId="urn:microsoft.com/office/officeart/2008/layout/BendingPictureSemiTransparentText"/>
    <dgm:cxn modelId="{68622CFF-04E8-431B-AC51-730E3B7FDCA9}" type="presOf" srcId="{D696058D-19BF-4179-AE70-153BE7F1EFD3}" destId="{7E897B0E-06AE-4BE0-AED2-1EEE180A0B7B}" srcOrd="0" destOrd="0" presId="urn:microsoft.com/office/officeart/2008/layout/BendingPictureSemiTransparentText"/>
    <dgm:cxn modelId="{CA7BB04B-A6D7-4631-B10E-AA716AF97DAB}" type="presOf" srcId="{A487490A-CA73-4A0D-9C7F-BE596E540E9F}" destId="{A49B6D39-8E11-4FE8-A69A-BD1B247890A2}" srcOrd="0" destOrd="0" presId="urn:microsoft.com/office/officeart/2008/layout/BendingPictureSemiTransparentText"/>
    <dgm:cxn modelId="{07C82E7A-FCD2-4F93-9E9C-3F874624F9E4}" srcId="{D696058D-19BF-4179-AE70-153BE7F1EFD3}" destId="{BF4A42B0-9E32-4BBF-AFE2-60790EF899C6}" srcOrd="3" destOrd="0" parTransId="{D23CB2EB-60B9-472A-8786-93CEF28F907A}" sibTransId="{2ADD3A87-D1E9-49A3-847A-96A340732B5F}"/>
    <dgm:cxn modelId="{F50B696D-CFD0-43DF-AAC8-1FE3734FA9BA}" type="presParOf" srcId="{7E897B0E-06AE-4BE0-AED2-1EEE180A0B7B}" destId="{CED43978-8CC6-480E-AC9B-85D133B487D2}" srcOrd="0" destOrd="0" presId="urn:microsoft.com/office/officeart/2008/layout/BendingPictureSemiTransparentText"/>
    <dgm:cxn modelId="{3F16E968-E19C-4B35-89D1-AA14753644BF}" type="presParOf" srcId="{CED43978-8CC6-480E-AC9B-85D133B487D2}" destId="{67A3F3F9-AEA6-4C2E-8522-77CD5CC31E23}" srcOrd="0" destOrd="0" presId="urn:microsoft.com/office/officeart/2008/layout/BendingPictureSemiTransparentText"/>
    <dgm:cxn modelId="{1817EB4F-FC04-4F17-93B8-2CD500996D21}" type="presParOf" srcId="{CED43978-8CC6-480E-AC9B-85D133B487D2}" destId="{61F62484-B209-4015-A0B9-BEB2E3F92DC5}" srcOrd="1" destOrd="0" presId="urn:microsoft.com/office/officeart/2008/layout/BendingPictureSemiTransparentText"/>
    <dgm:cxn modelId="{B2241D4F-EB6A-48D4-BA67-3C173165E2CA}" type="presParOf" srcId="{7E897B0E-06AE-4BE0-AED2-1EEE180A0B7B}" destId="{F006D9C6-D92C-4D66-98DA-6699A906E990}" srcOrd="1" destOrd="0" presId="urn:microsoft.com/office/officeart/2008/layout/BendingPictureSemiTransparentText"/>
    <dgm:cxn modelId="{CD71464F-148A-429A-A37C-686638662A2B}" type="presParOf" srcId="{7E897B0E-06AE-4BE0-AED2-1EEE180A0B7B}" destId="{03A1F253-2729-4D33-A745-5C504E1C6295}" srcOrd="2" destOrd="0" presId="urn:microsoft.com/office/officeart/2008/layout/BendingPictureSemiTransparentText"/>
    <dgm:cxn modelId="{C73C96A5-C324-4138-9714-0FC2CB1F17BB}" type="presParOf" srcId="{03A1F253-2729-4D33-A745-5C504E1C6295}" destId="{F0001BA4-8DDD-46C9-9AE2-4C2A8FAC4992}" srcOrd="0" destOrd="0" presId="urn:microsoft.com/office/officeart/2008/layout/BendingPictureSemiTransparentText"/>
    <dgm:cxn modelId="{8C31044E-55BF-4144-8234-03A7D5CB8741}" type="presParOf" srcId="{03A1F253-2729-4D33-A745-5C504E1C6295}" destId="{B64DE983-CC33-4498-92ED-518C0F9B8640}" srcOrd="1" destOrd="0" presId="urn:microsoft.com/office/officeart/2008/layout/BendingPictureSemiTransparentText"/>
    <dgm:cxn modelId="{FFFB8254-65B5-49AF-BA0E-C30802E5E24E}" type="presParOf" srcId="{7E897B0E-06AE-4BE0-AED2-1EEE180A0B7B}" destId="{57557455-8CDF-4112-B856-BA785C23846E}" srcOrd="3" destOrd="0" presId="urn:microsoft.com/office/officeart/2008/layout/BendingPictureSemiTransparentText"/>
    <dgm:cxn modelId="{6188C4E3-17EC-43D3-ACC5-B0BF9A3F4CDE}" type="presParOf" srcId="{7E897B0E-06AE-4BE0-AED2-1EEE180A0B7B}" destId="{9481EFF6-DE2A-4026-B474-11F128F869EF}" srcOrd="4" destOrd="0" presId="urn:microsoft.com/office/officeart/2008/layout/BendingPictureSemiTransparentText"/>
    <dgm:cxn modelId="{88E29E95-C81B-4EBD-B1E1-E4CCCC4013E1}" type="presParOf" srcId="{9481EFF6-DE2A-4026-B474-11F128F869EF}" destId="{D106124A-4034-4FD2-B203-839A3200805C}" srcOrd="0" destOrd="0" presId="urn:microsoft.com/office/officeart/2008/layout/BendingPictureSemiTransparentText"/>
    <dgm:cxn modelId="{C54F04E2-B2E2-4516-AE2F-155A2AF0F018}" type="presParOf" srcId="{9481EFF6-DE2A-4026-B474-11F128F869EF}" destId="{A49B6D39-8E11-4FE8-A69A-BD1B247890A2}" srcOrd="1" destOrd="0" presId="urn:microsoft.com/office/officeart/2008/layout/BendingPictureSemiTransparentText"/>
    <dgm:cxn modelId="{20598DFE-CD26-4149-9290-D7BE1F6799EF}" type="presParOf" srcId="{7E897B0E-06AE-4BE0-AED2-1EEE180A0B7B}" destId="{83F56F0F-F9F3-49F0-8EFE-07DB7B22CB07}" srcOrd="5" destOrd="0" presId="urn:microsoft.com/office/officeart/2008/layout/BendingPictureSemiTransparentText"/>
    <dgm:cxn modelId="{D79C5D75-7529-486A-B0FD-26419055319B}" type="presParOf" srcId="{7E897B0E-06AE-4BE0-AED2-1EEE180A0B7B}" destId="{E621D367-043A-4148-BF3B-5EC2B6528B06}" srcOrd="6" destOrd="0" presId="urn:microsoft.com/office/officeart/2008/layout/BendingPictureSemiTransparentText"/>
    <dgm:cxn modelId="{ECCBAE0E-0CB9-4E14-82BE-7F58D3DF61CD}" type="presParOf" srcId="{E621D367-043A-4148-BF3B-5EC2B6528B06}" destId="{27DF1EFE-EA99-4D3A-977A-7587C6F117C0}" srcOrd="0" destOrd="0" presId="urn:microsoft.com/office/officeart/2008/layout/BendingPictureSemiTransparentText"/>
    <dgm:cxn modelId="{718DBEE7-0818-4FBC-A52E-C1F91F61C10C}" type="presParOf" srcId="{E621D367-043A-4148-BF3B-5EC2B6528B06}" destId="{60A0086D-327F-4F48-A778-4E8C0243B4D7}"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4F1E996-025D-423E-BDF1-BFE245E105CB}"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GB"/>
        </a:p>
      </dgm:t>
    </dgm:pt>
    <dgm:pt modelId="{71C7AD39-EFEC-4125-B3BE-2BFEEA1FE0C0}">
      <dgm:prSet phldrT="[Text]"/>
      <dgm:spPr/>
      <dgm:t>
        <a:bodyPr/>
        <a:lstStyle/>
        <a:p>
          <a:r>
            <a:rPr lang="cs-CZ" dirty="0" smtClean="0"/>
            <a:t>23</a:t>
          </a:r>
          <a:endParaRPr lang="en-GB" dirty="0"/>
        </a:p>
      </dgm:t>
    </dgm:pt>
    <dgm:pt modelId="{1971208A-8E8C-4E2D-9689-08444A3B5FC4}" type="parTrans" cxnId="{ACC30415-8E42-4139-8FDF-8E54C34288B4}">
      <dgm:prSet/>
      <dgm:spPr/>
      <dgm:t>
        <a:bodyPr/>
        <a:lstStyle/>
        <a:p>
          <a:endParaRPr lang="en-GB"/>
        </a:p>
      </dgm:t>
    </dgm:pt>
    <dgm:pt modelId="{20AE1CAD-FE4D-431E-B562-288CBF0453A4}" type="sibTrans" cxnId="{ACC30415-8E42-4139-8FDF-8E54C34288B4}">
      <dgm:prSet/>
      <dgm:spPr/>
      <dgm:t>
        <a:bodyPr/>
        <a:lstStyle/>
        <a:p>
          <a:endParaRPr lang="en-GB"/>
        </a:p>
      </dgm:t>
    </dgm:pt>
    <dgm:pt modelId="{A3ED4B9F-1900-409E-AF4F-002123125820}">
      <dgm:prSet phldrT="[Text]"/>
      <dgm:spPr/>
      <dgm:t>
        <a:bodyPr/>
        <a:lstStyle/>
        <a:p>
          <a:r>
            <a:rPr lang="cs-CZ" dirty="0" smtClean="0"/>
            <a:t>24</a:t>
          </a:r>
          <a:endParaRPr lang="en-GB" dirty="0"/>
        </a:p>
      </dgm:t>
    </dgm:pt>
    <dgm:pt modelId="{500C5417-BB59-4888-93CD-1F91F810130E}" type="parTrans" cxnId="{5782F6A4-682A-4471-AE70-F2EEF0DFE4F7}">
      <dgm:prSet/>
      <dgm:spPr/>
      <dgm:t>
        <a:bodyPr/>
        <a:lstStyle/>
        <a:p>
          <a:endParaRPr lang="en-GB"/>
        </a:p>
      </dgm:t>
    </dgm:pt>
    <dgm:pt modelId="{9BF66BCC-860C-4D4C-AEE2-96E608178E18}" type="sibTrans" cxnId="{5782F6A4-682A-4471-AE70-F2EEF0DFE4F7}">
      <dgm:prSet/>
      <dgm:spPr/>
      <dgm:t>
        <a:bodyPr/>
        <a:lstStyle/>
        <a:p>
          <a:endParaRPr lang="en-GB"/>
        </a:p>
      </dgm:t>
    </dgm:pt>
    <dgm:pt modelId="{7746CBC0-7FA7-498B-A92D-1316CA9969A2}">
      <dgm:prSet phldrT="[Text]"/>
      <dgm:spPr/>
      <dgm:t>
        <a:bodyPr/>
        <a:lstStyle/>
        <a:p>
          <a:r>
            <a:rPr lang="cs-CZ" dirty="0" smtClean="0"/>
            <a:t>24</a:t>
          </a:r>
          <a:endParaRPr lang="en-GB" dirty="0"/>
        </a:p>
      </dgm:t>
    </dgm:pt>
    <dgm:pt modelId="{352A6BEF-3C98-4DE9-8F25-98E621FD5A2B}" type="parTrans" cxnId="{87C1791A-62C4-48BE-AA72-B09763182F7C}">
      <dgm:prSet/>
      <dgm:spPr/>
      <dgm:t>
        <a:bodyPr/>
        <a:lstStyle/>
        <a:p>
          <a:endParaRPr lang="en-GB"/>
        </a:p>
      </dgm:t>
    </dgm:pt>
    <dgm:pt modelId="{692992DB-29C7-42B8-A5D0-BB74CF9FE39B}" type="sibTrans" cxnId="{87C1791A-62C4-48BE-AA72-B09763182F7C}">
      <dgm:prSet/>
      <dgm:spPr/>
      <dgm:t>
        <a:bodyPr/>
        <a:lstStyle/>
        <a:p>
          <a:endParaRPr lang="en-GB"/>
        </a:p>
      </dgm:t>
    </dgm:pt>
    <dgm:pt modelId="{E8A40F3F-5DEE-4731-A099-28A4BA2430BC}">
      <dgm:prSet phldrT="[Text]"/>
      <dgm:spPr/>
      <dgm:t>
        <a:bodyPr/>
        <a:lstStyle/>
        <a:p>
          <a:r>
            <a:rPr lang="cs-CZ" dirty="0" smtClean="0"/>
            <a:t>26</a:t>
          </a:r>
          <a:endParaRPr lang="en-GB" dirty="0"/>
        </a:p>
      </dgm:t>
    </dgm:pt>
    <dgm:pt modelId="{AED5C937-794B-44CA-BD24-05FE9D43D38A}" type="parTrans" cxnId="{CA808663-4355-427F-8B37-239E74CEBCCD}">
      <dgm:prSet/>
      <dgm:spPr/>
      <dgm:t>
        <a:bodyPr/>
        <a:lstStyle/>
        <a:p>
          <a:endParaRPr lang="en-GB"/>
        </a:p>
      </dgm:t>
    </dgm:pt>
    <dgm:pt modelId="{8FAF395F-7A68-4619-817C-E6E763C52583}" type="sibTrans" cxnId="{CA808663-4355-427F-8B37-239E74CEBCCD}">
      <dgm:prSet/>
      <dgm:spPr/>
      <dgm:t>
        <a:bodyPr/>
        <a:lstStyle/>
        <a:p>
          <a:endParaRPr lang="en-GB"/>
        </a:p>
      </dgm:t>
    </dgm:pt>
    <dgm:pt modelId="{84BCA294-4644-4566-8DCF-17A8C6C73EA9}">
      <dgm:prSet phldrT="[Text]"/>
      <dgm:spPr/>
      <dgm:t>
        <a:bodyPr/>
        <a:lstStyle/>
        <a:p>
          <a:r>
            <a:rPr lang="cs-CZ" dirty="0" smtClean="0"/>
            <a:t>27</a:t>
          </a:r>
          <a:endParaRPr lang="en-GB" dirty="0"/>
        </a:p>
      </dgm:t>
    </dgm:pt>
    <dgm:pt modelId="{2072D9CD-AC7A-4C0A-B174-92CBB05782D1}" type="parTrans" cxnId="{7ED29AF7-6D22-4C12-A18A-AFFC3F72921B}">
      <dgm:prSet/>
      <dgm:spPr/>
      <dgm:t>
        <a:bodyPr/>
        <a:lstStyle/>
        <a:p>
          <a:endParaRPr lang="en-GB"/>
        </a:p>
      </dgm:t>
    </dgm:pt>
    <dgm:pt modelId="{9DA957B3-7B64-425A-B437-01D00AD6D879}" type="sibTrans" cxnId="{7ED29AF7-6D22-4C12-A18A-AFFC3F72921B}">
      <dgm:prSet/>
      <dgm:spPr/>
      <dgm:t>
        <a:bodyPr/>
        <a:lstStyle/>
        <a:p>
          <a:endParaRPr lang="en-GB"/>
        </a:p>
      </dgm:t>
    </dgm:pt>
    <dgm:pt modelId="{89F3BEDB-CAD5-467C-A4D8-FAFE12B26867}">
      <dgm:prSet phldrT="[Text]"/>
      <dgm:spPr/>
      <dgm:t>
        <a:bodyPr/>
        <a:lstStyle/>
        <a:p>
          <a:r>
            <a:rPr lang="cs-CZ" dirty="0" smtClean="0"/>
            <a:t>28</a:t>
          </a:r>
          <a:endParaRPr lang="en-GB" dirty="0"/>
        </a:p>
      </dgm:t>
    </dgm:pt>
    <dgm:pt modelId="{EC6C5508-31D2-4847-ABED-CFE8A607AC7D}" type="parTrans" cxnId="{70DE27D0-2935-47ED-96BC-A9D48C1F1F10}">
      <dgm:prSet/>
      <dgm:spPr/>
      <dgm:t>
        <a:bodyPr/>
        <a:lstStyle/>
        <a:p>
          <a:endParaRPr lang="en-GB"/>
        </a:p>
      </dgm:t>
    </dgm:pt>
    <dgm:pt modelId="{28FCE509-CF43-4CD6-9F1E-21519E8A7ABB}" type="sibTrans" cxnId="{70DE27D0-2935-47ED-96BC-A9D48C1F1F10}">
      <dgm:prSet/>
      <dgm:spPr/>
      <dgm:t>
        <a:bodyPr/>
        <a:lstStyle/>
        <a:p>
          <a:endParaRPr lang="en-GB"/>
        </a:p>
      </dgm:t>
    </dgm:pt>
    <dgm:pt modelId="{50FCC50C-E6A2-4BC9-AE9F-2B3D772E6154}" type="pres">
      <dgm:prSet presAssocID="{D4F1E996-025D-423E-BDF1-BFE245E105CB}" presName="Name0" presStyleCnt="0">
        <dgm:presLayoutVars>
          <dgm:dir/>
          <dgm:resizeHandles val="exact"/>
        </dgm:presLayoutVars>
      </dgm:prSet>
      <dgm:spPr/>
      <dgm:t>
        <a:bodyPr/>
        <a:lstStyle/>
        <a:p>
          <a:endParaRPr lang="en-GB"/>
        </a:p>
      </dgm:t>
    </dgm:pt>
    <dgm:pt modelId="{38ACA8B4-9D7D-48D6-80ED-16A3CFC6074D}" type="pres">
      <dgm:prSet presAssocID="{71C7AD39-EFEC-4125-B3BE-2BFEEA1FE0C0}" presName="composite" presStyleCnt="0"/>
      <dgm:spPr/>
    </dgm:pt>
    <dgm:pt modelId="{88A31E12-C115-49F0-B4B6-FDC6767720E7}" type="pres">
      <dgm:prSet presAssocID="{71C7AD39-EFEC-4125-B3BE-2BFEEA1FE0C0}" presName="rect1" presStyleLbl="bgShp" presStyleIdx="0" presStyleCnt="6"/>
      <dgm:spPr>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F066238B-CEA4-4CB5-B48F-3B996E4CEDC2}" type="pres">
      <dgm:prSet presAssocID="{71C7AD39-EFEC-4125-B3BE-2BFEEA1FE0C0}" presName="rect2" presStyleLbl="trBgShp" presStyleIdx="0" presStyleCnt="6">
        <dgm:presLayoutVars>
          <dgm:bulletEnabled val="1"/>
        </dgm:presLayoutVars>
      </dgm:prSet>
      <dgm:spPr/>
      <dgm:t>
        <a:bodyPr/>
        <a:lstStyle/>
        <a:p>
          <a:endParaRPr lang="en-GB"/>
        </a:p>
      </dgm:t>
    </dgm:pt>
    <dgm:pt modelId="{0CD5A2A1-B91C-44D2-91C9-2B887E6C8E24}" type="pres">
      <dgm:prSet presAssocID="{20AE1CAD-FE4D-431E-B562-288CBF0453A4}" presName="sibTrans" presStyleCnt="0"/>
      <dgm:spPr/>
    </dgm:pt>
    <dgm:pt modelId="{D7939830-2AF9-4AF1-A9A3-C03564FE16DF}" type="pres">
      <dgm:prSet presAssocID="{A3ED4B9F-1900-409E-AF4F-002123125820}" presName="composite" presStyleCnt="0"/>
      <dgm:spPr/>
    </dgm:pt>
    <dgm:pt modelId="{2049B224-58E7-455A-8D6B-711B1578B13C}" type="pres">
      <dgm:prSet presAssocID="{A3ED4B9F-1900-409E-AF4F-002123125820}" presName="rect1" presStyleLbl="bgShp" presStyleIdx="1" presStyleCnt="6"/>
      <dgm:spPr>
        <a:blipFill>
          <a:blip xmlns:r="http://schemas.openxmlformats.org/officeDocument/2006/relationships" r:embed="rId2">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C3B5BD69-264A-4696-815C-191995C89795}" type="pres">
      <dgm:prSet presAssocID="{A3ED4B9F-1900-409E-AF4F-002123125820}" presName="rect2" presStyleLbl="trBgShp" presStyleIdx="1" presStyleCnt="6">
        <dgm:presLayoutVars>
          <dgm:bulletEnabled val="1"/>
        </dgm:presLayoutVars>
      </dgm:prSet>
      <dgm:spPr/>
      <dgm:t>
        <a:bodyPr/>
        <a:lstStyle/>
        <a:p>
          <a:endParaRPr lang="en-GB"/>
        </a:p>
      </dgm:t>
    </dgm:pt>
    <dgm:pt modelId="{6DAAD43E-3B53-4593-9B30-DE1B59631F7E}" type="pres">
      <dgm:prSet presAssocID="{9BF66BCC-860C-4D4C-AEE2-96E608178E18}" presName="sibTrans" presStyleCnt="0"/>
      <dgm:spPr/>
    </dgm:pt>
    <dgm:pt modelId="{906A10C0-E12C-4614-81A1-8A320B8558DC}" type="pres">
      <dgm:prSet presAssocID="{7746CBC0-7FA7-498B-A92D-1316CA9969A2}" presName="composite" presStyleCnt="0"/>
      <dgm:spPr/>
    </dgm:pt>
    <dgm:pt modelId="{A59C6AA2-6C0F-41F4-AEF4-32A9D82E1F6F}" type="pres">
      <dgm:prSet presAssocID="{7746CBC0-7FA7-498B-A92D-1316CA9969A2}" presName="rect1" presStyleLbl="bgShp" presStyleIdx="2" presStyleCnt="6"/>
      <dgm:spPr>
        <a:blipFill>
          <a:blip xmlns:r="http://schemas.openxmlformats.org/officeDocument/2006/relationships" r:embed="rId3">
            <a:extLst>
              <a:ext uri="{28A0092B-C50C-407E-A947-70E740481C1C}">
                <a14:useLocalDpi xmlns:a14="http://schemas.microsoft.com/office/drawing/2010/main" xmlns="" val="0"/>
              </a:ext>
            </a:extLst>
          </a:blip>
          <a:srcRect/>
          <a:stretch>
            <a:fillRect l="-14000" r="-14000"/>
          </a:stretch>
        </a:blipFill>
      </dgm:spPr>
      <dgm:t>
        <a:bodyPr/>
        <a:lstStyle/>
        <a:p>
          <a:endParaRPr lang="en-GB"/>
        </a:p>
      </dgm:t>
    </dgm:pt>
    <dgm:pt modelId="{11A646C9-78FF-49A0-B43E-0135D3F3C590}" type="pres">
      <dgm:prSet presAssocID="{7746CBC0-7FA7-498B-A92D-1316CA9969A2}" presName="rect2" presStyleLbl="trBgShp" presStyleIdx="2" presStyleCnt="6">
        <dgm:presLayoutVars>
          <dgm:bulletEnabled val="1"/>
        </dgm:presLayoutVars>
      </dgm:prSet>
      <dgm:spPr/>
      <dgm:t>
        <a:bodyPr/>
        <a:lstStyle/>
        <a:p>
          <a:endParaRPr lang="en-GB"/>
        </a:p>
      </dgm:t>
    </dgm:pt>
    <dgm:pt modelId="{4134B2F1-B857-4082-85B4-BD8B6CEEB973}" type="pres">
      <dgm:prSet presAssocID="{692992DB-29C7-42B8-A5D0-BB74CF9FE39B}" presName="sibTrans" presStyleCnt="0"/>
      <dgm:spPr/>
    </dgm:pt>
    <dgm:pt modelId="{BC2CB70B-AC96-4702-A4B3-8B4F5D4F4E9B}" type="pres">
      <dgm:prSet presAssocID="{E8A40F3F-5DEE-4731-A099-28A4BA2430BC}" presName="composite" presStyleCnt="0"/>
      <dgm:spPr/>
    </dgm:pt>
    <dgm:pt modelId="{382D4C36-DEF4-4EA1-BEA5-709F8C4EF3F9}" type="pres">
      <dgm:prSet presAssocID="{E8A40F3F-5DEE-4731-A099-28A4BA2430BC}" presName="rect1" presStyleLbl="bgShp" presStyleIdx="3" presStyleCnt="6"/>
      <dgm:spPr>
        <a:blipFill>
          <a:blip xmlns:r="http://schemas.openxmlformats.org/officeDocument/2006/relationships" r:embed="rId4">
            <a:extLst>
              <a:ext uri="{28A0092B-C50C-407E-A947-70E740481C1C}">
                <a14:useLocalDpi xmlns:a14="http://schemas.microsoft.com/office/drawing/2010/main" xmlns="" val="0"/>
              </a:ext>
            </a:extLst>
          </a:blip>
          <a:srcRect/>
          <a:stretch>
            <a:fillRect l="-7000" r="-7000"/>
          </a:stretch>
        </a:blipFill>
      </dgm:spPr>
      <dgm:t>
        <a:bodyPr/>
        <a:lstStyle/>
        <a:p>
          <a:endParaRPr lang="en-GB"/>
        </a:p>
      </dgm:t>
    </dgm:pt>
    <dgm:pt modelId="{930222DB-2F49-469D-9C8A-492F4C9E6F90}" type="pres">
      <dgm:prSet presAssocID="{E8A40F3F-5DEE-4731-A099-28A4BA2430BC}" presName="rect2" presStyleLbl="trBgShp" presStyleIdx="3" presStyleCnt="6">
        <dgm:presLayoutVars>
          <dgm:bulletEnabled val="1"/>
        </dgm:presLayoutVars>
      </dgm:prSet>
      <dgm:spPr/>
      <dgm:t>
        <a:bodyPr/>
        <a:lstStyle/>
        <a:p>
          <a:endParaRPr lang="en-GB"/>
        </a:p>
      </dgm:t>
    </dgm:pt>
    <dgm:pt modelId="{DF7D17BE-B197-487A-8A90-B696086D7600}" type="pres">
      <dgm:prSet presAssocID="{8FAF395F-7A68-4619-817C-E6E763C52583}" presName="sibTrans" presStyleCnt="0"/>
      <dgm:spPr/>
    </dgm:pt>
    <dgm:pt modelId="{C48CDB59-1D1E-4A36-817F-F2E69E968E0F}" type="pres">
      <dgm:prSet presAssocID="{84BCA294-4644-4566-8DCF-17A8C6C73EA9}" presName="composite" presStyleCnt="0"/>
      <dgm:spPr/>
    </dgm:pt>
    <dgm:pt modelId="{DA1C56A7-128B-48BD-A4E2-3454BB32F568}" type="pres">
      <dgm:prSet presAssocID="{84BCA294-4644-4566-8DCF-17A8C6C73EA9}" presName="rect1" presStyleLbl="bgShp" presStyleIdx="4" presStyleCnt="6"/>
      <dgm:spPr>
        <a:blipFill>
          <a:blip xmlns:r="http://schemas.openxmlformats.org/officeDocument/2006/relationships" r:embed="rId5">
            <a:extLst>
              <a:ext uri="{28A0092B-C50C-407E-A947-70E740481C1C}">
                <a14:useLocalDpi xmlns:a14="http://schemas.microsoft.com/office/drawing/2010/main" xmlns="" val="0"/>
              </a:ext>
            </a:extLst>
          </a:blip>
          <a:srcRect/>
          <a:stretch>
            <a:fillRect t="-28000" b="-28000"/>
          </a:stretch>
        </a:blipFill>
      </dgm:spPr>
    </dgm:pt>
    <dgm:pt modelId="{A05A44FA-0092-46C1-8370-F217B8DE9953}" type="pres">
      <dgm:prSet presAssocID="{84BCA294-4644-4566-8DCF-17A8C6C73EA9}" presName="rect2" presStyleLbl="trBgShp" presStyleIdx="4" presStyleCnt="6">
        <dgm:presLayoutVars>
          <dgm:bulletEnabled val="1"/>
        </dgm:presLayoutVars>
      </dgm:prSet>
      <dgm:spPr/>
      <dgm:t>
        <a:bodyPr/>
        <a:lstStyle/>
        <a:p>
          <a:endParaRPr lang="en-GB"/>
        </a:p>
      </dgm:t>
    </dgm:pt>
    <dgm:pt modelId="{51AF5DC3-AD0D-4DBA-B529-83214FEBA8BD}" type="pres">
      <dgm:prSet presAssocID="{9DA957B3-7B64-425A-B437-01D00AD6D879}" presName="sibTrans" presStyleCnt="0"/>
      <dgm:spPr/>
    </dgm:pt>
    <dgm:pt modelId="{033DF58E-02BA-45E6-9824-5200653BB452}" type="pres">
      <dgm:prSet presAssocID="{89F3BEDB-CAD5-467C-A4D8-FAFE12B26867}" presName="composite" presStyleCnt="0"/>
      <dgm:spPr/>
    </dgm:pt>
    <dgm:pt modelId="{8B9EA8FC-B571-413E-BE26-189ED1C55A97}" type="pres">
      <dgm:prSet presAssocID="{89F3BEDB-CAD5-467C-A4D8-FAFE12B26867}" presName="rect1" presStyleLbl="bgShp" presStyleIdx="5" presStyleCnt="6"/>
      <dgm:spPr>
        <a:blipFill>
          <a:blip xmlns:r="http://schemas.openxmlformats.org/officeDocument/2006/relationships" r:embed="rId6">
            <a:extLst>
              <a:ext uri="{28A0092B-C50C-407E-A947-70E740481C1C}">
                <a14:useLocalDpi xmlns:a14="http://schemas.microsoft.com/office/drawing/2010/main" xmlns="" val="0"/>
              </a:ext>
            </a:extLst>
          </a:blip>
          <a:srcRect/>
          <a:stretch>
            <a:fillRect t="-3000" b="-3000"/>
          </a:stretch>
        </a:blipFill>
      </dgm:spPr>
    </dgm:pt>
    <dgm:pt modelId="{B71F653F-8642-4974-803A-B95DB41E3C21}" type="pres">
      <dgm:prSet presAssocID="{89F3BEDB-CAD5-467C-A4D8-FAFE12B26867}" presName="rect2" presStyleLbl="trBgShp" presStyleIdx="5" presStyleCnt="6">
        <dgm:presLayoutVars>
          <dgm:bulletEnabled val="1"/>
        </dgm:presLayoutVars>
      </dgm:prSet>
      <dgm:spPr/>
      <dgm:t>
        <a:bodyPr/>
        <a:lstStyle/>
        <a:p>
          <a:endParaRPr lang="en-GB"/>
        </a:p>
      </dgm:t>
    </dgm:pt>
  </dgm:ptLst>
  <dgm:cxnLst>
    <dgm:cxn modelId="{5782F6A4-682A-4471-AE70-F2EEF0DFE4F7}" srcId="{D4F1E996-025D-423E-BDF1-BFE245E105CB}" destId="{A3ED4B9F-1900-409E-AF4F-002123125820}" srcOrd="1" destOrd="0" parTransId="{500C5417-BB59-4888-93CD-1F91F810130E}" sibTransId="{9BF66BCC-860C-4D4C-AEE2-96E608178E18}"/>
    <dgm:cxn modelId="{CA808663-4355-427F-8B37-239E74CEBCCD}" srcId="{D4F1E996-025D-423E-BDF1-BFE245E105CB}" destId="{E8A40F3F-5DEE-4731-A099-28A4BA2430BC}" srcOrd="3" destOrd="0" parTransId="{AED5C937-794B-44CA-BD24-05FE9D43D38A}" sibTransId="{8FAF395F-7A68-4619-817C-E6E763C52583}"/>
    <dgm:cxn modelId="{A6B01432-CFDA-4519-A07F-419C0BDDE5DD}" type="presOf" srcId="{71C7AD39-EFEC-4125-B3BE-2BFEEA1FE0C0}" destId="{F066238B-CEA4-4CB5-B48F-3B996E4CEDC2}" srcOrd="0" destOrd="0" presId="urn:microsoft.com/office/officeart/2008/layout/BendingPictureSemiTransparentText"/>
    <dgm:cxn modelId="{ACC30415-8E42-4139-8FDF-8E54C34288B4}" srcId="{D4F1E996-025D-423E-BDF1-BFE245E105CB}" destId="{71C7AD39-EFEC-4125-B3BE-2BFEEA1FE0C0}" srcOrd="0" destOrd="0" parTransId="{1971208A-8E8C-4E2D-9689-08444A3B5FC4}" sibTransId="{20AE1CAD-FE4D-431E-B562-288CBF0453A4}"/>
    <dgm:cxn modelId="{4E3CAB7E-7D80-404F-A1E5-67FB392F779F}" type="presOf" srcId="{84BCA294-4644-4566-8DCF-17A8C6C73EA9}" destId="{A05A44FA-0092-46C1-8370-F217B8DE9953}" srcOrd="0" destOrd="0" presId="urn:microsoft.com/office/officeart/2008/layout/BendingPictureSemiTransparentText"/>
    <dgm:cxn modelId="{87C1791A-62C4-48BE-AA72-B09763182F7C}" srcId="{D4F1E996-025D-423E-BDF1-BFE245E105CB}" destId="{7746CBC0-7FA7-498B-A92D-1316CA9969A2}" srcOrd="2" destOrd="0" parTransId="{352A6BEF-3C98-4DE9-8F25-98E621FD5A2B}" sibTransId="{692992DB-29C7-42B8-A5D0-BB74CF9FE39B}"/>
    <dgm:cxn modelId="{EDACA79E-7E49-41D9-954E-56DA203D6607}" type="presOf" srcId="{E8A40F3F-5DEE-4731-A099-28A4BA2430BC}" destId="{930222DB-2F49-469D-9C8A-492F4C9E6F90}" srcOrd="0" destOrd="0" presId="urn:microsoft.com/office/officeart/2008/layout/BendingPictureSemiTransparentText"/>
    <dgm:cxn modelId="{696505A7-8511-4542-A08F-3D25FF7581EA}" type="presOf" srcId="{A3ED4B9F-1900-409E-AF4F-002123125820}" destId="{C3B5BD69-264A-4696-815C-191995C89795}" srcOrd="0" destOrd="0" presId="urn:microsoft.com/office/officeart/2008/layout/BendingPictureSemiTransparentText"/>
    <dgm:cxn modelId="{E6E47C43-E77B-4A9D-BDF1-BCE68CB3DC32}" type="presOf" srcId="{89F3BEDB-CAD5-467C-A4D8-FAFE12B26867}" destId="{B71F653F-8642-4974-803A-B95DB41E3C21}" srcOrd="0" destOrd="0" presId="urn:microsoft.com/office/officeart/2008/layout/BendingPictureSemiTransparentText"/>
    <dgm:cxn modelId="{70DE27D0-2935-47ED-96BC-A9D48C1F1F10}" srcId="{D4F1E996-025D-423E-BDF1-BFE245E105CB}" destId="{89F3BEDB-CAD5-467C-A4D8-FAFE12B26867}" srcOrd="5" destOrd="0" parTransId="{EC6C5508-31D2-4847-ABED-CFE8A607AC7D}" sibTransId="{28FCE509-CF43-4CD6-9F1E-21519E8A7ABB}"/>
    <dgm:cxn modelId="{A64A463F-A39D-44D0-BF22-C85EF226D0BB}" type="presOf" srcId="{D4F1E996-025D-423E-BDF1-BFE245E105CB}" destId="{50FCC50C-E6A2-4BC9-AE9F-2B3D772E6154}" srcOrd="0" destOrd="0" presId="urn:microsoft.com/office/officeart/2008/layout/BendingPictureSemiTransparentText"/>
    <dgm:cxn modelId="{E8B08F09-9D53-4BC1-8EE7-FDC5AD2C2377}" type="presOf" srcId="{7746CBC0-7FA7-498B-A92D-1316CA9969A2}" destId="{11A646C9-78FF-49A0-B43E-0135D3F3C590}" srcOrd="0" destOrd="0" presId="urn:microsoft.com/office/officeart/2008/layout/BendingPictureSemiTransparentText"/>
    <dgm:cxn modelId="{7ED29AF7-6D22-4C12-A18A-AFFC3F72921B}" srcId="{D4F1E996-025D-423E-BDF1-BFE245E105CB}" destId="{84BCA294-4644-4566-8DCF-17A8C6C73EA9}" srcOrd="4" destOrd="0" parTransId="{2072D9CD-AC7A-4C0A-B174-92CBB05782D1}" sibTransId="{9DA957B3-7B64-425A-B437-01D00AD6D879}"/>
    <dgm:cxn modelId="{8BDBCEE4-7EC7-4EDB-A56E-7F0548DE3FBF}" type="presParOf" srcId="{50FCC50C-E6A2-4BC9-AE9F-2B3D772E6154}" destId="{38ACA8B4-9D7D-48D6-80ED-16A3CFC6074D}" srcOrd="0" destOrd="0" presId="urn:microsoft.com/office/officeart/2008/layout/BendingPictureSemiTransparentText"/>
    <dgm:cxn modelId="{45B7D8DA-D27B-4A15-8DDA-0F5C70428E00}" type="presParOf" srcId="{38ACA8B4-9D7D-48D6-80ED-16A3CFC6074D}" destId="{88A31E12-C115-49F0-B4B6-FDC6767720E7}" srcOrd="0" destOrd="0" presId="urn:microsoft.com/office/officeart/2008/layout/BendingPictureSemiTransparentText"/>
    <dgm:cxn modelId="{0EC8BB43-E59B-4310-A459-ED85168C24A0}" type="presParOf" srcId="{38ACA8B4-9D7D-48D6-80ED-16A3CFC6074D}" destId="{F066238B-CEA4-4CB5-B48F-3B996E4CEDC2}" srcOrd="1" destOrd="0" presId="urn:microsoft.com/office/officeart/2008/layout/BendingPictureSemiTransparentText"/>
    <dgm:cxn modelId="{08D60620-00BD-439E-80A3-B9747ADAC1C6}" type="presParOf" srcId="{50FCC50C-E6A2-4BC9-AE9F-2B3D772E6154}" destId="{0CD5A2A1-B91C-44D2-91C9-2B887E6C8E24}" srcOrd="1" destOrd="0" presId="urn:microsoft.com/office/officeart/2008/layout/BendingPictureSemiTransparentText"/>
    <dgm:cxn modelId="{61C5A2F0-9ADC-4818-8054-173AA65C2C3A}" type="presParOf" srcId="{50FCC50C-E6A2-4BC9-AE9F-2B3D772E6154}" destId="{D7939830-2AF9-4AF1-A9A3-C03564FE16DF}" srcOrd="2" destOrd="0" presId="urn:microsoft.com/office/officeart/2008/layout/BendingPictureSemiTransparentText"/>
    <dgm:cxn modelId="{2B839614-231F-4527-9CB7-F1AC8755E1DF}" type="presParOf" srcId="{D7939830-2AF9-4AF1-A9A3-C03564FE16DF}" destId="{2049B224-58E7-455A-8D6B-711B1578B13C}" srcOrd="0" destOrd="0" presId="urn:microsoft.com/office/officeart/2008/layout/BendingPictureSemiTransparentText"/>
    <dgm:cxn modelId="{4164DC60-5290-4CE5-81BA-BBD668F3A5FC}" type="presParOf" srcId="{D7939830-2AF9-4AF1-A9A3-C03564FE16DF}" destId="{C3B5BD69-264A-4696-815C-191995C89795}" srcOrd="1" destOrd="0" presId="urn:microsoft.com/office/officeart/2008/layout/BendingPictureSemiTransparentText"/>
    <dgm:cxn modelId="{660761FC-167D-4073-B19A-BB3959240176}" type="presParOf" srcId="{50FCC50C-E6A2-4BC9-AE9F-2B3D772E6154}" destId="{6DAAD43E-3B53-4593-9B30-DE1B59631F7E}" srcOrd="3" destOrd="0" presId="urn:microsoft.com/office/officeart/2008/layout/BendingPictureSemiTransparentText"/>
    <dgm:cxn modelId="{B4DDACA6-33F7-440E-8991-CCCEBFD39159}" type="presParOf" srcId="{50FCC50C-E6A2-4BC9-AE9F-2B3D772E6154}" destId="{906A10C0-E12C-4614-81A1-8A320B8558DC}" srcOrd="4" destOrd="0" presId="urn:microsoft.com/office/officeart/2008/layout/BendingPictureSemiTransparentText"/>
    <dgm:cxn modelId="{8325E1C4-B4FB-4980-ACB8-751D111120FB}" type="presParOf" srcId="{906A10C0-E12C-4614-81A1-8A320B8558DC}" destId="{A59C6AA2-6C0F-41F4-AEF4-32A9D82E1F6F}" srcOrd="0" destOrd="0" presId="urn:microsoft.com/office/officeart/2008/layout/BendingPictureSemiTransparentText"/>
    <dgm:cxn modelId="{F3B534EA-4DF2-4DEB-B6C3-F1B3334BAA9D}" type="presParOf" srcId="{906A10C0-E12C-4614-81A1-8A320B8558DC}" destId="{11A646C9-78FF-49A0-B43E-0135D3F3C590}" srcOrd="1" destOrd="0" presId="urn:microsoft.com/office/officeart/2008/layout/BendingPictureSemiTransparentText"/>
    <dgm:cxn modelId="{C64CDD9A-CAC9-4015-90CE-5C7570C6CC13}" type="presParOf" srcId="{50FCC50C-E6A2-4BC9-AE9F-2B3D772E6154}" destId="{4134B2F1-B857-4082-85B4-BD8B6CEEB973}" srcOrd="5" destOrd="0" presId="urn:microsoft.com/office/officeart/2008/layout/BendingPictureSemiTransparentText"/>
    <dgm:cxn modelId="{B58C5229-11CA-4EDB-839C-1CD7FBA6F20A}" type="presParOf" srcId="{50FCC50C-E6A2-4BC9-AE9F-2B3D772E6154}" destId="{BC2CB70B-AC96-4702-A4B3-8B4F5D4F4E9B}" srcOrd="6" destOrd="0" presId="urn:microsoft.com/office/officeart/2008/layout/BendingPictureSemiTransparentText"/>
    <dgm:cxn modelId="{7CD2DFF2-0A96-417C-BBE8-C1A958AA2D22}" type="presParOf" srcId="{BC2CB70B-AC96-4702-A4B3-8B4F5D4F4E9B}" destId="{382D4C36-DEF4-4EA1-BEA5-709F8C4EF3F9}" srcOrd="0" destOrd="0" presId="urn:microsoft.com/office/officeart/2008/layout/BendingPictureSemiTransparentText"/>
    <dgm:cxn modelId="{C520B2FE-9F4D-44C0-A71C-B430D292F700}" type="presParOf" srcId="{BC2CB70B-AC96-4702-A4B3-8B4F5D4F4E9B}" destId="{930222DB-2F49-469D-9C8A-492F4C9E6F90}" srcOrd="1" destOrd="0" presId="urn:microsoft.com/office/officeart/2008/layout/BendingPictureSemiTransparentText"/>
    <dgm:cxn modelId="{E2EF1363-B1BD-4230-BD85-465ADACC2E9D}" type="presParOf" srcId="{50FCC50C-E6A2-4BC9-AE9F-2B3D772E6154}" destId="{DF7D17BE-B197-487A-8A90-B696086D7600}" srcOrd="7" destOrd="0" presId="urn:microsoft.com/office/officeart/2008/layout/BendingPictureSemiTransparentText"/>
    <dgm:cxn modelId="{606A5A86-0390-40E0-8F50-0A04F9BC28D1}" type="presParOf" srcId="{50FCC50C-E6A2-4BC9-AE9F-2B3D772E6154}" destId="{C48CDB59-1D1E-4A36-817F-F2E69E968E0F}" srcOrd="8" destOrd="0" presId="urn:microsoft.com/office/officeart/2008/layout/BendingPictureSemiTransparentText"/>
    <dgm:cxn modelId="{A283D7AC-5C89-4391-8FDA-70D991B95410}" type="presParOf" srcId="{C48CDB59-1D1E-4A36-817F-F2E69E968E0F}" destId="{DA1C56A7-128B-48BD-A4E2-3454BB32F568}" srcOrd="0" destOrd="0" presId="urn:microsoft.com/office/officeart/2008/layout/BendingPictureSemiTransparentText"/>
    <dgm:cxn modelId="{5EB72D21-3F93-468F-B158-D5C6FDE04F82}" type="presParOf" srcId="{C48CDB59-1D1E-4A36-817F-F2E69E968E0F}" destId="{A05A44FA-0092-46C1-8370-F217B8DE9953}" srcOrd="1" destOrd="0" presId="urn:microsoft.com/office/officeart/2008/layout/BendingPictureSemiTransparentText"/>
    <dgm:cxn modelId="{9DD229D2-40F8-4E22-B19F-130BBDC20809}" type="presParOf" srcId="{50FCC50C-E6A2-4BC9-AE9F-2B3D772E6154}" destId="{51AF5DC3-AD0D-4DBA-B529-83214FEBA8BD}" srcOrd="9" destOrd="0" presId="urn:microsoft.com/office/officeart/2008/layout/BendingPictureSemiTransparentText"/>
    <dgm:cxn modelId="{DCF62950-E2C6-47B6-A8C6-B2A0254A6A84}" type="presParOf" srcId="{50FCC50C-E6A2-4BC9-AE9F-2B3D772E6154}" destId="{033DF58E-02BA-45E6-9824-5200653BB452}" srcOrd="10" destOrd="0" presId="urn:microsoft.com/office/officeart/2008/layout/BendingPictureSemiTransparentText"/>
    <dgm:cxn modelId="{A4FF8CBA-C25B-451B-9110-0197FEBDA823}" type="presParOf" srcId="{033DF58E-02BA-45E6-9824-5200653BB452}" destId="{8B9EA8FC-B571-413E-BE26-189ED1C55A97}" srcOrd="0" destOrd="0" presId="urn:microsoft.com/office/officeart/2008/layout/BendingPictureSemiTransparentText"/>
    <dgm:cxn modelId="{C6C8FF30-A829-4B78-AF80-12376EBC0C07}" type="presParOf" srcId="{033DF58E-02BA-45E6-9824-5200653BB452}" destId="{B71F653F-8642-4974-803A-B95DB41E3C21}" srcOrd="1" destOrd="0" presId="urn:microsoft.com/office/officeart/2008/layout/BendingPictureSemiTransparentTex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2</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l="-7000" r="-7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3</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42000" b="-42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4</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5</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6</a:t>
          </a:r>
          <a:endParaRPr lang="en-GB" sz="2600" kern="1200" dirty="0"/>
        </a:p>
      </dsp:txBody>
      <dsp:txXfrm>
        <a:off x="5568951" y="3764781"/>
        <a:ext cx="2415545" cy="49689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l="-5000" r="-5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2</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l="-7000" r="-7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3</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42000" b="-42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4</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5</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6</a:t>
          </a:r>
          <a:endParaRPr lang="en-GB" sz="2600" kern="1200" dirty="0"/>
        </a:p>
      </dsp:txBody>
      <dsp:txXfrm>
        <a:off x="5568951" y="3764781"/>
        <a:ext cx="2415545" cy="49689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7</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8</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9</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10000" b="-10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10</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t="-5000" b="-5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11</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a:extLst>
              <a:ext uri="{28A0092B-C50C-407E-A947-70E740481C1C}">
                <a14:useLocalDpi xmlns:a14="http://schemas.microsoft.com/office/drawing/2010/main" xmlns="" val="0"/>
              </a:ext>
            </a:extLst>
          </a:blip>
          <a:srcRect/>
          <a:stretch>
            <a:fillRect l="-9000" r="-9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12</a:t>
          </a:r>
          <a:endParaRPr lang="en-GB" sz="2600" kern="1200" dirty="0"/>
        </a:p>
      </dsp:txBody>
      <dsp:txXfrm>
        <a:off x="5568951" y="3764781"/>
        <a:ext cx="2415545" cy="49689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7</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8</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9</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10000" b="-10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10</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t="-5000" b="-5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11</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a:extLst>
              <a:ext uri="{28A0092B-C50C-407E-A947-70E740481C1C}">
                <a14:useLocalDpi xmlns:a14="http://schemas.microsoft.com/office/drawing/2010/main" xmlns="" val="0"/>
              </a:ext>
            </a:extLst>
          </a:blip>
          <a:srcRect/>
          <a:stretch>
            <a:fillRect l="-9000" r="-9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12</a:t>
          </a:r>
          <a:endParaRPr lang="en-GB" sz="2600" kern="1200" dirty="0"/>
        </a:p>
      </dsp:txBody>
      <dsp:txXfrm>
        <a:off x="5568951" y="3764781"/>
        <a:ext cx="2415545" cy="49689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13</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14</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15</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16</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l="-15000" r="-15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17</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7000" r="-7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18</a:t>
          </a:r>
          <a:endParaRPr lang="en-GB" sz="2600" kern="1200" dirty="0"/>
        </a:p>
      </dsp:txBody>
      <dsp:txXfrm>
        <a:off x="5568951" y="3764781"/>
        <a:ext cx="2415545" cy="49689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4B7673-3857-461B-9E5F-D8B442B5E7B2}">
      <dsp:nvSpPr>
        <dsp:cNvPr id="0" name=""/>
        <dsp:cNvSpPr/>
      </dsp:nvSpPr>
      <dsp:spPr>
        <a:xfrm>
          <a:off x="245103" y="3532"/>
          <a:ext cx="2415545" cy="2070408"/>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4000" r="-14000"/>
          </a:stretch>
        </a:blipFill>
        <a:ln>
          <a:noFill/>
        </a:ln>
        <a:effectLst/>
      </dsp:spPr>
      <dsp:style>
        <a:lnRef idx="0">
          <a:scrgbClr r="0" g="0" b="0"/>
        </a:lnRef>
        <a:fillRef idx="1">
          <a:scrgbClr r="0" g="0" b="0"/>
        </a:fillRef>
        <a:effectRef idx="0">
          <a:scrgbClr r="0" g="0" b="0"/>
        </a:effectRef>
        <a:fontRef idx="minor"/>
      </dsp:style>
    </dsp:sp>
    <dsp:sp modelId="{61A8F7B8-A015-45DA-B858-A2E21C2422D1}">
      <dsp:nvSpPr>
        <dsp:cNvPr id="0" name=""/>
        <dsp:cNvSpPr/>
      </dsp:nvSpPr>
      <dsp:spPr>
        <a:xfrm>
          <a:off x="245103"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13</a:t>
          </a:r>
          <a:endParaRPr lang="en-GB" sz="2600" kern="1200" dirty="0"/>
        </a:p>
      </dsp:txBody>
      <dsp:txXfrm>
        <a:off x="245103" y="1452818"/>
        <a:ext cx="2415545" cy="496897"/>
      </dsp:txXfrm>
    </dsp:sp>
    <dsp:sp modelId="{A9C447D4-189C-4003-AAB3-13FE072D2444}">
      <dsp:nvSpPr>
        <dsp:cNvPr id="0" name=""/>
        <dsp:cNvSpPr/>
      </dsp:nvSpPr>
      <dsp:spPr>
        <a:xfrm>
          <a:off x="2907027" y="3532"/>
          <a:ext cx="2415545" cy="2070408"/>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6FC8162D-E0A4-4BC9-8E0C-099F5A134263}">
      <dsp:nvSpPr>
        <dsp:cNvPr id="0" name=""/>
        <dsp:cNvSpPr/>
      </dsp:nvSpPr>
      <dsp:spPr>
        <a:xfrm>
          <a:off x="2907027"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14</a:t>
          </a:r>
          <a:endParaRPr lang="en-GB" sz="2600" kern="1200" dirty="0"/>
        </a:p>
      </dsp:txBody>
      <dsp:txXfrm>
        <a:off x="2907027" y="1452818"/>
        <a:ext cx="2415545" cy="496897"/>
      </dsp:txXfrm>
    </dsp:sp>
    <dsp:sp modelId="{45F06988-ADC6-4451-B799-6F100204962B}">
      <dsp:nvSpPr>
        <dsp:cNvPr id="0" name=""/>
        <dsp:cNvSpPr/>
      </dsp:nvSpPr>
      <dsp:spPr>
        <a:xfrm>
          <a:off x="5568951" y="3532"/>
          <a:ext cx="2415545" cy="2070408"/>
        </a:xfrm>
        <a:prstGeom prst="rect">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56D888E6-B057-40D0-ACF2-6BAF1F753E5D}">
      <dsp:nvSpPr>
        <dsp:cNvPr id="0" name=""/>
        <dsp:cNvSpPr/>
      </dsp:nvSpPr>
      <dsp:spPr>
        <a:xfrm>
          <a:off x="5568951" y="1452818"/>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15</a:t>
          </a:r>
          <a:endParaRPr lang="en-GB" sz="2600" kern="1200" dirty="0"/>
        </a:p>
      </dsp:txBody>
      <dsp:txXfrm>
        <a:off x="5568951" y="1452818"/>
        <a:ext cx="2415545" cy="496897"/>
      </dsp:txXfrm>
    </dsp:sp>
    <dsp:sp modelId="{5A8CCEEF-8B8E-4E81-8B9B-FF187FDEC1C0}">
      <dsp:nvSpPr>
        <dsp:cNvPr id="0" name=""/>
        <dsp:cNvSpPr/>
      </dsp:nvSpPr>
      <dsp:spPr>
        <a:xfrm>
          <a:off x="245103" y="2315495"/>
          <a:ext cx="2415545" cy="2070408"/>
        </a:xfrm>
        <a:prstGeom prst="rect">
          <a:avLst/>
        </a:prstGeom>
        <a:blipFill>
          <a:blip xmlns:r="http://schemas.openxmlformats.org/officeDocument/2006/relationships" r:embed="rId4">
            <a:extLst>
              <a:ext uri="{28A0092B-C50C-407E-A947-70E740481C1C}">
                <a14:useLocalDpi xmlns:a14="http://schemas.microsoft.com/office/drawing/2010/main" xmlns=""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B7D15AE4-730C-4730-94E9-85BB8640BFF8}">
      <dsp:nvSpPr>
        <dsp:cNvPr id="0" name=""/>
        <dsp:cNvSpPr/>
      </dsp:nvSpPr>
      <dsp:spPr>
        <a:xfrm>
          <a:off x="245103"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16</a:t>
          </a:r>
          <a:endParaRPr lang="en-GB" sz="2600" kern="1200" dirty="0"/>
        </a:p>
      </dsp:txBody>
      <dsp:txXfrm>
        <a:off x="245103" y="3764781"/>
        <a:ext cx="2415545" cy="496897"/>
      </dsp:txXfrm>
    </dsp:sp>
    <dsp:sp modelId="{1F8AC464-D34D-4A8A-9358-E97E8E505CDB}">
      <dsp:nvSpPr>
        <dsp:cNvPr id="0" name=""/>
        <dsp:cNvSpPr/>
      </dsp:nvSpPr>
      <dsp:spPr>
        <a:xfrm>
          <a:off x="2907027" y="2315495"/>
          <a:ext cx="2415545" cy="2070408"/>
        </a:xfrm>
        <a:prstGeom prst="rect">
          <a:avLst/>
        </a:prstGeom>
        <a:blipFill>
          <a:blip xmlns:r="http://schemas.openxmlformats.org/officeDocument/2006/relationships" r:embed="rId5">
            <a:extLst>
              <a:ext uri="{28A0092B-C50C-407E-A947-70E740481C1C}">
                <a14:useLocalDpi xmlns:a14="http://schemas.microsoft.com/office/drawing/2010/main" xmlns="" val="0"/>
              </a:ext>
            </a:extLst>
          </a:blip>
          <a:srcRect/>
          <a:stretch>
            <a:fillRect l="-15000" r="-15000"/>
          </a:stretch>
        </a:blipFill>
        <a:ln>
          <a:noFill/>
        </a:ln>
        <a:effectLst/>
      </dsp:spPr>
      <dsp:style>
        <a:lnRef idx="0">
          <a:scrgbClr r="0" g="0" b="0"/>
        </a:lnRef>
        <a:fillRef idx="1">
          <a:scrgbClr r="0" g="0" b="0"/>
        </a:fillRef>
        <a:effectRef idx="0">
          <a:scrgbClr r="0" g="0" b="0"/>
        </a:effectRef>
        <a:fontRef idx="minor"/>
      </dsp:style>
    </dsp:sp>
    <dsp:sp modelId="{677B25F8-3CF5-4413-88CF-08E6305997F1}">
      <dsp:nvSpPr>
        <dsp:cNvPr id="0" name=""/>
        <dsp:cNvSpPr/>
      </dsp:nvSpPr>
      <dsp:spPr>
        <a:xfrm>
          <a:off x="2907027"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17</a:t>
          </a:r>
          <a:endParaRPr lang="en-GB" sz="2600" kern="1200" dirty="0"/>
        </a:p>
      </dsp:txBody>
      <dsp:txXfrm>
        <a:off x="2907027" y="3764781"/>
        <a:ext cx="2415545" cy="496897"/>
      </dsp:txXfrm>
    </dsp:sp>
    <dsp:sp modelId="{18BEF2F6-A381-42C2-BCDA-3F3C3406F6A9}">
      <dsp:nvSpPr>
        <dsp:cNvPr id="0" name=""/>
        <dsp:cNvSpPr/>
      </dsp:nvSpPr>
      <dsp:spPr>
        <a:xfrm>
          <a:off x="5568951" y="2315495"/>
          <a:ext cx="2415545" cy="2070408"/>
        </a:xfrm>
        <a:prstGeom prst="rect">
          <a:avLst/>
        </a:prstGeom>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7000" r="-7000"/>
          </a:stretch>
        </a:blipFill>
        <a:ln>
          <a:noFill/>
        </a:ln>
        <a:effectLst/>
      </dsp:spPr>
      <dsp:style>
        <a:lnRef idx="0">
          <a:scrgbClr r="0" g="0" b="0"/>
        </a:lnRef>
        <a:fillRef idx="1">
          <a:scrgbClr r="0" g="0" b="0"/>
        </a:fillRef>
        <a:effectRef idx="0">
          <a:scrgbClr r="0" g="0" b="0"/>
        </a:effectRef>
        <a:fontRef idx="minor"/>
      </dsp:style>
    </dsp:sp>
    <dsp:sp modelId="{C4F0DFB3-EE41-48D3-997C-DB66FF93B619}">
      <dsp:nvSpPr>
        <dsp:cNvPr id="0" name=""/>
        <dsp:cNvSpPr/>
      </dsp:nvSpPr>
      <dsp:spPr>
        <a:xfrm>
          <a:off x="5568951" y="3764781"/>
          <a:ext cx="2415545" cy="496897"/>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r>
            <a:rPr lang="cs-CZ" sz="2600" kern="1200" dirty="0" smtClean="0"/>
            <a:t>18</a:t>
          </a:r>
          <a:endParaRPr lang="en-GB" sz="2600" kern="1200" dirty="0"/>
        </a:p>
      </dsp:txBody>
      <dsp:txXfrm>
        <a:off x="5568951" y="3764781"/>
        <a:ext cx="2415545" cy="49689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19" name="Footer Placeholder 18"/>
          <p:cNvSpPr>
            <a:spLocks noGrp="1"/>
          </p:cNvSpPr>
          <p:nvPr>
            <p:ph type="ftr" sz="quarter" idx="11"/>
          </p:nvPr>
        </p:nvSpPr>
        <p:spPr/>
        <p:txBody>
          <a:bodyPr/>
          <a:lstStyle/>
          <a:p>
            <a:endParaRPr lang="cs-CZ">
              <a:solidFill>
                <a:srgbClr val="D6ECFF">
                  <a:shade val="90000"/>
                </a:srgbClr>
              </a:solidFill>
            </a:endParaRPr>
          </a:p>
        </p:txBody>
      </p:sp>
      <p:sp>
        <p:nvSpPr>
          <p:cNvPr id="27" name="Slide Number Placeholder 26"/>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289426136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244454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472823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19" name="Footer Placeholder 18"/>
          <p:cNvSpPr>
            <a:spLocks noGrp="1"/>
          </p:cNvSpPr>
          <p:nvPr>
            <p:ph type="ftr" sz="quarter" idx="11"/>
          </p:nvPr>
        </p:nvSpPr>
        <p:spPr/>
        <p:txBody>
          <a:bodyPr/>
          <a:lstStyle/>
          <a:p>
            <a:endParaRPr lang="cs-CZ">
              <a:solidFill>
                <a:srgbClr val="D6ECFF">
                  <a:shade val="90000"/>
                </a:srgbClr>
              </a:solidFill>
            </a:endParaRPr>
          </a:p>
        </p:txBody>
      </p:sp>
      <p:sp>
        <p:nvSpPr>
          <p:cNvPr id="27" name="Slide Number Placeholder 26"/>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360186415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478433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5" name="Footer Placeholder 4"/>
          <p:cNvSpPr>
            <a:spLocks noGrp="1"/>
          </p:cNvSpPr>
          <p:nvPr>
            <p:ph type="ftr" sz="quarter" idx="11"/>
          </p:nvPr>
        </p:nvSpPr>
        <p:spPr/>
        <p:txBody>
          <a:bodyPr/>
          <a:lstStyle/>
          <a:p>
            <a:endParaRPr lang="cs-CZ">
              <a:solidFill>
                <a:srgbClr val="D6ECF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120617443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78072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8" name="Footer Placeholder 7"/>
          <p:cNvSpPr>
            <a:spLocks noGrp="1"/>
          </p:cNvSpPr>
          <p:nvPr>
            <p:ph type="ftr" sz="quarter" idx="11"/>
          </p:nvPr>
        </p:nvSpPr>
        <p:spPr/>
        <p:txBody>
          <a:bodyPr/>
          <a:lstStyle/>
          <a:p>
            <a:endParaRPr lang="cs-CZ">
              <a:solidFill>
                <a:srgbClr val="4E5B6F">
                  <a:shade val="90000"/>
                </a:srgbClr>
              </a:solidFill>
            </a:endParaRPr>
          </a:p>
        </p:txBody>
      </p:sp>
      <p:sp>
        <p:nvSpPr>
          <p:cNvPr id="9" name="Slide Number Placeholder 8"/>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1767880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4" name="Footer Placeholder 3"/>
          <p:cNvSpPr>
            <a:spLocks noGrp="1"/>
          </p:cNvSpPr>
          <p:nvPr>
            <p:ph type="ftr" sz="quarter" idx="11"/>
          </p:nvPr>
        </p:nvSpPr>
        <p:spPr/>
        <p:txBody>
          <a:bodyPr/>
          <a:lstStyle/>
          <a:p>
            <a:endParaRPr lang="cs-CZ">
              <a:solidFill>
                <a:srgbClr val="4E5B6F">
                  <a:shade val="90000"/>
                </a:srgbClr>
              </a:solidFill>
            </a:endParaRPr>
          </a:p>
        </p:txBody>
      </p:sp>
      <p:sp>
        <p:nvSpPr>
          <p:cNvPr id="5" name="Slide Number Placeholder 4"/>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0341653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3" name="Footer Placeholder 2"/>
          <p:cNvSpPr>
            <a:spLocks noGrp="1"/>
          </p:cNvSpPr>
          <p:nvPr>
            <p:ph type="ftr" sz="quarter" idx="11"/>
          </p:nvPr>
        </p:nvSpPr>
        <p:spPr/>
        <p:txBody>
          <a:bodyPr/>
          <a:lstStyle/>
          <a:p>
            <a:endParaRPr lang="cs-CZ">
              <a:solidFill>
                <a:srgbClr val="4E5B6F">
                  <a:shade val="90000"/>
                </a:srgbClr>
              </a:solidFill>
            </a:endParaRPr>
          </a:p>
        </p:txBody>
      </p:sp>
      <p:sp>
        <p:nvSpPr>
          <p:cNvPr id="4" name="Slide Number Placeholder 3"/>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3583688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537092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3736906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xmlns="" val="232575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887058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3464305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19" name="Footer Placeholder 18"/>
          <p:cNvSpPr>
            <a:spLocks noGrp="1"/>
          </p:cNvSpPr>
          <p:nvPr>
            <p:ph type="ftr" sz="quarter" idx="11"/>
          </p:nvPr>
        </p:nvSpPr>
        <p:spPr/>
        <p:txBody>
          <a:bodyPr/>
          <a:lstStyle/>
          <a:p>
            <a:endParaRPr lang="cs-CZ">
              <a:solidFill>
                <a:srgbClr val="D6ECFF">
                  <a:shade val="90000"/>
                </a:srgbClr>
              </a:solidFill>
            </a:endParaRPr>
          </a:p>
        </p:txBody>
      </p:sp>
      <p:sp>
        <p:nvSpPr>
          <p:cNvPr id="27" name="Slide Number Placeholder 26"/>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2516896310"/>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247052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5" name="Footer Placeholder 4"/>
          <p:cNvSpPr>
            <a:spLocks noGrp="1"/>
          </p:cNvSpPr>
          <p:nvPr>
            <p:ph type="ftr" sz="quarter" idx="11"/>
          </p:nvPr>
        </p:nvSpPr>
        <p:spPr/>
        <p:txBody>
          <a:bodyPr/>
          <a:lstStyle/>
          <a:p>
            <a:endParaRPr lang="cs-CZ">
              <a:solidFill>
                <a:srgbClr val="D6ECF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60717124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478873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8" name="Footer Placeholder 7"/>
          <p:cNvSpPr>
            <a:spLocks noGrp="1"/>
          </p:cNvSpPr>
          <p:nvPr>
            <p:ph type="ftr" sz="quarter" idx="11"/>
          </p:nvPr>
        </p:nvSpPr>
        <p:spPr/>
        <p:txBody>
          <a:bodyPr/>
          <a:lstStyle/>
          <a:p>
            <a:endParaRPr lang="cs-CZ">
              <a:solidFill>
                <a:srgbClr val="4E5B6F">
                  <a:shade val="90000"/>
                </a:srgbClr>
              </a:solidFill>
            </a:endParaRPr>
          </a:p>
        </p:txBody>
      </p:sp>
      <p:sp>
        <p:nvSpPr>
          <p:cNvPr id="9" name="Slide Number Placeholder 8"/>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35981676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4" name="Footer Placeholder 3"/>
          <p:cNvSpPr>
            <a:spLocks noGrp="1"/>
          </p:cNvSpPr>
          <p:nvPr>
            <p:ph type="ftr" sz="quarter" idx="11"/>
          </p:nvPr>
        </p:nvSpPr>
        <p:spPr/>
        <p:txBody>
          <a:bodyPr/>
          <a:lstStyle/>
          <a:p>
            <a:endParaRPr lang="cs-CZ">
              <a:solidFill>
                <a:srgbClr val="4E5B6F">
                  <a:shade val="90000"/>
                </a:srgbClr>
              </a:solidFill>
            </a:endParaRPr>
          </a:p>
        </p:txBody>
      </p:sp>
      <p:sp>
        <p:nvSpPr>
          <p:cNvPr id="5" name="Slide Number Placeholder 4"/>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4830404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3" name="Footer Placeholder 2"/>
          <p:cNvSpPr>
            <a:spLocks noGrp="1"/>
          </p:cNvSpPr>
          <p:nvPr>
            <p:ph type="ftr" sz="quarter" idx="11"/>
          </p:nvPr>
        </p:nvSpPr>
        <p:spPr/>
        <p:txBody>
          <a:bodyPr/>
          <a:lstStyle/>
          <a:p>
            <a:endParaRPr lang="cs-CZ">
              <a:solidFill>
                <a:srgbClr val="4E5B6F">
                  <a:shade val="90000"/>
                </a:srgbClr>
              </a:solidFill>
            </a:endParaRPr>
          </a:p>
        </p:txBody>
      </p:sp>
      <p:sp>
        <p:nvSpPr>
          <p:cNvPr id="4" name="Slide Number Placeholder 3"/>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999322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D6ECFF">
                    <a:shade val="90000"/>
                  </a:srgbClr>
                </a:solidFill>
              </a:rPr>
              <a:pPr/>
              <a:t>30.7.2013</a:t>
            </a:fld>
            <a:endParaRPr lang="cs-CZ">
              <a:solidFill>
                <a:srgbClr val="D6ECFF">
                  <a:shade val="90000"/>
                </a:srgbClr>
              </a:solidFill>
            </a:endParaRPr>
          </a:p>
        </p:txBody>
      </p:sp>
      <p:sp>
        <p:nvSpPr>
          <p:cNvPr id="5" name="Footer Placeholder 4"/>
          <p:cNvSpPr>
            <a:spLocks noGrp="1"/>
          </p:cNvSpPr>
          <p:nvPr>
            <p:ph type="ftr" sz="quarter" idx="11"/>
          </p:nvPr>
        </p:nvSpPr>
        <p:spPr/>
        <p:txBody>
          <a:bodyPr/>
          <a:lstStyle/>
          <a:p>
            <a:endParaRPr lang="cs-CZ">
              <a:solidFill>
                <a:srgbClr val="D6ECF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D6ECFF">
                    <a:shade val="90000"/>
                  </a:srgbClr>
                </a:solidFill>
              </a:rPr>
              <a:pPr/>
              <a:t>‹#›</a:t>
            </a:fld>
            <a:endParaRPr lang="cs-CZ">
              <a:solidFill>
                <a:srgbClr val="D6ECFF">
                  <a:shade val="90000"/>
                </a:srgbClr>
              </a:solidFill>
            </a:endParaRPr>
          </a:p>
        </p:txBody>
      </p:sp>
    </p:spTree>
    <p:extLst>
      <p:ext uri="{BB962C8B-B14F-4D97-AF65-F5344CB8AC3E}">
        <p14:creationId xmlns:p14="http://schemas.microsoft.com/office/powerpoint/2010/main" xmlns="" val="800917913"/>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567883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xmlns="" val="41370479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4246807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5" name="Footer Placeholder 4"/>
          <p:cNvSpPr>
            <a:spLocks noGrp="1"/>
          </p:cNvSpPr>
          <p:nvPr>
            <p:ph type="ftr" sz="quarter" idx="11"/>
          </p:nvPr>
        </p:nvSpPr>
        <p:spPr/>
        <p:txBody>
          <a:bodyPr/>
          <a:lstStyle/>
          <a:p>
            <a:endParaRPr lang="cs-CZ">
              <a:solidFill>
                <a:srgbClr val="4E5B6F">
                  <a:shade val="90000"/>
                </a:srgbClr>
              </a:solidFill>
            </a:endParaRPr>
          </a:p>
        </p:txBody>
      </p:sp>
      <p:sp>
        <p:nvSpPr>
          <p:cNvPr id="6" name="Slide Number Placeholder 5"/>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669472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964538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8" name="Footer Placeholder 7"/>
          <p:cNvSpPr>
            <a:spLocks noGrp="1"/>
          </p:cNvSpPr>
          <p:nvPr>
            <p:ph type="ftr" sz="quarter" idx="11"/>
          </p:nvPr>
        </p:nvSpPr>
        <p:spPr/>
        <p:txBody>
          <a:bodyPr/>
          <a:lstStyle/>
          <a:p>
            <a:endParaRPr lang="cs-CZ">
              <a:solidFill>
                <a:srgbClr val="4E5B6F">
                  <a:shade val="90000"/>
                </a:srgbClr>
              </a:solidFill>
            </a:endParaRPr>
          </a:p>
        </p:txBody>
      </p:sp>
      <p:sp>
        <p:nvSpPr>
          <p:cNvPr id="9" name="Slide Number Placeholder 8"/>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2622418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4" name="Footer Placeholder 3"/>
          <p:cNvSpPr>
            <a:spLocks noGrp="1"/>
          </p:cNvSpPr>
          <p:nvPr>
            <p:ph type="ftr" sz="quarter" idx="11"/>
          </p:nvPr>
        </p:nvSpPr>
        <p:spPr/>
        <p:txBody>
          <a:bodyPr/>
          <a:lstStyle/>
          <a:p>
            <a:endParaRPr lang="cs-CZ">
              <a:solidFill>
                <a:srgbClr val="4E5B6F">
                  <a:shade val="90000"/>
                </a:srgbClr>
              </a:solidFill>
            </a:endParaRPr>
          </a:p>
        </p:txBody>
      </p:sp>
      <p:sp>
        <p:nvSpPr>
          <p:cNvPr id="5" name="Slide Number Placeholder 4"/>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993599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3" name="Footer Placeholder 2"/>
          <p:cNvSpPr>
            <a:spLocks noGrp="1"/>
          </p:cNvSpPr>
          <p:nvPr>
            <p:ph type="ftr" sz="quarter" idx="11"/>
          </p:nvPr>
        </p:nvSpPr>
        <p:spPr/>
        <p:txBody>
          <a:bodyPr/>
          <a:lstStyle/>
          <a:p>
            <a:endParaRPr lang="cs-CZ">
              <a:solidFill>
                <a:srgbClr val="4E5B6F">
                  <a:shade val="90000"/>
                </a:srgbClr>
              </a:solidFill>
            </a:endParaRPr>
          </a:p>
        </p:txBody>
      </p:sp>
      <p:sp>
        <p:nvSpPr>
          <p:cNvPr id="4" name="Slide Number Placeholder 3"/>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1648945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Tree>
    <p:extLst>
      <p:ext uri="{BB962C8B-B14F-4D97-AF65-F5344CB8AC3E}">
        <p14:creationId xmlns:p14="http://schemas.microsoft.com/office/powerpoint/2010/main" xmlns="" val="3032911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6" name="Footer Placeholder 5"/>
          <p:cNvSpPr>
            <a:spLocks noGrp="1"/>
          </p:cNvSpPr>
          <p:nvPr>
            <p:ph type="ftr" sz="quarter" idx="11"/>
          </p:nvPr>
        </p:nvSpPr>
        <p:spPr/>
        <p:txBody>
          <a:bodyPr/>
          <a:lstStyle/>
          <a:p>
            <a:endParaRPr lang="cs-CZ">
              <a:solidFill>
                <a:srgbClr val="4E5B6F">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xmlns="" val="874097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cs-CZ">
              <a:solidFill>
                <a:srgbClr val="4E5B6F">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xmlns="" val="1143317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cs-CZ">
              <a:solidFill>
                <a:srgbClr val="4E5B6F">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xmlns="" val="3451428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6388BF9-CBD0-459C-8F00-609788434A2E}" type="datetimeFigureOut">
              <a:rPr lang="cs-CZ" smtClean="0">
                <a:solidFill>
                  <a:srgbClr val="4E5B6F">
                    <a:shade val="90000"/>
                  </a:srgbClr>
                </a:solidFill>
              </a:rPr>
              <a:pPr/>
              <a:t>30.7.2013</a:t>
            </a:fld>
            <a:endParaRPr lang="cs-CZ">
              <a:solidFill>
                <a:srgbClr val="4E5B6F">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cs-CZ">
              <a:solidFill>
                <a:srgbClr val="4E5B6F">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9AC8E4-5751-4CC8-A13C-EF2C7344A071}" type="slidenum">
              <a:rPr lang="cs-CZ" smtClean="0">
                <a:solidFill>
                  <a:srgbClr val="4E5B6F">
                    <a:shade val="90000"/>
                  </a:srgbClr>
                </a:solidFill>
              </a:rPr>
              <a:pPr/>
              <a:t>‹#›</a:t>
            </a:fld>
            <a:endParaRPr lang="cs-CZ">
              <a:solidFill>
                <a:srgbClr val="4E5B6F">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xmlns="" val="37383990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2" Type="http://schemas.openxmlformats.org/officeDocument/2006/relationships/hyperlink" Target="http://www.bridge-online.cz/aitom/upload/maturita/temata/33_environment_and_protection.pdf" TargetMode="Externa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8" Type="http://schemas.openxmlformats.org/officeDocument/2006/relationships/hyperlink" Target="http://office.microsoft.com/cs-cz/images/results.aspx?qu=ostrov&amp;ex=1" TargetMode="External"/><Relationship Id="rId3" Type="http://schemas.openxmlformats.org/officeDocument/2006/relationships/hyperlink" Target="http://office.microsoft.com/cs-cz/images/results.aspx?qu=sopka&amp;ex=2" TargetMode="External"/><Relationship Id="rId7" Type="http://schemas.openxmlformats.org/officeDocument/2006/relationships/hyperlink" Target="http://office.microsoft.com/cs-cz/images/results.aspx?qu=gejz%C3%ADr&amp;ex=1" TargetMode="External"/><Relationship Id="rId12" Type="http://schemas.openxmlformats.org/officeDocument/2006/relationships/hyperlink" Target="http://commons.wikimedia.org/wiki/File:Canal_de_Suez.jpg" TargetMode="External"/><Relationship Id="rId2" Type="http://schemas.openxmlformats.org/officeDocument/2006/relationships/hyperlink" Target="http://office.microsoft.com/cs-cz/images/results.aspx?qu=vodop%C3%A1d&amp;ex=1" TargetMode="External"/><Relationship Id="rId1" Type="http://schemas.openxmlformats.org/officeDocument/2006/relationships/slideLayout" Target="../slideLayouts/slideLayout24.xml"/><Relationship Id="rId6" Type="http://schemas.openxmlformats.org/officeDocument/2006/relationships/hyperlink" Target="http://office.microsoft.com/cs-cz/images/results.aspx?qu=%C3%BAtes&amp;ex=1" TargetMode="External"/><Relationship Id="rId11" Type="http://schemas.openxmlformats.org/officeDocument/2006/relationships/hyperlink" Target="http://commons.wikimedia.org/wiki/File:Strait_of_gibraltar.jpg" TargetMode="External"/><Relationship Id="rId5" Type="http://schemas.openxmlformats.org/officeDocument/2006/relationships/hyperlink" Target="http://commons.wikimedia.org/wiki/File:Chasm_(PSF).jpg" TargetMode="External"/><Relationship Id="rId10" Type="http://schemas.openxmlformats.org/officeDocument/2006/relationships/hyperlink" Target="http://office.microsoft.com/cs-cz/images/results.aspx?qu=filip%C3%ADny&amp;ex=1" TargetMode="External"/><Relationship Id="rId4" Type="http://schemas.openxmlformats.org/officeDocument/2006/relationships/hyperlink" Target="http://commons.wikimedia.org/wiki/File:Katafygi_Vatsinidi_1.jpg" TargetMode="External"/><Relationship Id="rId9" Type="http://schemas.openxmlformats.org/officeDocument/2006/relationships/hyperlink" Target="http://office.microsoft.com/cs-cz/images/results.aspx?qu=it%C3%A1lie&amp;ex=1"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commons.wikimedia.org/wiki/File:The_Swelly_Perch_-_geograph.org.uk_-_578043.jpg" TargetMode="External"/><Relationship Id="rId3" Type="http://schemas.openxmlformats.org/officeDocument/2006/relationships/hyperlink" Target="http://office.microsoft.com/cs-cz/images/results.aspx?qu=ledovec&amp;ex=1" TargetMode="External"/><Relationship Id="rId7" Type="http://schemas.openxmlformats.org/officeDocument/2006/relationships/hyperlink" Target="http://commons.wikimedia.org/wiki/File:LakeSanteetlah(lake).jpg" TargetMode="External"/><Relationship Id="rId2" Type="http://schemas.openxmlformats.org/officeDocument/2006/relationships/hyperlink" Target="http://commons.wikimedia.org/wiki/File:Tibesti_tributaries.jpg" TargetMode="External"/><Relationship Id="rId1" Type="http://schemas.openxmlformats.org/officeDocument/2006/relationships/slideLayout" Target="../slideLayouts/slideLayout24.xml"/><Relationship Id="rId6" Type="http://schemas.openxmlformats.org/officeDocument/2006/relationships/hyperlink" Target="http://commons.wikimedia.org/wiki/File:Vallee_Ossau.jpg" TargetMode="External"/><Relationship Id="rId11" Type="http://schemas.openxmlformats.org/officeDocument/2006/relationships/hyperlink" Target="http://commons.wikimedia.org/wiki/File:Seychelles_019.JPG" TargetMode="External"/><Relationship Id="rId5" Type="http://schemas.openxmlformats.org/officeDocument/2006/relationships/hyperlink" Target="http://office.microsoft.com/cs-cz/images/results.aspx?qu=vrchol&amp;ex=1" TargetMode="External"/><Relationship Id="rId10" Type="http://schemas.openxmlformats.org/officeDocument/2006/relationships/hyperlink" Target="http://commons.wikimedia.org/wiki/File:Matterhorn_reflection.jpg" TargetMode="External"/><Relationship Id="rId4" Type="http://schemas.openxmlformats.org/officeDocument/2006/relationships/hyperlink" Target="http://office.microsoft.com/cs-cz/images/results.aspx?qu=pou%C5%A1t&amp;ex=1" TargetMode="External"/><Relationship Id="rId9" Type="http://schemas.openxmlformats.org/officeDocument/2006/relationships/hyperlink" Target="http://commons.wikimedia.org/wiki/File:Meadow.pn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commons.wikimedia.org/wiki/File:Windkraft1.jpg" TargetMode="External"/><Relationship Id="rId7" Type="http://schemas.openxmlformats.org/officeDocument/2006/relationships/hyperlink" Target="http://commons.wikimedia.org/wiki/File:Recycle.jpg" TargetMode="External"/><Relationship Id="rId2" Type="http://schemas.openxmlformats.org/officeDocument/2006/relationships/hyperlink" Target="http://commons.wikimedia.org/wiki/File:2009-05-10_16h31m04_Poubelles_de_trie.JPG" TargetMode="External"/><Relationship Id="rId1" Type="http://schemas.openxmlformats.org/officeDocument/2006/relationships/slideLayout" Target="../slideLayouts/slideLayout24.xml"/><Relationship Id="rId6" Type="http://schemas.openxmlformats.org/officeDocument/2006/relationships/hyperlink" Target="http://commons.wikimedia.org/wiki/File:Panneau_photovolta%C3%AFque.jpg" TargetMode="External"/><Relationship Id="rId5" Type="http://schemas.openxmlformats.org/officeDocument/2006/relationships/hyperlink" Target="http://commons.wikimedia.org/wiki/File:Industry_smoke.jpg" TargetMode="External"/><Relationship Id="rId4" Type="http://schemas.openxmlformats.org/officeDocument/2006/relationships/hyperlink" Target="http://commons.wikimedia.org/wiki/File:Landfill_compactor.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GEOGRAPHY AND NATURE</a:t>
            </a:r>
            <a:endParaRPr lang="cs-CZ" dirty="0"/>
          </a:p>
        </p:txBody>
      </p:sp>
      <p:sp>
        <p:nvSpPr>
          <p:cNvPr id="3" name="Podnadpis 2"/>
          <p:cNvSpPr>
            <a:spLocks noGrp="1"/>
          </p:cNvSpPr>
          <p:nvPr>
            <p:ph type="subTitle" idx="1"/>
          </p:nvPr>
        </p:nvSpPr>
        <p:spPr/>
        <p:txBody>
          <a:bodyPr/>
          <a:lstStyle/>
          <a:p>
            <a:endParaRPr lang="cs-CZ" dirty="0"/>
          </a:p>
        </p:txBody>
      </p:sp>
    </p:spTree>
    <p:extLst>
      <p:ext uri="{BB962C8B-B14F-4D97-AF65-F5344CB8AC3E}">
        <p14:creationId xmlns:p14="http://schemas.microsoft.com/office/powerpoint/2010/main" xmlns="" val="4791470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368152"/>
          </a:xfrm>
        </p:spPr>
        <p:txBody>
          <a:bodyPr>
            <a:normAutofit fontScale="90000"/>
          </a:bodyPr>
          <a:lstStyle/>
          <a:p>
            <a:r>
              <a:rPr lang="cs-CZ" dirty="0" smtClean="0"/>
              <a:t/>
            </a:r>
            <a:br>
              <a:rPr lang="cs-CZ" dirty="0" smtClean="0"/>
            </a:br>
            <a:r>
              <a:rPr lang="cs-CZ" dirty="0"/>
              <a:t/>
            </a:r>
            <a:br>
              <a:rPr lang="cs-CZ" dirty="0"/>
            </a:br>
            <a:r>
              <a:rPr lang="cs-CZ" dirty="0" smtClean="0"/>
              <a:t/>
            </a:r>
            <a:br>
              <a:rPr lang="cs-CZ" dirty="0" smtClean="0"/>
            </a:br>
            <a:r>
              <a:rPr lang="cs-CZ" dirty="0" err="1" smtClean="0"/>
              <a:t>Geographical</a:t>
            </a:r>
            <a:r>
              <a:rPr lang="cs-CZ" dirty="0" smtClean="0"/>
              <a:t> </a:t>
            </a:r>
            <a:r>
              <a:rPr lang="cs-CZ" dirty="0" err="1" smtClean="0"/>
              <a:t>names</a:t>
            </a:r>
            <a:r>
              <a:rPr lang="cs-CZ" dirty="0" smtClean="0"/>
              <a:t> and </a:t>
            </a:r>
            <a:r>
              <a:rPr lang="cs-CZ" dirty="0" err="1" smtClean="0"/>
              <a:t>articles</a:t>
            </a:r>
            <a:r>
              <a:rPr lang="cs-CZ" dirty="0" smtClean="0"/>
              <a:t/>
            </a:r>
            <a:br>
              <a:rPr lang="cs-CZ" dirty="0" smtClean="0"/>
            </a:br>
            <a:r>
              <a:rPr lang="en-GB" sz="3100" dirty="0"/>
              <a:t>Insert </a:t>
            </a:r>
            <a:r>
              <a:rPr lang="en-GB" sz="3100" b="1" dirty="0"/>
              <a:t>“the”</a:t>
            </a:r>
            <a:r>
              <a:rPr lang="en-GB" sz="3100" dirty="0"/>
              <a:t> whenever it is necessary</a:t>
            </a:r>
            <a:r>
              <a:rPr lang="en-GB" dirty="0"/>
              <a:t/>
            </a:r>
            <a:br>
              <a:rPr lang="en-GB" dirty="0"/>
            </a:br>
            <a:endParaRPr lang="en-GB"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smtClean="0">
                <a:solidFill>
                  <a:srgbClr val="FF0000"/>
                </a:solidFill>
              </a:rPr>
              <a:t>       </a:t>
            </a:r>
            <a:r>
              <a:rPr lang="en-GB" dirty="0" smtClean="0"/>
              <a:t>Europe </a:t>
            </a:r>
            <a:r>
              <a:rPr lang="en-GB" dirty="0"/>
              <a:t>	</a:t>
            </a:r>
            <a:r>
              <a:rPr lang="cs-CZ" dirty="0" smtClean="0"/>
              <a:t>	     </a:t>
            </a:r>
            <a:r>
              <a:rPr lang="cs-CZ" dirty="0">
                <a:solidFill>
                  <a:srgbClr val="FF0000"/>
                </a:solidFill>
              </a:rPr>
              <a:t> </a:t>
            </a:r>
            <a:r>
              <a:rPr lang="en-GB" dirty="0" smtClean="0"/>
              <a:t>Lake Erie</a:t>
            </a:r>
            <a:r>
              <a:rPr lang="cs-CZ" dirty="0" smtClean="0"/>
              <a:t>    	</a:t>
            </a:r>
            <a:r>
              <a:rPr lang="cs-CZ" dirty="0">
                <a:solidFill>
                  <a:srgbClr val="FF0000"/>
                </a:solidFill>
              </a:rPr>
              <a:t> </a:t>
            </a:r>
            <a:r>
              <a:rPr lang="cs-CZ" dirty="0" smtClean="0">
                <a:solidFill>
                  <a:srgbClr val="FF0000"/>
                </a:solidFill>
              </a:rPr>
              <a:t>    </a:t>
            </a:r>
            <a:r>
              <a:rPr lang="en-GB" dirty="0" smtClean="0"/>
              <a:t>Vatican </a:t>
            </a:r>
            <a:r>
              <a:rPr lang="en-GB" dirty="0"/>
              <a:t>	</a:t>
            </a:r>
            <a:endParaRPr lang="cs-CZ" dirty="0" smtClean="0"/>
          </a:p>
          <a:p>
            <a:pPr marL="0" indent="0">
              <a:buNone/>
            </a:pPr>
            <a:r>
              <a:rPr lang="cs-CZ" dirty="0" smtClean="0">
                <a:solidFill>
                  <a:srgbClr val="FF0000"/>
                </a:solidFill>
              </a:rPr>
              <a:t>       </a:t>
            </a:r>
            <a:r>
              <a:rPr lang="en-GB" dirty="0" smtClean="0"/>
              <a:t>Washington</a:t>
            </a:r>
            <a:r>
              <a:rPr lang="en-GB" dirty="0"/>
              <a:t>	</a:t>
            </a:r>
            <a:r>
              <a:rPr lang="cs-CZ" dirty="0">
                <a:solidFill>
                  <a:srgbClr val="FF0000"/>
                </a:solidFill>
              </a:rPr>
              <a:t> </a:t>
            </a:r>
            <a:r>
              <a:rPr lang="cs-CZ" dirty="0" smtClean="0">
                <a:solidFill>
                  <a:srgbClr val="FF0000"/>
                </a:solidFill>
              </a:rPr>
              <a:t>     </a:t>
            </a:r>
            <a:r>
              <a:rPr lang="en-GB" dirty="0" smtClean="0"/>
              <a:t>Hague </a:t>
            </a:r>
            <a:r>
              <a:rPr lang="en-GB" dirty="0"/>
              <a:t>		</a:t>
            </a:r>
            <a:r>
              <a:rPr lang="cs-CZ" dirty="0" smtClean="0">
                <a:solidFill>
                  <a:srgbClr val="FF0000"/>
                </a:solidFill>
              </a:rPr>
              <a:t>     </a:t>
            </a:r>
            <a:r>
              <a:rPr lang="en-GB" dirty="0" smtClean="0"/>
              <a:t>Ben Nevis</a:t>
            </a:r>
            <a:endParaRPr lang="cs-CZ" dirty="0"/>
          </a:p>
          <a:p>
            <a:pPr marL="0" indent="0">
              <a:buNone/>
            </a:pPr>
            <a:r>
              <a:rPr lang="cs-CZ" dirty="0">
                <a:solidFill>
                  <a:srgbClr val="FF0000"/>
                </a:solidFill>
              </a:rPr>
              <a:t> </a:t>
            </a:r>
            <a:r>
              <a:rPr lang="cs-CZ" dirty="0" smtClean="0">
                <a:solidFill>
                  <a:srgbClr val="FF0000"/>
                </a:solidFill>
              </a:rPr>
              <a:t>     </a:t>
            </a:r>
            <a:r>
              <a:rPr lang="cs-CZ" dirty="0" smtClean="0"/>
              <a:t> </a:t>
            </a:r>
            <a:r>
              <a:rPr lang="en-GB" dirty="0" smtClean="0"/>
              <a:t>Bering Strait</a:t>
            </a:r>
            <a:r>
              <a:rPr lang="en-GB" dirty="0"/>
              <a:t>	</a:t>
            </a:r>
            <a:r>
              <a:rPr lang="cs-CZ" dirty="0">
                <a:solidFill>
                  <a:srgbClr val="FF0000"/>
                </a:solidFill>
              </a:rPr>
              <a:t> </a:t>
            </a:r>
            <a:r>
              <a:rPr lang="cs-CZ" dirty="0" smtClean="0">
                <a:solidFill>
                  <a:srgbClr val="FF0000"/>
                </a:solidFill>
              </a:rPr>
              <a:t>    </a:t>
            </a:r>
            <a:r>
              <a:rPr lang="cs-CZ" dirty="0" smtClean="0"/>
              <a:t> </a:t>
            </a:r>
            <a:r>
              <a:rPr lang="en-GB" dirty="0" smtClean="0"/>
              <a:t>Himalayas </a:t>
            </a:r>
            <a:r>
              <a:rPr lang="cs-CZ" dirty="0"/>
              <a:t>	</a:t>
            </a:r>
            <a:r>
              <a:rPr lang="cs-CZ" dirty="0">
                <a:solidFill>
                  <a:srgbClr val="FF0000"/>
                </a:solidFill>
              </a:rPr>
              <a:t> </a:t>
            </a:r>
            <a:r>
              <a:rPr lang="cs-CZ" dirty="0" smtClean="0">
                <a:solidFill>
                  <a:srgbClr val="FF0000"/>
                </a:solidFill>
              </a:rPr>
              <a:t>   </a:t>
            </a:r>
            <a:r>
              <a:rPr lang="cs-CZ" dirty="0" smtClean="0"/>
              <a:t> </a:t>
            </a:r>
            <a:r>
              <a:rPr lang="en-GB" dirty="0" smtClean="0"/>
              <a:t>Sahara </a:t>
            </a:r>
            <a:endParaRPr lang="cs-CZ" dirty="0" smtClean="0"/>
          </a:p>
          <a:p>
            <a:pPr marL="0" indent="0">
              <a:buNone/>
            </a:pPr>
            <a:r>
              <a:rPr lang="cs-CZ" dirty="0">
                <a:solidFill>
                  <a:srgbClr val="FF0000"/>
                </a:solidFill>
              </a:rPr>
              <a:t> </a:t>
            </a:r>
            <a:r>
              <a:rPr lang="cs-CZ" dirty="0" smtClean="0">
                <a:solidFill>
                  <a:srgbClr val="FF0000"/>
                </a:solidFill>
              </a:rPr>
              <a:t>     </a:t>
            </a:r>
            <a:r>
              <a:rPr lang="cs-CZ" dirty="0" smtClean="0"/>
              <a:t> </a:t>
            </a:r>
            <a:r>
              <a:rPr lang="en-GB" dirty="0" smtClean="0"/>
              <a:t>Netherlands </a:t>
            </a:r>
            <a:r>
              <a:rPr lang="en-GB" dirty="0"/>
              <a:t>	</a:t>
            </a:r>
            <a:r>
              <a:rPr lang="cs-CZ" dirty="0" smtClean="0"/>
              <a:t>     </a:t>
            </a:r>
            <a:r>
              <a:rPr lang="cs-CZ" dirty="0">
                <a:solidFill>
                  <a:srgbClr val="FF0000"/>
                </a:solidFill>
              </a:rPr>
              <a:t> </a:t>
            </a:r>
            <a:r>
              <a:rPr lang="en-GB" dirty="0" smtClean="0"/>
              <a:t>Finland </a:t>
            </a:r>
            <a:r>
              <a:rPr lang="en-GB" dirty="0"/>
              <a:t>		</a:t>
            </a:r>
            <a:r>
              <a:rPr lang="cs-CZ" dirty="0" smtClean="0">
                <a:solidFill>
                  <a:srgbClr val="FF0000"/>
                </a:solidFill>
              </a:rPr>
              <a:t>     </a:t>
            </a:r>
            <a:r>
              <a:rPr lang="en-GB" dirty="0" smtClean="0"/>
              <a:t>Bahamas</a:t>
            </a:r>
            <a:endParaRPr lang="cs-CZ" dirty="0"/>
          </a:p>
          <a:p>
            <a:pPr marL="0" indent="0">
              <a:buNone/>
            </a:pPr>
            <a:r>
              <a:rPr lang="cs-CZ" dirty="0">
                <a:solidFill>
                  <a:srgbClr val="FF0000"/>
                </a:solidFill>
              </a:rPr>
              <a:t> </a:t>
            </a:r>
            <a:r>
              <a:rPr lang="cs-CZ" dirty="0" smtClean="0">
                <a:solidFill>
                  <a:srgbClr val="FF0000"/>
                </a:solidFill>
              </a:rPr>
              <a:t>     </a:t>
            </a:r>
            <a:r>
              <a:rPr lang="cs-CZ" dirty="0" smtClean="0"/>
              <a:t> </a:t>
            </a:r>
            <a:r>
              <a:rPr lang="en-GB" dirty="0" smtClean="0"/>
              <a:t>Pacific </a:t>
            </a:r>
            <a:r>
              <a:rPr lang="en-GB" dirty="0"/>
              <a:t>		</a:t>
            </a:r>
            <a:r>
              <a:rPr lang="cs-CZ" dirty="0">
                <a:solidFill>
                  <a:srgbClr val="FF0000"/>
                </a:solidFill>
              </a:rPr>
              <a:t> </a:t>
            </a:r>
            <a:r>
              <a:rPr lang="cs-CZ" dirty="0" smtClean="0">
                <a:solidFill>
                  <a:srgbClr val="FF0000"/>
                </a:solidFill>
              </a:rPr>
              <a:t>     </a:t>
            </a:r>
            <a:r>
              <a:rPr lang="en-GB" dirty="0" smtClean="0"/>
              <a:t>Gulf </a:t>
            </a:r>
            <a:r>
              <a:rPr lang="en-GB" dirty="0"/>
              <a:t>of Mexico	</a:t>
            </a:r>
            <a:r>
              <a:rPr lang="cs-CZ" dirty="0" smtClean="0"/>
              <a:t> </a:t>
            </a:r>
            <a:r>
              <a:rPr lang="cs-CZ" dirty="0">
                <a:solidFill>
                  <a:srgbClr val="FF0000"/>
                </a:solidFill>
              </a:rPr>
              <a:t> </a:t>
            </a:r>
            <a:r>
              <a:rPr lang="cs-CZ" dirty="0" smtClean="0">
                <a:solidFill>
                  <a:srgbClr val="FF0000"/>
                </a:solidFill>
              </a:rPr>
              <a:t>  </a:t>
            </a:r>
            <a:r>
              <a:rPr lang="cs-CZ" dirty="0" smtClean="0"/>
              <a:t> </a:t>
            </a:r>
            <a:r>
              <a:rPr lang="en-GB" dirty="0" smtClean="0"/>
              <a:t>Black Sea </a:t>
            </a:r>
            <a:endParaRPr lang="cs-CZ" dirty="0" smtClean="0"/>
          </a:p>
          <a:p>
            <a:pPr marL="0" indent="0">
              <a:buNone/>
            </a:pPr>
            <a:r>
              <a:rPr lang="cs-CZ" dirty="0">
                <a:solidFill>
                  <a:srgbClr val="FF0000"/>
                </a:solidFill>
              </a:rPr>
              <a:t> </a:t>
            </a:r>
            <a:r>
              <a:rPr lang="cs-CZ" dirty="0" smtClean="0">
                <a:solidFill>
                  <a:srgbClr val="FF0000"/>
                </a:solidFill>
              </a:rPr>
              <a:t>    </a:t>
            </a:r>
            <a:r>
              <a:rPr lang="cs-CZ" dirty="0" smtClean="0"/>
              <a:t> </a:t>
            </a:r>
            <a:r>
              <a:rPr lang="en-GB" dirty="0" smtClean="0"/>
              <a:t>Mississippi</a:t>
            </a:r>
            <a:r>
              <a:rPr lang="cs-CZ" dirty="0" smtClean="0"/>
              <a:t>	</a:t>
            </a:r>
            <a:r>
              <a:rPr lang="cs-CZ" dirty="0">
                <a:solidFill>
                  <a:srgbClr val="FF0000"/>
                </a:solidFill>
              </a:rPr>
              <a:t> </a:t>
            </a:r>
            <a:r>
              <a:rPr lang="cs-CZ" dirty="0" smtClean="0">
                <a:solidFill>
                  <a:srgbClr val="FF0000"/>
                </a:solidFill>
              </a:rPr>
              <a:t>    </a:t>
            </a:r>
            <a:r>
              <a:rPr lang="en-GB" dirty="0" smtClean="0"/>
              <a:t>British Isles</a:t>
            </a:r>
            <a:r>
              <a:rPr lang="en-GB" dirty="0"/>
              <a:t>	</a:t>
            </a:r>
            <a:r>
              <a:rPr lang="cs-CZ" dirty="0">
                <a:solidFill>
                  <a:srgbClr val="FF0000"/>
                </a:solidFill>
              </a:rPr>
              <a:t> </a:t>
            </a:r>
            <a:r>
              <a:rPr lang="cs-CZ" dirty="0" smtClean="0">
                <a:solidFill>
                  <a:srgbClr val="FF0000"/>
                </a:solidFill>
              </a:rPr>
              <a:t>   </a:t>
            </a:r>
            <a:r>
              <a:rPr lang="cs-CZ" dirty="0" smtClean="0"/>
              <a:t> </a:t>
            </a:r>
            <a:r>
              <a:rPr lang="en-GB" dirty="0" smtClean="0"/>
              <a:t>Alps</a:t>
            </a:r>
            <a:endParaRPr lang="cs-CZ" dirty="0" smtClean="0"/>
          </a:p>
          <a:p>
            <a:pPr marL="0" indent="0">
              <a:buNone/>
            </a:pPr>
            <a:r>
              <a:rPr lang="cs-CZ" dirty="0" smtClean="0">
                <a:solidFill>
                  <a:srgbClr val="FF0000"/>
                </a:solidFill>
              </a:rPr>
              <a:t>      </a:t>
            </a:r>
            <a:r>
              <a:rPr lang="en-GB" dirty="0" smtClean="0"/>
              <a:t>South America</a:t>
            </a:r>
            <a:r>
              <a:rPr lang="en-GB" dirty="0"/>
              <a:t>	</a:t>
            </a:r>
            <a:r>
              <a:rPr lang="cs-CZ" dirty="0" smtClean="0"/>
              <a:t>     </a:t>
            </a:r>
            <a:r>
              <a:rPr lang="en-GB" dirty="0" smtClean="0"/>
              <a:t>Madagascar</a:t>
            </a:r>
            <a:r>
              <a:rPr lang="en-GB" dirty="0"/>
              <a:t>	</a:t>
            </a:r>
            <a:r>
              <a:rPr lang="cs-CZ" dirty="0" smtClean="0"/>
              <a:t> </a:t>
            </a:r>
            <a:r>
              <a:rPr lang="cs-CZ" dirty="0">
                <a:solidFill>
                  <a:srgbClr val="FF0000"/>
                </a:solidFill>
              </a:rPr>
              <a:t> </a:t>
            </a:r>
            <a:r>
              <a:rPr lang="cs-CZ" dirty="0" smtClean="0">
                <a:solidFill>
                  <a:srgbClr val="FF0000"/>
                </a:solidFill>
              </a:rPr>
              <a:t>  </a:t>
            </a:r>
            <a:r>
              <a:rPr lang="cs-CZ" dirty="0" smtClean="0"/>
              <a:t> </a:t>
            </a:r>
            <a:r>
              <a:rPr lang="en-GB" dirty="0" smtClean="0"/>
              <a:t>Volga</a:t>
            </a:r>
            <a:endParaRPr lang="cs-CZ" dirty="0" smtClean="0"/>
          </a:p>
          <a:p>
            <a:pPr marL="0" indent="0">
              <a:buNone/>
            </a:pPr>
            <a:r>
              <a:rPr lang="cs-CZ" dirty="0" smtClean="0">
                <a:solidFill>
                  <a:srgbClr val="FF0000"/>
                </a:solidFill>
              </a:rPr>
              <a:t>      </a:t>
            </a:r>
            <a:r>
              <a:rPr lang="en-GB" dirty="0" smtClean="0"/>
              <a:t>Great Britain</a:t>
            </a:r>
            <a:r>
              <a:rPr lang="en-GB" dirty="0"/>
              <a:t>	</a:t>
            </a:r>
            <a:r>
              <a:rPr lang="cs-CZ" dirty="0">
                <a:solidFill>
                  <a:srgbClr val="FF0000"/>
                </a:solidFill>
              </a:rPr>
              <a:t> </a:t>
            </a:r>
            <a:r>
              <a:rPr lang="cs-CZ" dirty="0" smtClean="0">
                <a:solidFill>
                  <a:srgbClr val="FF0000"/>
                </a:solidFill>
              </a:rPr>
              <a:t>    </a:t>
            </a:r>
            <a:r>
              <a:rPr lang="en-GB" dirty="0" smtClean="0"/>
              <a:t>United </a:t>
            </a:r>
            <a:r>
              <a:rPr lang="en-GB" dirty="0"/>
              <a:t>Kingdom	</a:t>
            </a:r>
            <a:r>
              <a:rPr lang="cs-CZ" dirty="0" smtClean="0"/>
              <a:t>  </a:t>
            </a:r>
            <a:r>
              <a:rPr lang="cs-CZ" dirty="0">
                <a:solidFill>
                  <a:srgbClr val="FF0000"/>
                </a:solidFill>
              </a:rPr>
              <a:t> </a:t>
            </a:r>
            <a:r>
              <a:rPr lang="cs-CZ" dirty="0" smtClean="0">
                <a:solidFill>
                  <a:srgbClr val="FF0000"/>
                </a:solidFill>
              </a:rPr>
              <a:t>   </a:t>
            </a:r>
            <a:r>
              <a:rPr lang="en-GB" dirty="0" smtClean="0"/>
              <a:t>Gobi</a:t>
            </a:r>
            <a:r>
              <a:rPr lang="en-GB" dirty="0"/>
              <a:t>	</a:t>
            </a:r>
            <a:endParaRPr lang="cs-CZ" dirty="0" smtClean="0"/>
          </a:p>
          <a:p>
            <a:pPr marL="0" indent="0">
              <a:buNone/>
            </a:pPr>
            <a:r>
              <a:rPr lang="cs-CZ" dirty="0" smtClean="0">
                <a:solidFill>
                  <a:srgbClr val="FF0000"/>
                </a:solidFill>
              </a:rPr>
              <a:t>      </a:t>
            </a:r>
            <a:r>
              <a:rPr lang="en-GB" dirty="0" smtClean="0"/>
              <a:t>Mount Everest</a:t>
            </a:r>
            <a:r>
              <a:rPr lang="en-GB" dirty="0"/>
              <a:t>	</a:t>
            </a:r>
            <a:r>
              <a:rPr lang="cs-CZ" dirty="0">
                <a:solidFill>
                  <a:srgbClr val="FF0000"/>
                </a:solidFill>
              </a:rPr>
              <a:t> </a:t>
            </a:r>
            <a:r>
              <a:rPr lang="cs-CZ" dirty="0" smtClean="0">
                <a:solidFill>
                  <a:srgbClr val="FF0000"/>
                </a:solidFill>
              </a:rPr>
              <a:t>   </a:t>
            </a:r>
            <a:r>
              <a:rPr lang="cs-CZ" dirty="0" smtClean="0"/>
              <a:t> </a:t>
            </a:r>
            <a:r>
              <a:rPr lang="en-GB" dirty="0" smtClean="0"/>
              <a:t>Strait</a:t>
            </a:r>
            <a:r>
              <a:rPr lang="cs-CZ" dirty="0" smtClean="0"/>
              <a:t> </a:t>
            </a:r>
            <a:r>
              <a:rPr lang="en-GB" dirty="0" smtClean="0"/>
              <a:t>of Gibraltar </a:t>
            </a:r>
            <a:r>
              <a:rPr lang="cs-CZ" dirty="0"/>
              <a:t> </a:t>
            </a:r>
            <a:r>
              <a:rPr lang="cs-CZ" dirty="0" smtClean="0"/>
              <a:t>     </a:t>
            </a:r>
            <a:r>
              <a:rPr lang="cs-CZ" dirty="0">
                <a:solidFill>
                  <a:srgbClr val="FF0000"/>
                </a:solidFill>
              </a:rPr>
              <a:t> </a:t>
            </a:r>
            <a:r>
              <a:rPr lang="cs-CZ" dirty="0" err="1" smtClean="0"/>
              <a:t>Africa</a:t>
            </a:r>
            <a:r>
              <a:rPr lang="en-GB" dirty="0"/>
              <a:t>	</a:t>
            </a:r>
            <a:endParaRPr lang="cs-CZ" dirty="0" smtClean="0"/>
          </a:p>
          <a:p>
            <a:pPr marL="0" indent="0">
              <a:buNone/>
            </a:pPr>
            <a:r>
              <a:rPr lang="cs-CZ" dirty="0">
                <a:solidFill>
                  <a:srgbClr val="FF0000"/>
                </a:solidFill>
              </a:rPr>
              <a:t> </a:t>
            </a:r>
            <a:r>
              <a:rPr lang="cs-CZ" dirty="0" smtClean="0">
                <a:solidFill>
                  <a:srgbClr val="FF0000"/>
                </a:solidFill>
              </a:rPr>
              <a:t>     </a:t>
            </a:r>
            <a:r>
              <a:rPr lang="en-GB" dirty="0" smtClean="0"/>
              <a:t>North Pole</a:t>
            </a:r>
            <a:r>
              <a:rPr lang="en-GB" dirty="0"/>
              <a:t>	</a:t>
            </a:r>
            <a:r>
              <a:rPr lang="cs-CZ" dirty="0">
                <a:solidFill>
                  <a:srgbClr val="FF0000"/>
                </a:solidFill>
              </a:rPr>
              <a:t> </a:t>
            </a:r>
            <a:r>
              <a:rPr lang="cs-CZ" dirty="0" smtClean="0">
                <a:solidFill>
                  <a:srgbClr val="FF0000"/>
                </a:solidFill>
              </a:rPr>
              <a:t>   </a:t>
            </a:r>
            <a:r>
              <a:rPr lang="cs-CZ" dirty="0" smtClean="0"/>
              <a:t> </a:t>
            </a:r>
            <a:r>
              <a:rPr lang="en-GB" dirty="0" smtClean="0"/>
              <a:t>Middle East</a:t>
            </a:r>
            <a:r>
              <a:rPr lang="cs-CZ" dirty="0" smtClean="0"/>
              <a:t>	        </a:t>
            </a:r>
            <a:r>
              <a:rPr lang="cs-CZ" dirty="0">
                <a:solidFill>
                  <a:srgbClr val="FF0000"/>
                </a:solidFill>
              </a:rPr>
              <a:t> </a:t>
            </a:r>
            <a:r>
              <a:rPr lang="cs-CZ" dirty="0" smtClean="0"/>
              <a:t>London</a:t>
            </a:r>
            <a:endParaRPr lang="en-GB" dirty="0"/>
          </a:p>
          <a:p>
            <a:endParaRPr lang="en-GB" dirty="0"/>
          </a:p>
        </p:txBody>
      </p:sp>
    </p:spTree>
    <p:extLst>
      <p:ext uri="{BB962C8B-B14F-4D97-AF65-F5344CB8AC3E}">
        <p14:creationId xmlns:p14="http://schemas.microsoft.com/office/powerpoint/2010/main" xmlns="" val="16873332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656184"/>
          </a:xfrm>
        </p:spPr>
        <p:txBody>
          <a:bodyPr>
            <a:normAutofit fontScale="90000"/>
          </a:bodyPr>
          <a:lstStyle/>
          <a:p>
            <a:r>
              <a:rPr lang="cs-CZ" dirty="0" smtClean="0"/>
              <a:t/>
            </a:r>
            <a:br>
              <a:rPr lang="cs-CZ" dirty="0" smtClean="0"/>
            </a:br>
            <a:r>
              <a:rPr lang="cs-CZ" dirty="0"/>
              <a:t/>
            </a:r>
            <a:br>
              <a:rPr lang="cs-CZ" dirty="0"/>
            </a:br>
            <a:r>
              <a:rPr lang="cs-CZ" dirty="0" smtClean="0"/>
              <a:t/>
            </a:r>
            <a:br>
              <a:rPr lang="cs-CZ" dirty="0" smtClean="0"/>
            </a:br>
            <a:r>
              <a:rPr lang="cs-CZ" dirty="0" smtClean="0"/>
              <a:t/>
            </a:r>
            <a:br>
              <a:rPr lang="cs-CZ" dirty="0" smtClean="0"/>
            </a:br>
            <a:r>
              <a:rPr lang="cs-CZ" dirty="0"/>
              <a:t/>
            </a:r>
            <a:br>
              <a:rPr lang="cs-CZ" dirty="0"/>
            </a:br>
            <a:r>
              <a:rPr lang="cs-CZ" dirty="0" err="1" smtClean="0"/>
              <a:t>Geographical</a:t>
            </a:r>
            <a:r>
              <a:rPr lang="cs-CZ" dirty="0" smtClean="0"/>
              <a:t> </a:t>
            </a:r>
            <a:r>
              <a:rPr lang="cs-CZ" dirty="0" err="1" smtClean="0"/>
              <a:t>names</a:t>
            </a:r>
            <a:r>
              <a:rPr lang="cs-CZ" dirty="0" smtClean="0"/>
              <a:t> and </a:t>
            </a:r>
            <a:r>
              <a:rPr lang="cs-CZ" dirty="0" err="1" smtClean="0"/>
              <a:t>articles</a:t>
            </a:r>
            <a:r>
              <a:rPr lang="cs-CZ" dirty="0" smtClean="0"/>
              <a:t/>
            </a:r>
            <a:br>
              <a:rPr lang="cs-CZ" dirty="0" smtClean="0"/>
            </a:br>
            <a:r>
              <a:rPr lang="en-GB" dirty="0"/>
              <a:t/>
            </a:r>
            <a:br>
              <a:rPr lang="en-GB" dirty="0"/>
            </a:br>
            <a:endParaRPr lang="en-GB"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smtClean="0">
                <a:solidFill>
                  <a:srgbClr val="FF0000"/>
                </a:solidFill>
              </a:rPr>
              <a:t>     -</a:t>
            </a:r>
            <a:r>
              <a:rPr lang="en-GB" dirty="0" smtClean="0"/>
              <a:t>Europe </a:t>
            </a:r>
            <a:r>
              <a:rPr lang="en-GB" dirty="0"/>
              <a:t>	</a:t>
            </a:r>
            <a:r>
              <a:rPr lang="cs-CZ" dirty="0" smtClean="0"/>
              <a:t>	     </a:t>
            </a:r>
            <a:r>
              <a:rPr lang="cs-CZ" dirty="0" smtClean="0">
                <a:solidFill>
                  <a:srgbClr val="FF0000"/>
                </a:solidFill>
              </a:rPr>
              <a:t>-</a:t>
            </a:r>
            <a:r>
              <a:rPr lang="en-GB" dirty="0" smtClean="0"/>
              <a:t>Lake Erie</a:t>
            </a:r>
            <a:r>
              <a:rPr lang="cs-CZ" dirty="0" smtClean="0"/>
              <a:t>    	</a:t>
            </a:r>
            <a:r>
              <a:rPr lang="cs-CZ" dirty="0" err="1" smtClean="0">
                <a:solidFill>
                  <a:srgbClr val="FF0000"/>
                </a:solidFill>
              </a:rPr>
              <a:t>the</a:t>
            </a:r>
            <a:r>
              <a:rPr lang="cs-CZ" dirty="0" smtClean="0">
                <a:solidFill>
                  <a:srgbClr val="FF0000"/>
                </a:solidFill>
              </a:rPr>
              <a:t> </a:t>
            </a:r>
            <a:r>
              <a:rPr lang="en-GB" dirty="0" smtClean="0"/>
              <a:t>Vatican </a:t>
            </a:r>
            <a:r>
              <a:rPr lang="en-GB" dirty="0"/>
              <a:t>	</a:t>
            </a:r>
            <a:endParaRPr lang="cs-CZ" dirty="0" smtClean="0"/>
          </a:p>
          <a:p>
            <a:pPr marL="0" indent="0">
              <a:buNone/>
            </a:pPr>
            <a:r>
              <a:rPr lang="cs-CZ" dirty="0" smtClean="0">
                <a:solidFill>
                  <a:srgbClr val="FF0000"/>
                </a:solidFill>
              </a:rPr>
              <a:t>     -</a:t>
            </a:r>
            <a:r>
              <a:rPr lang="en-GB" dirty="0" smtClean="0"/>
              <a:t>Washington</a:t>
            </a:r>
            <a:r>
              <a:rPr lang="en-GB" dirty="0"/>
              <a:t>	</a:t>
            </a:r>
            <a:r>
              <a:rPr lang="cs-CZ" dirty="0" err="1" smtClean="0">
                <a:solidFill>
                  <a:srgbClr val="FF0000"/>
                </a:solidFill>
              </a:rPr>
              <a:t>the</a:t>
            </a:r>
            <a:r>
              <a:rPr lang="cs-CZ" dirty="0" smtClean="0">
                <a:solidFill>
                  <a:srgbClr val="FF0000"/>
                </a:solidFill>
              </a:rPr>
              <a:t> </a:t>
            </a:r>
            <a:r>
              <a:rPr lang="en-GB" dirty="0" smtClean="0"/>
              <a:t>Hague </a:t>
            </a:r>
            <a:r>
              <a:rPr lang="en-GB" dirty="0"/>
              <a:t>		</a:t>
            </a:r>
            <a:r>
              <a:rPr lang="cs-CZ" dirty="0" smtClean="0">
                <a:solidFill>
                  <a:srgbClr val="FF0000"/>
                </a:solidFill>
              </a:rPr>
              <a:t>     -</a:t>
            </a:r>
            <a:r>
              <a:rPr lang="en-GB" dirty="0" smtClean="0"/>
              <a:t>Ben Nevis</a:t>
            </a:r>
            <a:endParaRPr lang="cs-CZ" dirty="0"/>
          </a:p>
          <a:p>
            <a:pPr marL="0" indent="0">
              <a:buNone/>
            </a:pPr>
            <a:r>
              <a:rPr lang="cs-CZ" dirty="0" err="1">
                <a:solidFill>
                  <a:srgbClr val="FF0000"/>
                </a:solidFill>
              </a:rPr>
              <a:t>t</a:t>
            </a:r>
            <a:r>
              <a:rPr lang="cs-CZ" dirty="0" err="1" smtClean="0">
                <a:solidFill>
                  <a:srgbClr val="FF0000"/>
                </a:solidFill>
              </a:rPr>
              <a:t>he</a:t>
            </a:r>
            <a:r>
              <a:rPr lang="cs-CZ" dirty="0" smtClean="0"/>
              <a:t> </a:t>
            </a:r>
            <a:r>
              <a:rPr lang="en-GB" dirty="0" smtClean="0"/>
              <a:t>Bering Strait</a:t>
            </a:r>
            <a:r>
              <a:rPr lang="en-GB" dirty="0"/>
              <a:t>	</a:t>
            </a:r>
            <a:r>
              <a:rPr lang="cs-CZ" dirty="0" err="1" smtClean="0">
                <a:solidFill>
                  <a:srgbClr val="FF0000"/>
                </a:solidFill>
              </a:rPr>
              <a:t>the</a:t>
            </a:r>
            <a:r>
              <a:rPr lang="cs-CZ" dirty="0" smtClean="0"/>
              <a:t> </a:t>
            </a:r>
            <a:r>
              <a:rPr lang="en-GB" dirty="0" smtClean="0"/>
              <a:t>Himalayas </a:t>
            </a:r>
            <a:r>
              <a:rPr lang="cs-CZ" dirty="0"/>
              <a:t>	</a:t>
            </a:r>
            <a:r>
              <a:rPr lang="cs-CZ" dirty="0" err="1" smtClean="0">
                <a:solidFill>
                  <a:srgbClr val="FF0000"/>
                </a:solidFill>
              </a:rPr>
              <a:t>the</a:t>
            </a:r>
            <a:r>
              <a:rPr lang="cs-CZ" dirty="0" smtClean="0"/>
              <a:t> </a:t>
            </a:r>
            <a:r>
              <a:rPr lang="en-GB" dirty="0" smtClean="0"/>
              <a:t>Sahara </a:t>
            </a:r>
            <a:endParaRPr lang="cs-CZ" dirty="0" smtClean="0"/>
          </a:p>
          <a:p>
            <a:pPr marL="0" indent="0">
              <a:buNone/>
            </a:pPr>
            <a:r>
              <a:rPr lang="cs-CZ" dirty="0" err="1" smtClean="0">
                <a:solidFill>
                  <a:srgbClr val="FF0000"/>
                </a:solidFill>
              </a:rPr>
              <a:t>the</a:t>
            </a:r>
            <a:r>
              <a:rPr lang="cs-CZ" dirty="0" smtClean="0"/>
              <a:t> </a:t>
            </a:r>
            <a:r>
              <a:rPr lang="en-GB" dirty="0" smtClean="0"/>
              <a:t>Netherlands </a:t>
            </a:r>
            <a:r>
              <a:rPr lang="en-GB" dirty="0"/>
              <a:t>	</a:t>
            </a:r>
            <a:r>
              <a:rPr lang="cs-CZ" dirty="0" smtClean="0"/>
              <a:t>     </a:t>
            </a:r>
            <a:r>
              <a:rPr lang="cs-CZ" dirty="0" smtClean="0">
                <a:solidFill>
                  <a:srgbClr val="FF0000"/>
                </a:solidFill>
              </a:rPr>
              <a:t>-</a:t>
            </a:r>
            <a:r>
              <a:rPr lang="en-GB" dirty="0" smtClean="0"/>
              <a:t>Finland </a:t>
            </a:r>
            <a:r>
              <a:rPr lang="en-GB" dirty="0"/>
              <a:t>		</a:t>
            </a:r>
            <a:r>
              <a:rPr lang="cs-CZ" dirty="0" smtClean="0">
                <a:solidFill>
                  <a:srgbClr val="FF0000"/>
                </a:solidFill>
              </a:rPr>
              <a:t> </a:t>
            </a:r>
            <a:r>
              <a:rPr lang="cs-CZ" dirty="0" err="1" smtClean="0">
                <a:solidFill>
                  <a:srgbClr val="FF0000"/>
                </a:solidFill>
              </a:rPr>
              <a:t>the</a:t>
            </a:r>
            <a:r>
              <a:rPr lang="cs-CZ" dirty="0" smtClean="0">
                <a:solidFill>
                  <a:srgbClr val="FF0000"/>
                </a:solidFill>
              </a:rPr>
              <a:t> </a:t>
            </a:r>
            <a:r>
              <a:rPr lang="en-GB" dirty="0" smtClean="0"/>
              <a:t>Bahamas</a:t>
            </a:r>
            <a:endParaRPr lang="cs-CZ" dirty="0"/>
          </a:p>
          <a:p>
            <a:pPr marL="0" indent="0">
              <a:buNone/>
            </a:pPr>
            <a:r>
              <a:rPr lang="cs-CZ" dirty="0" err="1">
                <a:solidFill>
                  <a:srgbClr val="FF0000"/>
                </a:solidFill>
              </a:rPr>
              <a:t>t</a:t>
            </a:r>
            <a:r>
              <a:rPr lang="cs-CZ" dirty="0" err="1" smtClean="0">
                <a:solidFill>
                  <a:srgbClr val="FF0000"/>
                </a:solidFill>
              </a:rPr>
              <a:t>he</a:t>
            </a:r>
            <a:r>
              <a:rPr lang="cs-CZ" dirty="0" smtClean="0"/>
              <a:t> </a:t>
            </a:r>
            <a:r>
              <a:rPr lang="en-GB" dirty="0" smtClean="0"/>
              <a:t>Pacific </a:t>
            </a:r>
            <a:r>
              <a:rPr lang="en-GB" dirty="0"/>
              <a:t>		</a:t>
            </a:r>
            <a:r>
              <a:rPr lang="cs-CZ" dirty="0" err="1" smtClean="0">
                <a:solidFill>
                  <a:srgbClr val="FF0000"/>
                </a:solidFill>
              </a:rPr>
              <a:t>the</a:t>
            </a:r>
            <a:r>
              <a:rPr lang="cs-CZ" dirty="0" smtClean="0">
                <a:solidFill>
                  <a:srgbClr val="FF0000"/>
                </a:solidFill>
              </a:rPr>
              <a:t> </a:t>
            </a:r>
            <a:r>
              <a:rPr lang="en-GB" dirty="0" smtClean="0"/>
              <a:t>Gulf </a:t>
            </a:r>
            <a:r>
              <a:rPr lang="en-GB" dirty="0"/>
              <a:t>of Mexico	</a:t>
            </a:r>
            <a:r>
              <a:rPr lang="cs-CZ" dirty="0" smtClean="0"/>
              <a:t> </a:t>
            </a:r>
            <a:r>
              <a:rPr lang="cs-CZ" dirty="0" err="1" smtClean="0">
                <a:solidFill>
                  <a:srgbClr val="FF0000"/>
                </a:solidFill>
              </a:rPr>
              <a:t>the</a:t>
            </a:r>
            <a:r>
              <a:rPr lang="cs-CZ" dirty="0" smtClean="0"/>
              <a:t> </a:t>
            </a:r>
            <a:r>
              <a:rPr lang="en-GB" dirty="0" smtClean="0"/>
              <a:t>Black Sea </a:t>
            </a:r>
            <a:endParaRPr lang="cs-CZ" dirty="0" smtClean="0"/>
          </a:p>
          <a:p>
            <a:pPr marL="0" indent="0">
              <a:buNone/>
            </a:pPr>
            <a:r>
              <a:rPr lang="cs-CZ" dirty="0" err="1" smtClean="0">
                <a:solidFill>
                  <a:srgbClr val="FF0000"/>
                </a:solidFill>
              </a:rPr>
              <a:t>the</a:t>
            </a:r>
            <a:r>
              <a:rPr lang="cs-CZ" dirty="0" smtClean="0"/>
              <a:t> </a:t>
            </a:r>
            <a:r>
              <a:rPr lang="en-GB" dirty="0" smtClean="0"/>
              <a:t>Mississippi</a:t>
            </a:r>
            <a:r>
              <a:rPr lang="cs-CZ" dirty="0" smtClean="0"/>
              <a:t>	</a:t>
            </a:r>
            <a:r>
              <a:rPr lang="cs-CZ" dirty="0" err="1" smtClean="0">
                <a:solidFill>
                  <a:srgbClr val="FF0000"/>
                </a:solidFill>
              </a:rPr>
              <a:t>the</a:t>
            </a:r>
            <a:r>
              <a:rPr lang="cs-CZ" dirty="0" smtClean="0"/>
              <a:t> </a:t>
            </a:r>
            <a:r>
              <a:rPr lang="en-GB" dirty="0" smtClean="0"/>
              <a:t>British Isles</a:t>
            </a:r>
            <a:r>
              <a:rPr lang="en-GB" dirty="0"/>
              <a:t>	</a:t>
            </a:r>
            <a:r>
              <a:rPr lang="cs-CZ" dirty="0" err="1" smtClean="0">
                <a:solidFill>
                  <a:srgbClr val="FF0000"/>
                </a:solidFill>
              </a:rPr>
              <a:t>the</a:t>
            </a:r>
            <a:r>
              <a:rPr lang="cs-CZ" dirty="0" smtClean="0"/>
              <a:t> </a:t>
            </a:r>
            <a:r>
              <a:rPr lang="en-GB" dirty="0" smtClean="0"/>
              <a:t>Alps</a:t>
            </a:r>
            <a:endParaRPr lang="cs-CZ" dirty="0" smtClean="0"/>
          </a:p>
          <a:p>
            <a:pPr marL="0" indent="0">
              <a:buNone/>
            </a:pPr>
            <a:r>
              <a:rPr lang="cs-CZ" dirty="0" smtClean="0">
                <a:solidFill>
                  <a:srgbClr val="FF0000"/>
                </a:solidFill>
              </a:rPr>
              <a:t>     -</a:t>
            </a:r>
            <a:r>
              <a:rPr lang="en-GB" dirty="0" smtClean="0"/>
              <a:t>South America</a:t>
            </a:r>
            <a:r>
              <a:rPr lang="en-GB" dirty="0"/>
              <a:t>	</a:t>
            </a:r>
            <a:r>
              <a:rPr lang="cs-CZ" dirty="0" smtClean="0"/>
              <a:t>     </a:t>
            </a:r>
            <a:r>
              <a:rPr lang="cs-CZ" dirty="0" smtClean="0">
                <a:solidFill>
                  <a:srgbClr val="FF0000"/>
                </a:solidFill>
              </a:rPr>
              <a:t>-</a:t>
            </a:r>
            <a:r>
              <a:rPr lang="en-GB" dirty="0" smtClean="0"/>
              <a:t>Madagascar</a:t>
            </a:r>
            <a:r>
              <a:rPr lang="en-GB" dirty="0"/>
              <a:t>	</a:t>
            </a:r>
            <a:r>
              <a:rPr lang="cs-CZ" dirty="0" smtClean="0"/>
              <a:t> </a:t>
            </a:r>
            <a:r>
              <a:rPr lang="cs-CZ" dirty="0" err="1" smtClean="0">
                <a:solidFill>
                  <a:srgbClr val="FF0000"/>
                </a:solidFill>
              </a:rPr>
              <a:t>the</a:t>
            </a:r>
            <a:r>
              <a:rPr lang="cs-CZ" dirty="0" smtClean="0"/>
              <a:t> </a:t>
            </a:r>
            <a:r>
              <a:rPr lang="en-GB" dirty="0" smtClean="0"/>
              <a:t>Volga</a:t>
            </a:r>
            <a:endParaRPr lang="cs-CZ" dirty="0" smtClean="0"/>
          </a:p>
          <a:p>
            <a:pPr marL="0" indent="0">
              <a:buNone/>
            </a:pPr>
            <a:r>
              <a:rPr lang="cs-CZ" dirty="0" smtClean="0">
                <a:solidFill>
                  <a:srgbClr val="FF0000"/>
                </a:solidFill>
              </a:rPr>
              <a:t>    -</a:t>
            </a:r>
            <a:r>
              <a:rPr lang="en-GB" dirty="0" smtClean="0"/>
              <a:t>Great Britain</a:t>
            </a:r>
            <a:r>
              <a:rPr lang="en-GB" dirty="0"/>
              <a:t>	</a:t>
            </a:r>
            <a:r>
              <a:rPr lang="cs-CZ" dirty="0" err="1" smtClean="0">
                <a:solidFill>
                  <a:srgbClr val="FF0000"/>
                </a:solidFill>
              </a:rPr>
              <a:t>the</a:t>
            </a:r>
            <a:r>
              <a:rPr lang="cs-CZ" dirty="0" smtClean="0"/>
              <a:t> </a:t>
            </a:r>
            <a:r>
              <a:rPr lang="en-GB" dirty="0" smtClean="0"/>
              <a:t>United </a:t>
            </a:r>
            <a:r>
              <a:rPr lang="en-GB" dirty="0"/>
              <a:t>Kingdom	</a:t>
            </a:r>
            <a:r>
              <a:rPr lang="cs-CZ" dirty="0" smtClean="0"/>
              <a:t>  </a:t>
            </a:r>
            <a:r>
              <a:rPr lang="cs-CZ" dirty="0" err="1" smtClean="0">
                <a:solidFill>
                  <a:srgbClr val="FF0000"/>
                </a:solidFill>
              </a:rPr>
              <a:t>the</a:t>
            </a:r>
            <a:r>
              <a:rPr lang="cs-CZ" dirty="0" smtClean="0">
                <a:solidFill>
                  <a:srgbClr val="FF0000"/>
                </a:solidFill>
              </a:rPr>
              <a:t> </a:t>
            </a:r>
            <a:r>
              <a:rPr lang="en-GB" dirty="0" smtClean="0"/>
              <a:t>Gobi</a:t>
            </a:r>
            <a:r>
              <a:rPr lang="en-GB" dirty="0"/>
              <a:t>	</a:t>
            </a:r>
            <a:endParaRPr lang="cs-CZ" dirty="0" smtClean="0"/>
          </a:p>
          <a:p>
            <a:pPr marL="0" indent="0">
              <a:buNone/>
            </a:pPr>
            <a:r>
              <a:rPr lang="cs-CZ" dirty="0" smtClean="0">
                <a:solidFill>
                  <a:srgbClr val="FF0000"/>
                </a:solidFill>
              </a:rPr>
              <a:t>    -</a:t>
            </a:r>
            <a:r>
              <a:rPr lang="en-GB" dirty="0" smtClean="0"/>
              <a:t>Mount Everest</a:t>
            </a:r>
            <a:r>
              <a:rPr lang="en-GB" dirty="0"/>
              <a:t>	</a:t>
            </a:r>
            <a:r>
              <a:rPr lang="cs-CZ" dirty="0" err="1" smtClean="0">
                <a:solidFill>
                  <a:srgbClr val="FF0000"/>
                </a:solidFill>
              </a:rPr>
              <a:t>the</a:t>
            </a:r>
            <a:r>
              <a:rPr lang="cs-CZ" dirty="0" smtClean="0"/>
              <a:t> </a:t>
            </a:r>
            <a:r>
              <a:rPr lang="en-GB" dirty="0" smtClean="0"/>
              <a:t>Strait</a:t>
            </a:r>
            <a:r>
              <a:rPr lang="cs-CZ" dirty="0" smtClean="0"/>
              <a:t> </a:t>
            </a:r>
            <a:r>
              <a:rPr lang="en-GB" dirty="0" smtClean="0"/>
              <a:t>of Gibraltar </a:t>
            </a:r>
            <a:r>
              <a:rPr lang="cs-CZ" dirty="0"/>
              <a:t> </a:t>
            </a:r>
            <a:r>
              <a:rPr lang="cs-CZ" dirty="0" smtClean="0"/>
              <a:t>     </a:t>
            </a:r>
            <a:r>
              <a:rPr lang="cs-CZ" dirty="0" smtClean="0">
                <a:solidFill>
                  <a:srgbClr val="FF0000"/>
                </a:solidFill>
              </a:rPr>
              <a:t>-</a:t>
            </a:r>
            <a:r>
              <a:rPr lang="cs-CZ" dirty="0" err="1" smtClean="0"/>
              <a:t>Africa</a:t>
            </a:r>
            <a:r>
              <a:rPr lang="en-GB" dirty="0"/>
              <a:t>	</a:t>
            </a:r>
            <a:endParaRPr lang="cs-CZ" dirty="0" smtClean="0"/>
          </a:p>
          <a:p>
            <a:pPr marL="0" indent="0">
              <a:buNone/>
            </a:pPr>
            <a:r>
              <a:rPr lang="cs-CZ" dirty="0" err="1" smtClean="0">
                <a:solidFill>
                  <a:srgbClr val="FF0000"/>
                </a:solidFill>
              </a:rPr>
              <a:t>the</a:t>
            </a:r>
            <a:r>
              <a:rPr lang="cs-CZ" dirty="0" smtClean="0"/>
              <a:t> </a:t>
            </a:r>
            <a:r>
              <a:rPr lang="en-GB" dirty="0" smtClean="0"/>
              <a:t>North Pole</a:t>
            </a:r>
            <a:r>
              <a:rPr lang="en-GB" dirty="0"/>
              <a:t>	</a:t>
            </a:r>
            <a:r>
              <a:rPr lang="cs-CZ" dirty="0" err="1" smtClean="0">
                <a:solidFill>
                  <a:srgbClr val="FF0000"/>
                </a:solidFill>
              </a:rPr>
              <a:t>the</a:t>
            </a:r>
            <a:r>
              <a:rPr lang="cs-CZ" dirty="0" smtClean="0"/>
              <a:t> </a:t>
            </a:r>
            <a:r>
              <a:rPr lang="en-GB" dirty="0" smtClean="0"/>
              <a:t>Middle East</a:t>
            </a:r>
            <a:r>
              <a:rPr lang="cs-CZ" dirty="0" smtClean="0"/>
              <a:t>	        </a:t>
            </a:r>
            <a:r>
              <a:rPr lang="cs-CZ" dirty="0" smtClean="0">
                <a:solidFill>
                  <a:srgbClr val="FF0000"/>
                </a:solidFill>
              </a:rPr>
              <a:t>-</a:t>
            </a:r>
            <a:r>
              <a:rPr lang="cs-CZ" dirty="0" smtClean="0"/>
              <a:t>London</a:t>
            </a:r>
            <a:endParaRPr lang="en-GB" dirty="0"/>
          </a:p>
          <a:p>
            <a:endParaRPr lang="en-GB" dirty="0"/>
          </a:p>
        </p:txBody>
      </p:sp>
    </p:spTree>
    <p:extLst>
      <p:ext uri="{BB962C8B-B14F-4D97-AF65-F5344CB8AC3E}">
        <p14:creationId xmlns:p14="http://schemas.microsoft.com/office/powerpoint/2010/main" xmlns="" val="3076278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dirty="0" err="1" smtClean="0"/>
              <a:t>Complete</a:t>
            </a:r>
            <a:r>
              <a:rPr lang="cs-CZ" sz="4000" dirty="0" smtClean="0"/>
              <a:t> </a:t>
            </a:r>
            <a:r>
              <a:rPr lang="cs-CZ" sz="4000" dirty="0" err="1" smtClean="0"/>
              <a:t>the</a:t>
            </a:r>
            <a:r>
              <a:rPr lang="cs-CZ" sz="4000" dirty="0" smtClean="0"/>
              <a:t> </a:t>
            </a:r>
            <a:r>
              <a:rPr lang="cs-CZ" sz="4000" dirty="0" err="1" smtClean="0"/>
              <a:t>rules</a:t>
            </a:r>
            <a:r>
              <a:rPr lang="cs-CZ" sz="4000" dirty="0" smtClean="0"/>
              <a:t> </a:t>
            </a:r>
            <a:r>
              <a:rPr lang="cs-CZ" sz="4000" dirty="0" err="1" smtClean="0"/>
              <a:t>about</a:t>
            </a:r>
            <a:r>
              <a:rPr lang="cs-CZ" sz="4000" dirty="0" smtClean="0"/>
              <a:t> </a:t>
            </a:r>
            <a:r>
              <a:rPr lang="cs-CZ" sz="4000" dirty="0" err="1" smtClean="0"/>
              <a:t>using</a:t>
            </a:r>
            <a:r>
              <a:rPr lang="cs-CZ" sz="4000" dirty="0" smtClean="0"/>
              <a:t> THE </a:t>
            </a:r>
            <a:r>
              <a:rPr lang="cs-CZ" sz="4000" dirty="0" err="1" smtClean="0"/>
              <a:t>with</a:t>
            </a:r>
            <a:r>
              <a:rPr lang="cs-CZ" sz="4000" dirty="0" smtClean="0"/>
              <a:t> </a:t>
            </a:r>
            <a:r>
              <a:rPr lang="cs-CZ" sz="4000" dirty="0" err="1" smtClean="0"/>
              <a:t>geographical</a:t>
            </a:r>
            <a:r>
              <a:rPr lang="cs-CZ" sz="4000" dirty="0" smtClean="0"/>
              <a:t> </a:t>
            </a:r>
            <a:r>
              <a:rPr lang="cs-CZ" sz="4000" dirty="0" err="1" smtClean="0"/>
              <a:t>names</a:t>
            </a:r>
            <a:endParaRPr lang="en-GB" sz="4000" dirty="0"/>
          </a:p>
        </p:txBody>
      </p:sp>
      <p:sp>
        <p:nvSpPr>
          <p:cNvPr id="3" name="Zástupný symbol pro obsah 2"/>
          <p:cNvSpPr>
            <a:spLocks noGrp="1"/>
          </p:cNvSpPr>
          <p:nvPr>
            <p:ph idx="1"/>
          </p:nvPr>
        </p:nvSpPr>
        <p:spPr/>
        <p:txBody>
          <a:bodyPr/>
          <a:lstStyle/>
          <a:p>
            <a:endParaRPr lang="en-GB" dirty="0"/>
          </a:p>
        </p:txBody>
      </p:sp>
      <p:sp>
        <p:nvSpPr>
          <p:cNvPr id="4" name="Ovál 3"/>
          <p:cNvSpPr/>
          <p:nvPr/>
        </p:nvSpPr>
        <p:spPr>
          <a:xfrm>
            <a:off x="539552" y="2439489"/>
            <a:ext cx="3960440" cy="367240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cs-CZ" b="1" u="sng" dirty="0" err="1" smtClean="0"/>
              <a:t>Zero</a:t>
            </a:r>
            <a:endParaRPr lang="cs-CZ" b="1" u="sng" dirty="0" smtClean="0"/>
          </a:p>
          <a:p>
            <a:pPr algn="ctr"/>
            <a:endParaRPr lang="cs-CZ" b="1" u="sng" dirty="0"/>
          </a:p>
          <a:p>
            <a:pPr algn="ctr"/>
            <a:endParaRPr lang="cs-CZ" b="1" u="sng" dirty="0" smtClean="0"/>
          </a:p>
          <a:p>
            <a:pPr algn="ctr"/>
            <a:endParaRPr lang="cs-CZ" b="1" u="sng" dirty="0" smtClean="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a:p>
        </p:txBody>
      </p:sp>
      <p:sp>
        <p:nvSpPr>
          <p:cNvPr id="5" name="Ovál 4"/>
          <p:cNvSpPr/>
          <p:nvPr/>
        </p:nvSpPr>
        <p:spPr>
          <a:xfrm>
            <a:off x="4788024" y="2440403"/>
            <a:ext cx="3888432" cy="367240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b="1" u="sng" dirty="0" err="1" smtClean="0"/>
              <a:t>The</a:t>
            </a: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en-GB" b="1" u="sng" dirty="0"/>
          </a:p>
        </p:txBody>
      </p:sp>
    </p:spTree>
    <p:extLst>
      <p:ext uri="{BB962C8B-B14F-4D97-AF65-F5344CB8AC3E}">
        <p14:creationId xmlns:p14="http://schemas.microsoft.com/office/powerpoint/2010/main" xmlns="" val="1837412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dirty="0" err="1" smtClean="0"/>
              <a:t>Complete</a:t>
            </a:r>
            <a:r>
              <a:rPr lang="cs-CZ" sz="4000" dirty="0" smtClean="0"/>
              <a:t> </a:t>
            </a:r>
            <a:r>
              <a:rPr lang="cs-CZ" sz="4000" dirty="0" err="1" smtClean="0"/>
              <a:t>the</a:t>
            </a:r>
            <a:r>
              <a:rPr lang="cs-CZ" sz="4000" dirty="0" smtClean="0"/>
              <a:t> </a:t>
            </a:r>
            <a:r>
              <a:rPr lang="cs-CZ" sz="4000" dirty="0" err="1" smtClean="0"/>
              <a:t>rules</a:t>
            </a:r>
            <a:r>
              <a:rPr lang="cs-CZ" sz="4000" dirty="0" smtClean="0"/>
              <a:t> </a:t>
            </a:r>
            <a:r>
              <a:rPr lang="cs-CZ" sz="4000" dirty="0" err="1" smtClean="0"/>
              <a:t>about</a:t>
            </a:r>
            <a:r>
              <a:rPr lang="cs-CZ" sz="4000" dirty="0" smtClean="0"/>
              <a:t> </a:t>
            </a:r>
            <a:r>
              <a:rPr lang="cs-CZ" sz="4000" dirty="0" err="1" smtClean="0"/>
              <a:t>using</a:t>
            </a:r>
            <a:r>
              <a:rPr lang="cs-CZ" sz="4000" dirty="0" smtClean="0"/>
              <a:t> THE </a:t>
            </a:r>
            <a:r>
              <a:rPr lang="cs-CZ" sz="4000" dirty="0" err="1" smtClean="0"/>
              <a:t>with</a:t>
            </a:r>
            <a:r>
              <a:rPr lang="cs-CZ" sz="4000" dirty="0" smtClean="0"/>
              <a:t> </a:t>
            </a:r>
            <a:r>
              <a:rPr lang="cs-CZ" sz="4000" dirty="0" err="1" smtClean="0"/>
              <a:t>geographical</a:t>
            </a:r>
            <a:r>
              <a:rPr lang="cs-CZ" sz="4000" dirty="0" smtClean="0"/>
              <a:t> </a:t>
            </a:r>
            <a:r>
              <a:rPr lang="cs-CZ" sz="4000" dirty="0" err="1" smtClean="0"/>
              <a:t>names</a:t>
            </a:r>
            <a:endParaRPr lang="en-GB" sz="4000" dirty="0"/>
          </a:p>
        </p:txBody>
      </p:sp>
      <p:sp>
        <p:nvSpPr>
          <p:cNvPr id="3" name="Zástupný symbol pro obsah 2"/>
          <p:cNvSpPr>
            <a:spLocks noGrp="1"/>
          </p:cNvSpPr>
          <p:nvPr>
            <p:ph idx="1"/>
          </p:nvPr>
        </p:nvSpPr>
        <p:spPr/>
        <p:txBody>
          <a:bodyPr/>
          <a:lstStyle/>
          <a:p>
            <a:endParaRPr lang="en-GB" dirty="0"/>
          </a:p>
        </p:txBody>
      </p:sp>
      <p:sp>
        <p:nvSpPr>
          <p:cNvPr id="4" name="Ovál 3"/>
          <p:cNvSpPr/>
          <p:nvPr/>
        </p:nvSpPr>
        <p:spPr>
          <a:xfrm>
            <a:off x="539552" y="2439489"/>
            <a:ext cx="3960440" cy="367240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cs-CZ" b="1" u="sng" dirty="0" err="1" smtClean="0"/>
              <a:t>Zero</a:t>
            </a:r>
            <a:endParaRPr lang="cs-CZ" b="1" u="sng" dirty="0" smtClean="0"/>
          </a:p>
          <a:p>
            <a:pPr algn="ctr"/>
            <a:endParaRPr lang="cs-CZ" b="1" u="sng" dirty="0"/>
          </a:p>
          <a:p>
            <a:pPr algn="ctr"/>
            <a:endParaRPr lang="cs-CZ" b="1" u="sng" dirty="0" smtClean="0"/>
          </a:p>
          <a:p>
            <a:pPr algn="ctr"/>
            <a:endParaRPr lang="cs-CZ" b="1" u="sng" dirty="0" smtClean="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a:p>
        </p:txBody>
      </p:sp>
      <p:sp>
        <p:nvSpPr>
          <p:cNvPr id="5" name="Ovál 4"/>
          <p:cNvSpPr/>
          <p:nvPr/>
        </p:nvSpPr>
        <p:spPr>
          <a:xfrm>
            <a:off x="4788024" y="2440403"/>
            <a:ext cx="3888432" cy="367240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b="1" u="sng" dirty="0" err="1" smtClean="0"/>
              <a:t>The</a:t>
            </a: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en-GB" b="1" u="sng" dirty="0"/>
          </a:p>
        </p:txBody>
      </p:sp>
      <p:sp>
        <p:nvSpPr>
          <p:cNvPr id="6" name="Obdélníkový popisek 5"/>
          <p:cNvSpPr/>
          <p:nvPr/>
        </p:nvSpPr>
        <p:spPr>
          <a:xfrm>
            <a:off x="3491880" y="3501008"/>
            <a:ext cx="2448272" cy="2736304"/>
          </a:xfrm>
          <a:prstGeom prst="wedge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cs-CZ" dirty="0"/>
              <a:t>m</a:t>
            </a:r>
            <a:r>
              <a:rPr lang="cs-CZ" dirty="0" smtClean="0"/>
              <a:t>ost </a:t>
            </a:r>
            <a:r>
              <a:rPr lang="cs-CZ" dirty="0" err="1" smtClean="0"/>
              <a:t>countries</a:t>
            </a:r>
            <a:endParaRPr lang="cs-CZ" dirty="0" smtClean="0"/>
          </a:p>
          <a:p>
            <a:pPr algn="ctr"/>
            <a:r>
              <a:rPr lang="cs-CZ" dirty="0" err="1"/>
              <a:t>i</a:t>
            </a:r>
            <a:r>
              <a:rPr lang="cs-CZ" dirty="0" err="1" smtClean="0"/>
              <a:t>ndividual</a:t>
            </a:r>
            <a:r>
              <a:rPr lang="cs-CZ" dirty="0" smtClean="0"/>
              <a:t> </a:t>
            </a:r>
            <a:r>
              <a:rPr lang="cs-CZ" dirty="0" err="1" smtClean="0"/>
              <a:t>mountains</a:t>
            </a:r>
            <a:endParaRPr lang="cs-CZ" dirty="0" smtClean="0"/>
          </a:p>
          <a:p>
            <a:pPr algn="ctr"/>
            <a:r>
              <a:rPr lang="cs-CZ" dirty="0" err="1"/>
              <a:t>i</a:t>
            </a:r>
            <a:r>
              <a:rPr lang="cs-CZ" dirty="0" err="1" smtClean="0"/>
              <a:t>slands</a:t>
            </a:r>
            <a:endParaRPr lang="cs-CZ" dirty="0" smtClean="0"/>
          </a:p>
          <a:p>
            <a:pPr algn="ctr"/>
            <a:r>
              <a:rPr lang="cs-CZ" dirty="0" err="1"/>
              <a:t>l</a:t>
            </a:r>
            <a:r>
              <a:rPr lang="cs-CZ" dirty="0" err="1" smtClean="0"/>
              <a:t>akes</a:t>
            </a:r>
            <a:endParaRPr lang="cs-CZ" dirty="0" smtClean="0"/>
          </a:p>
          <a:p>
            <a:pPr algn="ctr"/>
            <a:r>
              <a:rPr lang="cs-CZ" dirty="0" err="1"/>
              <a:t>c</a:t>
            </a:r>
            <a:r>
              <a:rPr lang="cs-CZ" dirty="0" err="1" smtClean="0"/>
              <a:t>ontinents</a:t>
            </a:r>
            <a:endParaRPr lang="cs-CZ" dirty="0" smtClean="0"/>
          </a:p>
          <a:p>
            <a:pPr algn="ctr"/>
            <a:r>
              <a:rPr lang="cs-CZ" dirty="0"/>
              <a:t>m</a:t>
            </a:r>
            <a:r>
              <a:rPr lang="cs-CZ" dirty="0" smtClean="0"/>
              <a:t>ost </a:t>
            </a:r>
            <a:r>
              <a:rPr lang="cs-CZ" dirty="0" err="1" smtClean="0"/>
              <a:t>cities</a:t>
            </a:r>
            <a:endParaRPr lang="cs-CZ" dirty="0" smtClean="0"/>
          </a:p>
          <a:p>
            <a:pPr algn="ctr"/>
            <a:r>
              <a:rPr lang="cs-CZ" dirty="0"/>
              <a:t>m</a:t>
            </a:r>
            <a:r>
              <a:rPr lang="cs-CZ" dirty="0" smtClean="0"/>
              <a:t>ost </a:t>
            </a:r>
            <a:r>
              <a:rPr lang="cs-CZ" dirty="0" err="1" smtClean="0"/>
              <a:t>states</a:t>
            </a:r>
            <a:endParaRPr lang="cs-CZ" dirty="0" smtClean="0"/>
          </a:p>
        </p:txBody>
      </p:sp>
    </p:spTree>
    <p:extLst>
      <p:ext uri="{BB962C8B-B14F-4D97-AF65-F5344CB8AC3E}">
        <p14:creationId xmlns:p14="http://schemas.microsoft.com/office/powerpoint/2010/main" xmlns="" val="218845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dirty="0" err="1" smtClean="0"/>
              <a:t>Complete</a:t>
            </a:r>
            <a:r>
              <a:rPr lang="cs-CZ" sz="4000" dirty="0" smtClean="0"/>
              <a:t> </a:t>
            </a:r>
            <a:r>
              <a:rPr lang="cs-CZ" sz="4000" dirty="0" err="1" smtClean="0"/>
              <a:t>the</a:t>
            </a:r>
            <a:r>
              <a:rPr lang="cs-CZ" sz="4000" dirty="0" smtClean="0"/>
              <a:t> </a:t>
            </a:r>
            <a:r>
              <a:rPr lang="cs-CZ" sz="4000" dirty="0" err="1" smtClean="0"/>
              <a:t>rules</a:t>
            </a:r>
            <a:r>
              <a:rPr lang="cs-CZ" sz="4000" dirty="0" smtClean="0"/>
              <a:t> </a:t>
            </a:r>
            <a:r>
              <a:rPr lang="cs-CZ" sz="4000" dirty="0" err="1" smtClean="0"/>
              <a:t>about</a:t>
            </a:r>
            <a:r>
              <a:rPr lang="cs-CZ" sz="4000" dirty="0" smtClean="0"/>
              <a:t> </a:t>
            </a:r>
            <a:r>
              <a:rPr lang="cs-CZ" sz="4000" dirty="0" err="1" smtClean="0"/>
              <a:t>using</a:t>
            </a:r>
            <a:r>
              <a:rPr lang="cs-CZ" sz="4000" dirty="0" smtClean="0"/>
              <a:t> THE </a:t>
            </a:r>
            <a:r>
              <a:rPr lang="cs-CZ" sz="4000" dirty="0" err="1" smtClean="0"/>
              <a:t>with</a:t>
            </a:r>
            <a:r>
              <a:rPr lang="cs-CZ" sz="4000" dirty="0" smtClean="0"/>
              <a:t> </a:t>
            </a:r>
            <a:r>
              <a:rPr lang="cs-CZ" sz="4000" dirty="0" err="1" smtClean="0"/>
              <a:t>geographical</a:t>
            </a:r>
            <a:r>
              <a:rPr lang="cs-CZ" sz="4000" dirty="0" smtClean="0"/>
              <a:t> </a:t>
            </a:r>
            <a:r>
              <a:rPr lang="cs-CZ" sz="4000" dirty="0" err="1" smtClean="0"/>
              <a:t>names</a:t>
            </a:r>
            <a:endParaRPr lang="en-GB" sz="4000" dirty="0"/>
          </a:p>
        </p:txBody>
      </p:sp>
      <p:sp>
        <p:nvSpPr>
          <p:cNvPr id="3" name="Zástupný symbol pro obsah 2"/>
          <p:cNvSpPr>
            <a:spLocks noGrp="1"/>
          </p:cNvSpPr>
          <p:nvPr>
            <p:ph idx="1"/>
          </p:nvPr>
        </p:nvSpPr>
        <p:spPr/>
        <p:txBody>
          <a:bodyPr/>
          <a:lstStyle/>
          <a:p>
            <a:endParaRPr lang="en-GB" dirty="0"/>
          </a:p>
        </p:txBody>
      </p:sp>
      <p:sp>
        <p:nvSpPr>
          <p:cNvPr id="4" name="Ovál 3"/>
          <p:cNvSpPr/>
          <p:nvPr/>
        </p:nvSpPr>
        <p:spPr>
          <a:xfrm>
            <a:off x="539552" y="2439489"/>
            <a:ext cx="3960440" cy="367240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cs-CZ" b="1" u="sng" dirty="0" smtClean="0"/>
          </a:p>
          <a:p>
            <a:pPr algn="ctr"/>
            <a:endParaRPr lang="cs-CZ" b="1" u="sng" dirty="0" smtClean="0"/>
          </a:p>
          <a:p>
            <a:pPr algn="ctr"/>
            <a:endParaRPr lang="cs-CZ" b="1" u="sng" dirty="0"/>
          </a:p>
          <a:p>
            <a:pPr algn="ctr"/>
            <a:r>
              <a:rPr lang="cs-CZ" b="1" u="sng" dirty="0" err="1" smtClean="0"/>
              <a:t>Zero</a:t>
            </a:r>
            <a:endParaRPr lang="cs-CZ" b="1" u="sng" dirty="0" smtClean="0"/>
          </a:p>
          <a:p>
            <a:pPr algn="ctr"/>
            <a:endParaRPr lang="cs-CZ" b="1" u="sng" dirty="0"/>
          </a:p>
          <a:p>
            <a:pPr algn="ctr"/>
            <a:r>
              <a:rPr lang="cs-CZ" dirty="0"/>
              <a:t>most </a:t>
            </a:r>
            <a:r>
              <a:rPr lang="cs-CZ" dirty="0" err="1"/>
              <a:t>countries</a:t>
            </a:r>
            <a:endParaRPr lang="cs-CZ" dirty="0"/>
          </a:p>
          <a:p>
            <a:pPr algn="ctr"/>
            <a:r>
              <a:rPr lang="cs-CZ" dirty="0" err="1"/>
              <a:t>individual</a:t>
            </a:r>
            <a:r>
              <a:rPr lang="cs-CZ" dirty="0"/>
              <a:t> </a:t>
            </a:r>
            <a:r>
              <a:rPr lang="cs-CZ" dirty="0" err="1"/>
              <a:t>mountains</a:t>
            </a:r>
            <a:endParaRPr lang="cs-CZ" dirty="0"/>
          </a:p>
          <a:p>
            <a:pPr algn="ctr"/>
            <a:r>
              <a:rPr lang="cs-CZ" dirty="0" err="1"/>
              <a:t>islands</a:t>
            </a:r>
            <a:endParaRPr lang="cs-CZ" dirty="0"/>
          </a:p>
          <a:p>
            <a:pPr algn="ctr"/>
            <a:r>
              <a:rPr lang="cs-CZ" dirty="0" err="1"/>
              <a:t>lakes</a:t>
            </a:r>
            <a:endParaRPr lang="cs-CZ" dirty="0"/>
          </a:p>
          <a:p>
            <a:pPr algn="ctr"/>
            <a:r>
              <a:rPr lang="cs-CZ" dirty="0" err="1"/>
              <a:t>continents</a:t>
            </a:r>
            <a:endParaRPr lang="cs-CZ" dirty="0"/>
          </a:p>
          <a:p>
            <a:pPr algn="ctr"/>
            <a:r>
              <a:rPr lang="cs-CZ" dirty="0"/>
              <a:t>most </a:t>
            </a:r>
            <a:r>
              <a:rPr lang="cs-CZ" dirty="0" err="1"/>
              <a:t>cities</a:t>
            </a:r>
            <a:endParaRPr lang="cs-CZ" dirty="0"/>
          </a:p>
          <a:p>
            <a:pPr algn="ctr"/>
            <a:r>
              <a:rPr lang="cs-CZ" dirty="0"/>
              <a:t>most </a:t>
            </a:r>
            <a:r>
              <a:rPr lang="cs-CZ" dirty="0" err="1"/>
              <a:t>states</a:t>
            </a:r>
            <a:endParaRPr lang="cs-CZ" dirty="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a:p>
        </p:txBody>
      </p:sp>
      <p:sp>
        <p:nvSpPr>
          <p:cNvPr id="5" name="Ovál 4"/>
          <p:cNvSpPr/>
          <p:nvPr/>
        </p:nvSpPr>
        <p:spPr>
          <a:xfrm>
            <a:off x="4788024" y="2440403"/>
            <a:ext cx="3888432" cy="367240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b="1" u="sng" dirty="0" err="1" smtClean="0"/>
              <a:t>The</a:t>
            </a: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en-GB" b="1" u="sng" dirty="0"/>
          </a:p>
        </p:txBody>
      </p:sp>
    </p:spTree>
    <p:extLst>
      <p:ext uri="{BB962C8B-B14F-4D97-AF65-F5344CB8AC3E}">
        <p14:creationId xmlns:p14="http://schemas.microsoft.com/office/powerpoint/2010/main" xmlns="" val="2531261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dirty="0" err="1" smtClean="0"/>
              <a:t>Complete</a:t>
            </a:r>
            <a:r>
              <a:rPr lang="cs-CZ" sz="4000" dirty="0" smtClean="0"/>
              <a:t> </a:t>
            </a:r>
            <a:r>
              <a:rPr lang="cs-CZ" sz="4000" dirty="0" err="1" smtClean="0"/>
              <a:t>the</a:t>
            </a:r>
            <a:r>
              <a:rPr lang="cs-CZ" sz="4000" dirty="0" smtClean="0"/>
              <a:t> </a:t>
            </a:r>
            <a:r>
              <a:rPr lang="cs-CZ" sz="4000" dirty="0" err="1" smtClean="0"/>
              <a:t>rules</a:t>
            </a:r>
            <a:r>
              <a:rPr lang="cs-CZ" sz="4000" dirty="0" smtClean="0"/>
              <a:t> </a:t>
            </a:r>
            <a:r>
              <a:rPr lang="cs-CZ" sz="4000" dirty="0" err="1" smtClean="0"/>
              <a:t>about</a:t>
            </a:r>
            <a:r>
              <a:rPr lang="cs-CZ" sz="4000" dirty="0" smtClean="0"/>
              <a:t> </a:t>
            </a:r>
            <a:r>
              <a:rPr lang="cs-CZ" sz="4000" dirty="0" err="1" smtClean="0"/>
              <a:t>using</a:t>
            </a:r>
            <a:r>
              <a:rPr lang="cs-CZ" sz="4000" dirty="0" smtClean="0"/>
              <a:t> THE </a:t>
            </a:r>
            <a:r>
              <a:rPr lang="cs-CZ" sz="4000" dirty="0" err="1" smtClean="0"/>
              <a:t>with</a:t>
            </a:r>
            <a:r>
              <a:rPr lang="cs-CZ" sz="4000" dirty="0" smtClean="0"/>
              <a:t> </a:t>
            </a:r>
            <a:r>
              <a:rPr lang="cs-CZ" sz="4000" dirty="0" err="1" smtClean="0"/>
              <a:t>geographical</a:t>
            </a:r>
            <a:r>
              <a:rPr lang="cs-CZ" sz="4000" dirty="0" smtClean="0"/>
              <a:t> </a:t>
            </a:r>
            <a:r>
              <a:rPr lang="cs-CZ" sz="4000" dirty="0" err="1" smtClean="0"/>
              <a:t>names</a:t>
            </a:r>
            <a:endParaRPr lang="en-GB" sz="4000" dirty="0"/>
          </a:p>
        </p:txBody>
      </p:sp>
      <p:sp>
        <p:nvSpPr>
          <p:cNvPr id="3" name="Zástupný symbol pro obsah 2"/>
          <p:cNvSpPr>
            <a:spLocks noGrp="1"/>
          </p:cNvSpPr>
          <p:nvPr>
            <p:ph idx="1"/>
          </p:nvPr>
        </p:nvSpPr>
        <p:spPr/>
        <p:txBody>
          <a:bodyPr/>
          <a:lstStyle/>
          <a:p>
            <a:endParaRPr lang="en-GB" dirty="0"/>
          </a:p>
        </p:txBody>
      </p:sp>
      <p:sp>
        <p:nvSpPr>
          <p:cNvPr id="4" name="Ovál 3"/>
          <p:cNvSpPr/>
          <p:nvPr/>
        </p:nvSpPr>
        <p:spPr>
          <a:xfrm>
            <a:off x="539552" y="2439489"/>
            <a:ext cx="3960440" cy="367240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cs-CZ" b="1" u="sng" dirty="0" smtClean="0"/>
          </a:p>
          <a:p>
            <a:pPr algn="ctr"/>
            <a:endParaRPr lang="cs-CZ" b="1" u="sng" dirty="0"/>
          </a:p>
          <a:p>
            <a:pPr algn="ctr"/>
            <a:endParaRPr lang="cs-CZ" b="1" u="sng" dirty="0" smtClean="0"/>
          </a:p>
          <a:p>
            <a:pPr algn="ctr"/>
            <a:r>
              <a:rPr lang="cs-CZ" b="1" u="sng" dirty="0" err="1" smtClean="0"/>
              <a:t>Zero</a:t>
            </a:r>
            <a:endParaRPr lang="cs-CZ" b="1" u="sng" dirty="0" smtClean="0"/>
          </a:p>
          <a:p>
            <a:pPr algn="ctr"/>
            <a:endParaRPr lang="cs-CZ" b="1" u="sng" dirty="0" smtClean="0"/>
          </a:p>
          <a:p>
            <a:pPr algn="ctr"/>
            <a:r>
              <a:rPr lang="cs-CZ" dirty="0" smtClean="0"/>
              <a:t>most </a:t>
            </a:r>
            <a:r>
              <a:rPr lang="cs-CZ" dirty="0" err="1"/>
              <a:t>countries</a:t>
            </a:r>
            <a:endParaRPr lang="cs-CZ" dirty="0"/>
          </a:p>
          <a:p>
            <a:pPr algn="ctr"/>
            <a:r>
              <a:rPr lang="cs-CZ" dirty="0" err="1"/>
              <a:t>individual</a:t>
            </a:r>
            <a:r>
              <a:rPr lang="cs-CZ" dirty="0"/>
              <a:t> </a:t>
            </a:r>
            <a:r>
              <a:rPr lang="cs-CZ" dirty="0" err="1"/>
              <a:t>mountains</a:t>
            </a:r>
            <a:endParaRPr lang="cs-CZ" dirty="0"/>
          </a:p>
          <a:p>
            <a:pPr algn="ctr"/>
            <a:r>
              <a:rPr lang="cs-CZ" dirty="0" err="1"/>
              <a:t>islands</a:t>
            </a:r>
            <a:endParaRPr lang="cs-CZ" dirty="0"/>
          </a:p>
          <a:p>
            <a:pPr algn="ctr"/>
            <a:r>
              <a:rPr lang="cs-CZ" dirty="0" err="1"/>
              <a:t>lakes</a:t>
            </a:r>
            <a:endParaRPr lang="cs-CZ" dirty="0"/>
          </a:p>
          <a:p>
            <a:pPr algn="ctr"/>
            <a:r>
              <a:rPr lang="cs-CZ" dirty="0" err="1"/>
              <a:t>continents</a:t>
            </a:r>
            <a:endParaRPr lang="cs-CZ" dirty="0"/>
          </a:p>
          <a:p>
            <a:pPr algn="ctr"/>
            <a:r>
              <a:rPr lang="cs-CZ" dirty="0"/>
              <a:t>most </a:t>
            </a:r>
            <a:r>
              <a:rPr lang="cs-CZ" dirty="0" err="1"/>
              <a:t>cities</a:t>
            </a:r>
            <a:endParaRPr lang="cs-CZ" dirty="0"/>
          </a:p>
          <a:p>
            <a:pPr algn="ctr"/>
            <a:r>
              <a:rPr lang="cs-CZ" dirty="0"/>
              <a:t>most </a:t>
            </a:r>
            <a:r>
              <a:rPr lang="cs-CZ" dirty="0" err="1"/>
              <a:t>states</a:t>
            </a:r>
            <a:endParaRPr lang="cs-CZ" dirty="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a:p>
        </p:txBody>
      </p:sp>
      <p:sp>
        <p:nvSpPr>
          <p:cNvPr id="5" name="Ovál 4"/>
          <p:cNvSpPr/>
          <p:nvPr/>
        </p:nvSpPr>
        <p:spPr>
          <a:xfrm>
            <a:off x="4788024" y="2440403"/>
            <a:ext cx="3888432" cy="367240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b="1" u="sng" dirty="0" err="1" smtClean="0"/>
              <a:t>The</a:t>
            </a: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en-GB" b="1" u="sng" dirty="0"/>
          </a:p>
        </p:txBody>
      </p:sp>
      <p:sp>
        <p:nvSpPr>
          <p:cNvPr id="6" name="Obdélníkový popisek 5"/>
          <p:cNvSpPr/>
          <p:nvPr/>
        </p:nvSpPr>
        <p:spPr>
          <a:xfrm>
            <a:off x="3851920" y="3573016"/>
            <a:ext cx="2592288" cy="2736304"/>
          </a:xfrm>
          <a:prstGeom prst="wedge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cs-CZ" dirty="0" err="1"/>
              <a:t>s</a:t>
            </a:r>
            <a:r>
              <a:rPr lang="cs-CZ" dirty="0" err="1" smtClean="0"/>
              <a:t>ome</a:t>
            </a:r>
            <a:r>
              <a:rPr lang="cs-CZ" dirty="0" smtClean="0"/>
              <a:t> </a:t>
            </a:r>
            <a:r>
              <a:rPr lang="cs-CZ" dirty="0" err="1" smtClean="0"/>
              <a:t>countries</a:t>
            </a:r>
            <a:r>
              <a:rPr lang="cs-CZ" dirty="0" smtClean="0"/>
              <a:t> </a:t>
            </a:r>
            <a:r>
              <a:rPr lang="cs-CZ" sz="1400" dirty="0" smtClean="0"/>
              <a:t>(</a:t>
            </a:r>
            <a:r>
              <a:rPr lang="cs-CZ" sz="1400" dirty="0" err="1" smtClean="0"/>
              <a:t>the</a:t>
            </a:r>
            <a:r>
              <a:rPr lang="cs-CZ" sz="1400" dirty="0" smtClean="0"/>
              <a:t> USA, </a:t>
            </a:r>
            <a:r>
              <a:rPr lang="cs-CZ" sz="1400" dirty="0" err="1" smtClean="0"/>
              <a:t>the</a:t>
            </a:r>
            <a:r>
              <a:rPr lang="cs-CZ" sz="1400" dirty="0" smtClean="0"/>
              <a:t> UK, </a:t>
            </a:r>
            <a:r>
              <a:rPr lang="cs-CZ" sz="1400" dirty="0" err="1" smtClean="0"/>
              <a:t>the</a:t>
            </a:r>
            <a:r>
              <a:rPr lang="cs-CZ" sz="1400" dirty="0" smtClean="0"/>
              <a:t> </a:t>
            </a:r>
            <a:r>
              <a:rPr lang="cs-CZ" sz="1400" dirty="0" err="1" smtClean="0"/>
              <a:t>Netherlands</a:t>
            </a:r>
            <a:r>
              <a:rPr lang="cs-CZ" sz="1400" dirty="0" smtClean="0"/>
              <a:t>, </a:t>
            </a:r>
            <a:r>
              <a:rPr lang="cs-CZ" sz="1400" dirty="0" err="1" smtClean="0"/>
              <a:t>the</a:t>
            </a:r>
            <a:r>
              <a:rPr lang="cs-CZ" sz="1400" dirty="0" smtClean="0"/>
              <a:t> </a:t>
            </a:r>
            <a:r>
              <a:rPr lang="cs-CZ" sz="1400" dirty="0" err="1" smtClean="0"/>
              <a:t>Vatican</a:t>
            </a:r>
            <a:r>
              <a:rPr lang="cs-CZ" sz="1400" dirty="0" smtClean="0"/>
              <a:t>, </a:t>
            </a:r>
            <a:r>
              <a:rPr lang="cs-CZ" sz="1400" dirty="0" err="1" smtClean="0"/>
              <a:t>the</a:t>
            </a:r>
            <a:r>
              <a:rPr lang="cs-CZ" sz="1400" dirty="0" smtClean="0"/>
              <a:t> </a:t>
            </a:r>
            <a:r>
              <a:rPr lang="cs-CZ" sz="1400" dirty="0" err="1" smtClean="0"/>
              <a:t>Philippines</a:t>
            </a:r>
            <a:r>
              <a:rPr lang="cs-CZ" sz="1400" dirty="0" smtClean="0"/>
              <a:t>)</a:t>
            </a:r>
          </a:p>
          <a:p>
            <a:pPr algn="ctr"/>
            <a:r>
              <a:rPr lang="cs-CZ" dirty="0" err="1"/>
              <a:t>o</a:t>
            </a:r>
            <a:r>
              <a:rPr lang="cs-CZ" dirty="0" err="1" smtClean="0"/>
              <a:t>ceans</a:t>
            </a:r>
            <a:r>
              <a:rPr lang="cs-CZ" dirty="0" smtClean="0"/>
              <a:t>, </a:t>
            </a:r>
            <a:r>
              <a:rPr lang="cs-CZ" dirty="0" err="1" smtClean="0"/>
              <a:t>seas</a:t>
            </a:r>
            <a:r>
              <a:rPr lang="cs-CZ" dirty="0" smtClean="0"/>
              <a:t>, </a:t>
            </a:r>
            <a:r>
              <a:rPr lang="cs-CZ" dirty="0" err="1" smtClean="0"/>
              <a:t>rivers</a:t>
            </a:r>
            <a:endParaRPr lang="cs-CZ" dirty="0" smtClean="0"/>
          </a:p>
          <a:p>
            <a:pPr algn="ctr"/>
            <a:r>
              <a:rPr lang="cs-CZ" dirty="0" err="1"/>
              <a:t>m</a:t>
            </a:r>
            <a:r>
              <a:rPr lang="cs-CZ" dirty="0" err="1" smtClean="0"/>
              <a:t>ountain</a:t>
            </a:r>
            <a:r>
              <a:rPr lang="cs-CZ" dirty="0" smtClean="0"/>
              <a:t> </a:t>
            </a:r>
            <a:r>
              <a:rPr lang="cs-CZ" dirty="0" err="1" smtClean="0"/>
              <a:t>ranges</a:t>
            </a:r>
            <a:endParaRPr lang="cs-CZ" dirty="0" smtClean="0"/>
          </a:p>
          <a:p>
            <a:pPr algn="ctr"/>
            <a:r>
              <a:rPr lang="cs-CZ" dirty="0" err="1" smtClean="0"/>
              <a:t>groups</a:t>
            </a:r>
            <a:r>
              <a:rPr lang="cs-CZ" dirty="0" smtClean="0"/>
              <a:t> </a:t>
            </a:r>
            <a:r>
              <a:rPr lang="cs-CZ" dirty="0" err="1" smtClean="0"/>
              <a:t>of</a:t>
            </a:r>
            <a:r>
              <a:rPr lang="cs-CZ" dirty="0" smtClean="0"/>
              <a:t> </a:t>
            </a:r>
            <a:r>
              <a:rPr lang="cs-CZ" dirty="0" err="1" smtClean="0"/>
              <a:t>islands</a:t>
            </a:r>
            <a:endParaRPr lang="cs-CZ" dirty="0" smtClean="0"/>
          </a:p>
          <a:p>
            <a:pPr algn="ctr"/>
            <a:r>
              <a:rPr lang="cs-CZ" dirty="0" err="1"/>
              <a:t>d</a:t>
            </a:r>
            <a:r>
              <a:rPr lang="cs-CZ" dirty="0" err="1" smtClean="0"/>
              <a:t>eserts</a:t>
            </a:r>
            <a:endParaRPr lang="cs-CZ" dirty="0" smtClean="0"/>
          </a:p>
          <a:p>
            <a:pPr algn="ctr"/>
            <a:r>
              <a:rPr lang="cs-CZ" dirty="0" err="1"/>
              <a:t>g</a:t>
            </a:r>
            <a:r>
              <a:rPr lang="cs-CZ" dirty="0" err="1" smtClean="0"/>
              <a:t>ulfs</a:t>
            </a:r>
            <a:r>
              <a:rPr lang="cs-CZ" dirty="0" smtClean="0"/>
              <a:t>, </a:t>
            </a:r>
            <a:r>
              <a:rPr lang="cs-CZ" dirty="0" err="1" smtClean="0"/>
              <a:t>bays</a:t>
            </a:r>
            <a:r>
              <a:rPr lang="cs-CZ" dirty="0" smtClean="0"/>
              <a:t>, </a:t>
            </a:r>
            <a:r>
              <a:rPr lang="cs-CZ" dirty="0" err="1" smtClean="0"/>
              <a:t>straits</a:t>
            </a:r>
            <a:endParaRPr lang="cs-CZ" dirty="0" smtClean="0"/>
          </a:p>
          <a:p>
            <a:pPr algn="ctr"/>
            <a:endParaRPr lang="en-GB" dirty="0"/>
          </a:p>
        </p:txBody>
      </p:sp>
    </p:spTree>
    <p:extLst>
      <p:ext uri="{BB962C8B-B14F-4D97-AF65-F5344CB8AC3E}">
        <p14:creationId xmlns:p14="http://schemas.microsoft.com/office/powerpoint/2010/main" xmlns="" val="372517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dirty="0" err="1" smtClean="0"/>
              <a:t>Complete</a:t>
            </a:r>
            <a:r>
              <a:rPr lang="cs-CZ" sz="4000" dirty="0" smtClean="0"/>
              <a:t> </a:t>
            </a:r>
            <a:r>
              <a:rPr lang="cs-CZ" sz="4000" dirty="0" err="1" smtClean="0"/>
              <a:t>the</a:t>
            </a:r>
            <a:r>
              <a:rPr lang="cs-CZ" sz="4000" dirty="0" smtClean="0"/>
              <a:t> </a:t>
            </a:r>
            <a:r>
              <a:rPr lang="cs-CZ" sz="4000" dirty="0" err="1" smtClean="0"/>
              <a:t>rules</a:t>
            </a:r>
            <a:r>
              <a:rPr lang="cs-CZ" sz="4000" dirty="0" smtClean="0"/>
              <a:t> </a:t>
            </a:r>
            <a:r>
              <a:rPr lang="cs-CZ" sz="4000" dirty="0" err="1" smtClean="0"/>
              <a:t>about</a:t>
            </a:r>
            <a:r>
              <a:rPr lang="cs-CZ" sz="4000" dirty="0" smtClean="0"/>
              <a:t> </a:t>
            </a:r>
            <a:r>
              <a:rPr lang="cs-CZ" sz="4000" dirty="0" err="1" smtClean="0"/>
              <a:t>using</a:t>
            </a:r>
            <a:r>
              <a:rPr lang="cs-CZ" sz="4000" dirty="0" smtClean="0"/>
              <a:t> THE </a:t>
            </a:r>
            <a:r>
              <a:rPr lang="cs-CZ" sz="4000" dirty="0" err="1" smtClean="0"/>
              <a:t>with</a:t>
            </a:r>
            <a:r>
              <a:rPr lang="cs-CZ" sz="4000" dirty="0" smtClean="0"/>
              <a:t> </a:t>
            </a:r>
            <a:r>
              <a:rPr lang="cs-CZ" sz="4000" dirty="0" err="1" smtClean="0"/>
              <a:t>geographical</a:t>
            </a:r>
            <a:r>
              <a:rPr lang="cs-CZ" sz="4000" dirty="0" smtClean="0"/>
              <a:t> </a:t>
            </a:r>
            <a:r>
              <a:rPr lang="cs-CZ" sz="4000" dirty="0" err="1" smtClean="0"/>
              <a:t>names</a:t>
            </a:r>
            <a:endParaRPr lang="en-GB" sz="4000" dirty="0"/>
          </a:p>
        </p:txBody>
      </p:sp>
      <p:sp>
        <p:nvSpPr>
          <p:cNvPr id="3" name="Zástupný symbol pro obsah 2"/>
          <p:cNvSpPr>
            <a:spLocks noGrp="1"/>
          </p:cNvSpPr>
          <p:nvPr>
            <p:ph idx="1"/>
          </p:nvPr>
        </p:nvSpPr>
        <p:spPr/>
        <p:txBody>
          <a:bodyPr/>
          <a:lstStyle/>
          <a:p>
            <a:endParaRPr lang="en-GB" dirty="0"/>
          </a:p>
        </p:txBody>
      </p:sp>
      <p:sp>
        <p:nvSpPr>
          <p:cNvPr id="4" name="Ovál 3"/>
          <p:cNvSpPr/>
          <p:nvPr/>
        </p:nvSpPr>
        <p:spPr>
          <a:xfrm>
            <a:off x="539552" y="2439489"/>
            <a:ext cx="3960440" cy="367240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cs-CZ" b="1" u="sng" dirty="0" smtClean="0"/>
          </a:p>
          <a:p>
            <a:pPr algn="ctr"/>
            <a:endParaRPr lang="cs-CZ" b="1" u="sng" dirty="0"/>
          </a:p>
          <a:p>
            <a:pPr algn="ctr"/>
            <a:endParaRPr lang="cs-CZ" b="1" u="sng" dirty="0" smtClean="0"/>
          </a:p>
          <a:p>
            <a:pPr algn="ctr"/>
            <a:r>
              <a:rPr lang="cs-CZ" b="1" u="sng" dirty="0" err="1" smtClean="0"/>
              <a:t>Zero</a:t>
            </a:r>
            <a:endParaRPr lang="cs-CZ" b="1" u="sng" dirty="0" smtClean="0"/>
          </a:p>
          <a:p>
            <a:pPr algn="ctr"/>
            <a:endParaRPr lang="cs-CZ" b="1" u="sng" dirty="0"/>
          </a:p>
          <a:p>
            <a:pPr algn="ctr"/>
            <a:r>
              <a:rPr lang="cs-CZ" dirty="0"/>
              <a:t>most </a:t>
            </a:r>
            <a:r>
              <a:rPr lang="cs-CZ" dirty="0" err="1"/>
              <a:t>countries</a:t>
            </a:r>
            <a:endParaRPr lang="cs-CZ" dirty="0"/>
          </a:p>
          <a:p>
            <a:pPr algn="ctr"/>
            <a:r>
              <a:rPr lang="cs-CZ" dirty="0" err="1"/>
              <a:t>individual</a:t>
            </a:r>
            <a:r>
              <a:rPr lang="cs-CZ" dirty="0"/>
              <a:t> </a:t>
            </a:r>
            <a:r>
              <a:rPr lang="cs-CZ" dirty="0" err="1"/>
              <a:t>mountains</a:t>
            </a:r>
            <a:endParaRPr lang="cs-CZ" dirty="0"/>
          </a:p>
          <a:p>
            <a:pPr algn="ctr"/>
            <a:r>
              <a:rPr lang="cs-CZ" dirty="0" err="1"/>
              <a:t>islands</a:t>
            </a:r>
            <a:endParaRPr lang="cs-CZ" dirty="0"/>
          </a:p>
          <a:p>
            <a:pPr algn="ctr"/>
            <a:r>
              <a:rPr lang="cs-CZ" dirty="0" err="1"/>
              <a:t>lakes</a:t>
            </a:r>
            <a:endParaRPr lang="cs-CZ" dirty="0"/>
          </a:p>
          <a:p>
            <a:pPr algn="ctr"/>
            <a:r>
              <a:rPr lang="cs-CZ" dirty="0" err="1"/>
              <a:t>continents</a:t>
            </a:r>
            <a:endParaRPr lang="cs-CZ" dirty="0"/>
          </a:p>
          <a:p>
            <a:pPr algn="ctr"/>
            <a:r>
              <a:rPr lang="cs-CZ" dirty="0"/>
              <a:t>most </a:t>
            </a:r>
            <a:r>
              <a:rPr lang="cs-CZ" dirty="0" err="1"/>
              <a:t>cities</a:t>
            </a:r>
            <a:endParaRPr lang="cs-CZ" dirty="0"/>
          </a:p>
          <a:p>
            <a:pPr algn="ctr"/>
            <a:r>
              <a:rPr lang="cs-CZ" dirty="0"/>
              <a:t>most </a:t>
            </a:r>
            <a:r>
              <a:rPr lang="cs-CZ" dirty="0" err="1"/>
              <a:t>states</a:t>
            </a:r>
            <a:endParaRPr lang="cs-CZ" dirty="0"/>
          </a:p>
          <a:p>
            <a:pPr algn="ctr"/>
            <a:endParaRPr lang="cs-CZ" b="1" u="sng" dirty="0"/>
          </a:p>
          <a:p>
            <a:pPr algn="ctr"/>
            <a:endParaRPr lang="cs-CZ" b="1" u="sng" dirty="0" smtClean="0"/>
          </a:p>
          <a:p>
            <a:pPr algn="ctr"/>
            <a:endParaRPr lang="cs-CZ" b="1" u="sng" dirty="0"/>
          </a:p>
          <a:p>
            <a:pPr algn="ctr"/>
            <a:endParaRPr lang="cs-CZ" b="1" u="sng" dirty="0" smtClean="0"/>
          </a:p>
          <a:p>
            <a:pPr algn="ctr"/>
            <a:endParaRPr lang="cs-CZ" b="1" u="sng" dirty="0"/>
          </a:p>
          <a:p>
            <a:pPr algn="ctr"/>
            <a:endParaRPr lang="cs-CZ" b="1" u="sng" dirty="0"/>
          </a:p>
        </p:txBody>
      </p:sp>
      <p:sp>
        <p:nvSpPr>
          <p:cNvPr id="5" name="Ovál 4"/>
          <p:cNvSpPr/>
          <p:nvPr/>
        </p:nvSpPr>
        <p:spPr>
          <a:xfrm>
            <a:off x="4788024" y="2440403"/>
            <a:ext cx="3888432" cy="367240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b="1" u="sng" dirty="0" err="1" smtClean="0"/>
              <a:t>The</a:t>
            </a:r>
            <a:endParaRPr lang="cs-CZ" b="1" u="sng" dirty="0"/>
          </a:p>
          <a:p>
            <a:pPr algn="ctr"/>
            <a:endParaRPr lang="cs-CZ" b="1" u="sng" dirty="0" smtClean="0"/>
          </a:p>
          <a:p>
            <a:pPr algn="ctr"/>
            <a:r>
              <a:rPr lang="cs-CZ" dirty="0" err="1" smtClean="0"/>
              <a:t>some</a:t>
            </a:r>
            <a:r>
              <a:rPr lang="cs-CZ" dirty="0" smtClean="0"/>
              <a:t> </a:t>
            </a:r>
            <a:r>
              <a:rPr lang="cs-CZ" dirty="0" err="1"/>
              <a:t>countries</a:t>
            </a:r>
            <a:r>
              <a:rPr lang="cs-CZ" dirty="0"/>
              <a:t> (</a:t>
            </a:r>
            <a:r>
              <a:rPr lang="cs-CZ" dirty="0" err="1"/>
              <a:t>the</a:t>
            </a:r>
            <a:r>
              <a:rPr lang="cs-CZ" dirty="0"/>
              <a:t> USA, </a:t>
            </a:r>
            <a:r>
              <a:rPr lang="cs-CZ" dirty="0" err="1"/>
              <a:t>the</a:t>
            </a:r>
            <a:r>
              <a:rPr lang="cs-CZ" dirty="0"/>
              <a:t> UK, </a:t>
            </a:r>
            <a:r>
              <a:rPr lang="cs-CZ" dirty="0" err="1"/>
              <a:t>the</a:t>
            </a:r>
            <a:r>
              <a:rPr lang="cs-CZ" dirty="0"/>
              <a:t> </a:t>
            </a:r>
            <a:r>
              <a:rPr lang="cs-CZ" dirty="0" err="1"/>
              <a:t>Netherlands</a:t>
            </a:r>
            <a:r>
              <a:rPr lang="cs-CZ" dirty="0"/>
              <a:t>, </a:t>
            </a:r>
            <a:r>
              <a:rPr lang="cs-CZ" dirty="0" err="1"/>
              <a:t>the</a:t>
            </a:r>
            <a:r>
              <a:rPr lang="cs-CZ" dirty="0"/>
              <a:t> </a:t>
            </a:r>
            <a:r>
              <a:rPr lang="cs-CZ" dirty="0" err="1"/>
              <a:t>Vatican</a:t>
            </a:r>
            <a:r>
              <a:rPr lang="cs-CZ" dirty="0"/>
              <a:t>, </a:t>
            </a:r>
            <a:r>
              <a:rPr lang="cs-CZ" dirty="0" err="1"/>
              <a:t>the</a:t>
            </a:r>
            <a:r>
              <a:rPr lang="cs-CZ" dirty="0"/>
              <a:t> </a:t>
            </a:r>
            <a:r>
              <a:rPr lang="cs-CZ" dirty="0" err="1"/>
              <a:t>Philippines</a:t>
            </a:r>
            <a:r>
              <a:rPr lang="cs-CZ" dirty="0"/>
              <a:t>)</a:t>
            </a:r>
          </a:p>
          <a:p>
            <a:pPr algn="ctr"/>
            <a:r>
              <a:rPr lang="cs-CZ" dirty="0" err="1"/>
              <a:t>oceans</a:t>
            </a:r>
            <a:r>
              <a:rPr lang="cs-CZ" dirty="0"/>
              <a:t>, </a:t>
            </a:r>
            <a:r>
              <a:rPr lang="cs-CZ" dirty="0" err="1"/>
              <a:t>seas</a:t>
            </a:r>
            <a:r>
              <a:rPr lang="cs-CZ" dirty="0"/>
              <a:t>, </a:t>
            </a:r>
            <a:r>
              <a:rPr lang="cs-CZ" dirty="0" err="1"/>
              <a:t>rivers</a:t>
            </a:r>
            <a:endParaRPr lang="cs-CZ" dirty="0"/>
          </a:p>
          <a:p>
            <a:pPr algn="ctr"/>
            <a:r>
              <a:rPr lang="cs-CZ" dirty="0" err="1"/>
              <a:t>mountain</a:t>
            </a:r>
            <a:r>
              <a:rPr lang="cs-CZ" dirty="0"/>
              <a:t> </a:t>
            </a:r>
            <a:r>
              <a:rPr lang="cs-CZ" dirty="0" err="1"/>
              <a:t>ranges</a:t>
            </a:r>
            <a:endParaRPr lang="cs-CZ" dirty="0"/>
          </a:p>
          <a:p>
            <a:pPr algn="ctr"/>
            <a:r>
              <a:rPr lang="cs-CZ" dirty="0" err="1"/>
              <a:t>groups</a:t>
            </a:r>
            <a:r>
              <a:rPr lang="cs-CZ" dirty="0"/>
              <a:t> </a:t>
            </a:r>
            <a:r>
              <a:rPr lang="cs-CZ" dirty="0" err="1"/>
              <a:t>of</a:t>
            </a:r>
            <a:r>
              <a:rPr lang="cs-CZ" dirty="0"/>
              <a:t> </a:t>
            </a:r>
            <a:r>
              <a:rPr lang="cs-CZ" dirty="0" err="1"/>
              <a:t>islands</a:t>
            </a:r>
            <a:endParaRPr lang="cs-CZ" dirty="0"/>
          </a:p>
          <a:p>
            <a:pPr algn="ctr"/>
            <a:r>
              <a:rPr lang="cs-CZ" dirty="0" err="1"/>
              <a:t>deserts</a:t>
            </a:r>
            <a:endParaRPr lang="cs-CZ" dirty="0"/>
          </a:p>
          <a:p>
            <a:pPr algn="ctr"/>
            <a:r>
              <a:rPr lang="cs-CZ" dirty="0" err="1"/>
              <a:t>gulfs</a:t>
            </a:r>
            <a:r>
              <a:rPr lang="cs-CZ" dirty="0"/>
              <a:t>, </a:t>
            </a:r>
            <a:r>
              <a:rPr lang="cs-CZ" dirty="0" err="1"/>
              <a:t>bays</a:t>
            </a:r>
            <a:r>
              <a:rPr lang="cs-CZ" dirty="0"/>
              <a:t>, </a:t>
            </a:r>
            <a:r>
              <a:rPr lang="cs-CZ" dirty="0" err="1" smtClean="0"/>
              <a:t>straits</a:t>
            </a:r>
            <a:endParaRPr lang="cs-CZ" dirty="0" smtClean="0"/>
          </a:p>
          <a:p>
            <a:pPr algn="ctr"/>
            <a:endParaRPr lang="cs-CZ" dirty="0"/>
          </a:p>
          <a:p>
            <a:pPr algn="ctr"/>
            <a:endParaRPr lang="cs-CZ" dirty="0"/>
          </a:p>
        </p:txBody>
      </p:sp>
      <p:sp>
        <p:nvSpPr>
          <p:cNvPr id="6" name="TextovéPole 5"/>
          <p:cNvSpPr txBox="1"/>
          <p:nvPr/>
        </p:nvSpPr>
        <p:spPr>
          <a:xfrm>
            <a:off x="467544" y="6237312"/>
            <a:ext cx="8424936" cy="369332"/>
          </a:xfrm>
          <a:prstGeom prst="rect">
            <a:avLst/>
          </a:prstGeom>
          <a:noFill/>
        </p:spPr>
        <p:txBody>
          <a:bodyPr wrap="square" rtlCol="0">
            <a:spAutoFit/>
          </a:bodyPr>
          <a:lstStyle/>
          <a:p>
            <a:r>
              <a:rPr lang="cs-CZ" dirty="0" err="1" smtClean="0">
                <a:solidFill>
                  <a:srgbClr val="C00000"/>
                </a:solidFill>
              </a:rPr>
              <a:t>Exceptions</a:t>
            </a:r>
            <a:r>
              <a:rPr lang="cs-CZ" dirty="0" smtClean="0">
                <a:solidFill>
                  <a:srgbClr val="C00000"/>
                </a:solidFill>
              </a:rPr>
              <a:t>! : </a:t>
            </a:r>
            <a:r>
              <a:rPr lang="cs-CZ" dirty="0" err="1" smtClean="0">
                <a:solidFill>
                  <a:srgbClr val="C00000"/>
                </a:solidFill>
              </a:rPr>
              <a:t>the</a:t>
            </a:r>
            <a:r>
              <a:rPr lang="cs-CZ" dirty="0" smtClean="0">
                <a:solidFill>
                  <a:srgbClr val="C00000"/>
                </a:solidFill>
              </a:rPr>
              <a:t> </a:t>
            </a:r>
            <a:r>
              <a:rPr lang="cs-CZ" dirty="0" err="1" smtClean="0">
                <a:solidFill>
                  <a:srgbClr val="C00000"/>
                </a:solidFill>
              </a:rPr>
              <a:t>Hague</a:t>
            </a:r>
            <a:r>
              <a:rPr lang="cs-CZ" dirty="0" smtClean="0">
                <a:solidFill>
                  <a:srgbClr val="C00000"/>
                </a:solidFill>
              </a:rPr>
              <a:t>, </a:t>
            </a:r>
            <a:r>
              <a:rPr lang="cs-CZ" dirty="0" err="1" smtClean="0">
                <a:solidFill>
                  <a:srgbClr val="C00000"/>
                </a:solidFill>
              </a:rPr>
              <a:t>the</a:t>
            </a:r>
            <a:r>
              <a:rPr lang="cs-CZ" dirty="0" smtClean="0">
                <a:solidFill>
                  <a:srgbClr val="C00000"/>
                </a:solidFill>
              </a:rPr>
              <a:t> Jungfrau, </a:t>
            </a:r>
            <a:r>
              <a:rPr lang="cs-CZ" dirty="0" err="1" smtClean="0">
                <a:solidFill>
                  <a:srgbClr val="C00000"/>
                </a:solidFill>
              </a:rPr>
              <a:t>the</a:t>
            </a:r>
            <a:r>
              <a:rPr lang="cs-CZ" dirty="0" smtClean="0">
                <a:solidFill>
                  <a:srgbClr val="C00000"/>
                </a:solidFill>
              </a:rPr>
              <a:t> Matterhorn, </a:t>
            </a:r>
            <a:r>
              <a:rPr lang="cs-CZ" dirty="0" err="1" smtClean="0">
                <a:solidFill>
                  <a:srgbClr val="C00000"/>
                </a:solidFill>
              </a:rPr>
              <a:t>the</a:t>
            </a:r>
            <a:r>
              <a:rPr lang="cs-CZ" dirty="0" smtClean="0">
                <a:solidFill>
                  <a:srgbClr val="C00000"/>
                </a:solidFill>
              </a:rPr>
              <a:t> </a:t>
            </a:r>
            <a:r>
              <a:rPr lang="cs-CZ" dirty="0" err="1" smtClean="0">
                <a:solidFill>
                  <a:srgbClr val="C00000"/>
                </a:solidFill>
              </a:rPr>
              <a:t>Isle</a:t>
            </a:r>
            <a:r>
              <a:rPr lang="cs-CZ" dirty="0" smtClean="0">
                <a:solidFill>
                  <a:srgbClr val="C00000"/>
                </a:solidFill>
              </a:rPr>
              <a:t> </a:t>
            </a:r>
            <a:r>
              <a:rPr lang="cs-CZ" dirty="0" err="1" smtClean="0">
                <a:solidFill>
                  <a:srgbClr val="C00000"/>
                </a:solidFill>
              </a:rPr>
              <a:t>of</a:t>
            </a:r>
            <a:r>
              <a:rPr lang="cs-CZ" dirty="0" smtClean="0">
                <a:solidFill>
                  <a:srgbClr val="C00000"/>
                </a:solidFill>
              </a:rPr>
              <a:t> Man, </a:t>
            </a:r>
            <a:r>
              <a:rPr lang="cs-CZ" dirty="0" err="1" smtClean="0">
                <a:solidFill>
                  <a:srgbClr val="C00000"/>
                </a:solidFill>
              </a:rPr>
              <a:t>the</a:t>
            </a:r>
            <a:r>
              <a:rPr lang="cs-CZ" dirty="0" smtClean="0">
                <a:solidFill>
                  <a:srgbClr val="C00000"/>
                </a:solidFill>
              </a:rPr>
              <a:t> </a:t>
            </a:r>
            <a:r>
              <a:rPr lang="cs-CZ" dirty="0" err="1" smtClean="0">
                <a:solidFill>
                  <a:srgbClr val="C00000"/>
                </a:solidFill>
              </a:rPr>
              <a:t>Vatican</a:t>
            </a:r>
            <a:endParaRPr lang="en-GB" dirty="0">
              <a:solidFill>
                <a:srgbClr val="C00000"/>
              </a:solidFill>
            </a:endParaRPr>
          </a:p>
        </p:txBody>
      </p:sp>
    </p:spTree>
    <p:extLst>
      <p:ext uri="{BB962C8B-B14F-4D97-AF65-F5344CB8AC3E}">
        <p14:creationId xmlns:p14="http://schemas.microsoft.com/office/powerpoint/2010/main" xmlns="" val="733734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64704"/>
            <a:ext cx="8229600" cy="1152128"/>
          </a:xfrm>
        </p:spPr>
        <p:txBody>
          <a:bodyPr>
            <a:normAutofit fontScale="90000"/>
          </a:bodyPr>
          <a:lstStyle/>
          <a:p>
            <a:r>
              <a:rPr lang="cs-CZ" dirty="0" smtClean="0"/>
              <a:t/>
            </a:r>
            <a:br>
              <a:rPr lang="cs-CZ" dirty="0" smtClean="0"/>
            </a:br>
            <a:r>
              <a:rPr lang="cs-CZ" sz="3600" dirty="0" err="1" smtClean="0"/>
              <a:t>Read</a:t>
            </a:r>
            <a:r>
              <a:rPr lang="cs-CZ" sz="3600" dirty="0" smtClean="0"/>
              <a:t> </a:t>
            </a:r>
            <a:r>
              <a:rPr lang="cs-CZ" sz="3600" dirty="0" err="1" smtClean="0"/>
              <a:t>the</a:t>
            </a:r>
            <a:r>
              <a:rPr lang="cs-CZ" sz="3600" dirty="0" smtClean="0"/>
              <a:t> </a:t>
            </a:r>
            <a:r>
              <a:rPr lang="cs-CZ" sz="3600" dirty="0" err="1" smtClean="0"/>
              <a:t>paragraph</a:t>
            </a:r>
            <a:r>
              <a:rPr lang="cs-CZ" sz="3600" dirty="0" smtClean="0"/>
              <a:t> </a:t>
            </a:r>
            <a:r>
              <a:rPr lang="cs-CZ" sz="3600" dirty="0" err="1" smtClean="0"/>
              <a:t>below</a:t>
            </a:r>
            <a:r>
              <a:rPr lang="cs-CZ" sz="3600" dirty="0" smtClean="0"/>
              <a:t> and insert </a:t>
            </a:r>
            <a:r>
              <a:rPr lang="cs-CZ" sz="3600" b="1" dirty="0" smtClean="0"/>
              <a:t>„THE“ </a:t>
            </a:r>
            <a:r>
              <a:rPr lang="cs-CZ" sz="3600" dirty="0" err="1" smtClean="0"/>
              <a:t>whenever</a:t>
            </a:r>
            <a:r>
              <a:rPr lang="cs-CZ" sz="3600" dirty="0" smtClean="0"/>
              <a:t> </a:t>
            </a:r>
            <a:r>
              <a:rPr lang="cs-CZ" sz="3600" dirty="0" err="1" smtClean="0"/>
              <a:t>necessary</a:t>
            </a:r>
            <a:endParaRPr lang="en-GB" sz="3600" dirty="0"/>
          </a:p>
        </p:txBody>
      </p:sp>
      <p:sp>
        <p:nvSpPr>
          <p:cNvPr id="3" name="Zástupný symbol pro obsah 2"/>
          <p:cNvSpPr>
            <a:spLocks noGrp="1"/>
          </p:cNvSpPr>
          <p:nvPr>
            <p:ph idx="1"/>
          </p:nvPr>
        </p:nvSpPr>
        <p:spPr>
          <a:xfrm>
            <a:off x="457200" y="2204864"/>
            <a:ext cx="8229600" cy="4119736"/>
          </a:xfrm>
        </p:spPr>
        <p:txBody>
          <a:bodyPr>
            <a:normAutofit fontScale="92500"/>
          </a:bodyPr>
          <a:lstStyle/>
          <a:p>
            <a:pPr marL="0" indent="0">
              <a:buNone/>
            </a:pPr>
            <a:r>
              <a:rPr lang="en-GB" dirty="0" smtClean="0"/>
              <a:t>Czech </a:t>
            </a:r>
            <a:r>
              <a:rPr lang="en-GB" dirty="0"/>
              <a:t>Republic is a landlocked country in central Europe. It is surrounded by Poland to the north, Germany to the west, Slovakia to the east, and Austria to the south. </a:t>
            </a:r>
            <a:r>
              <a:rPr lang="en-GB" dirty="0" smtClean="0"/>
              <a:t>Czech </a:t>
            </a:r>
            <a:r>
              <a:rPr lang="en-GB" dirty="0"/>
              <a:t>landscape is quite varied. Plains and lowlands in the central part are surrounded by mountains around the border of the country. The most famous chain of mountains is </a:t>
            </a:r>
            <a:r>
              <a:rPr lang="en-GB" dirty="0" smtClean="0"/>
              <a:t>Giant </a:t>
            </a:r>
            <a:r>
              <a:rPr lang="en-GB" dirty="0"/>
              <a:t>Mountains with the highest peak of </a:t>
            </a:r>
            <a:r>
              <a:rPr lang="en-GB" dirty="0" err="1"/>
              <a:t>Sněžka</a:t>
            </a:r>
            <a:r>
              <a:rPr lang="en-GB" dirty="0"/>
              <a:t>. A number of rivers flow through the country. </a:t>
            </a:r>
            <a:r>
              <a:rPr lang="en-GB" dirty="0" smtClean="0"/>
              <a:t>Labe</a:t>
            </a:r>
            <a:r>
              <a:rPr lang="en-GB" dirty="0"/>
              <a:t>, which springs in </a:t>
            </a:r>
            <a:r>
              <a:rPr lang="en-GB" dirty="0" smtClean="0"/>
              <a:t>Giant </a:t>
            </a:r>
            <a:r>
              <a:rPr lang="en-GB" dirty="0"/>
              <a:t>Mountains and empties into </a:t>
            </a:r>
            <a:r>
              <a:rPr lang="en-GB" dirty="0" smtClean="0"/>
              <a:t>North </a:t>
            </a:r>
            <a:r>
              <a:rPr lang="en-GB" dirty="0"/>
              <a:t>Sea, is one of the major rivers. Its most important tributary </a:t>
            </a:r>
            <a:r>
              <a:rPr lang="en-GB" dirty="0" smtClean="0"/>
              <a:t>Vltava </a:t>
            </a:r>
            <a:r>
              <a:rPr lang="en-GB" dirty="0"/>
              <a:t>is the longest Czech river. Moravian Karst is famous for its cave systems.</a:t>
            </a:r>
          </a:p>
          <a:p>
            <a:pPr marL="0" indent="0">
              <a:buNone/>
            </a:pPr>
            <a:endParaRPr lang="en-GB" dirty="0"/>
          </a:p>
        </p:txBody>
      </p:sp>
    </p:spTree>
    <p:extLst>
      <p:ext uri="{BB962C8B-B14F-4D97-AF65-F5344CB8AC3E}">
        <p14:creationId xmlns:p14="http://schemas.microsoft.com/office/powerpoint/2010/main" xmlns="" val="702548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152128"/>
          </a:xfrm>
        </p:spPr>
        <p:txBody>
          <a:bodyPr>
            <a:normAutofit fontScale="90000"/>
          </a:bodyPr>
          <a:lstStyle/>
          <a:p>
            <a:r>
              <a:rPr lang="cs-CZ" dirty="0" err="1" smtClean="0"/>
              <a:t>The</a:t>
            </a:r>
            <a:r>
              <a:rPr lang="cs-CZ" dirty="0" smtClean="0"/>
              <a:t> Czech Republic</a:t>
            </a:r>
            <a:br>
              <a:rPr lang="cs-CZ" dirty="0" smtClean="0"/>
            </a:br>
            <a:endParaRPr lang="en-GB" sz="3600" dirty="0"/>
          </a:p>
        </p:txBody>
      </p:sp>
      <p:sp>
        <p:nvSpPr>
          <p:cNvPr id="3" name="Zástupný symbol pro obsah 2"/>
          <p:cNvSpPr>
            <a:spLocks noGrp="1"/>
          </p:cNvSpPr>
          <p:nvPr>
            <p:ph idx="1"/>
          </p:nvPr>
        </p:nvSpPr>
        <p:spPr>
          <a:xfrm>
            <a:off x="323528" y="2204864"/>
            <a:ext cx="8568952" cy="4248472"/>
          </a:xfrm>
        </p:spPr>
        <p:txBody>
          <a:bodyPr>
            <a:normAutofit fontScale="92500"/>
          </a:bodyPr>
          <a:lstStyle/>
          <a:p>
            <a:pPr marL="0" indent="0">
              <a:buNone/>
            </a:pPr>
            <a:r>
              <a:rPr lang="en-GB" dirty="0">
                <a:solidFill>
                  <a:srgbClr val="FF0000"/>
                </a:solidFill>
              </a:rPr>
              <a:t>The</a:t>
            </a:r>
            <a:r>
              <a:rPr lang="en-GB" dirty="0"/>
              <a:t> Czech Republic is a landlocked country in central Europe. It is surrounded by Poland to the north, Germany to the west, Slovakia to the east, and Austria to the south. </a:t>
            </a:r>
            <a:r>
              <a:rPr lang="en-GB" dirty="0">
                <a:solidFill>
                  <a:srgbClr val="FF0000"/>
                </a:solidFill>
              </a:rPr>
              <a:t>The</a:t>
            </a:r>
            <a:r>
              <a:rPr lang="en-GB" dirty="0"/>
              <a:t> Czech landscape is quite varied. Plains and lowlands in the central part are surrounded by mountains around the border of the country. The most famous chain of mountains is </a:t>
            </a:r>
            <a:r>
              <a:rPr lang="en-GB" dirty="0">
                <a:solidFill>
                  <a:srgbClr val="FF0000"/>
                </a:solidFill>
              </a:rPr>
              <a:t>the </a:t>
            </a:r>
            <a:r>
              <a:rPr lang="en-GB" dirty="0"/>
              <a:t>Giant Mountains with the highest peak of </a:t>
            </a:r>
            <a:r>
              <a:rPr lang="en-GB" dirty="0" err="1"/>
              <a:t>Sněžka</a:t>
            </a:r>
            <a:r>
              <a:rPr lang="en-GB" dirty="0"/>
              <a:t>. A number of rivers flow through the country. </a:t>
            </a:r>
            <a:r>
              <a:rPr lang="en-GB" dirty="0">
                <a:solidFill>
                  <a:srgbClr val="FF0000"/>
                </a:solidFill>
              </a:rPr>
              <a:t>The</a:t>
            </a:r>
            <a:r>
              <a:rPr lang="en-GB" dirty="0"/>
              <a:t> Labe, which springs in </a:t>
            </a:r>
            <a:r>
              <a:rPr lang="en-GB" dirty="0">
                <a:solidFill>
                  <a:srgbClr val="FF0000"/>
                </a:solidFill>
              </a:rPr>
              <a:t>the</a:t>
            </a:r>
            <a:r>
              <a:rPr lang="en-GB" dirty="0"/>
              <a:t> Giant Mountains and empties into </a:t>
            </a:r>
            <a:r>
              <a:rPr lang="en-GB" dirty="0">
                <a:solidFill>
                  <a:srgbClr val="FF0000"/>
                </a:solidFill>
              </a:rPr>
              <a:t>the</a:t>
            </a:r>
            <a:r>
              <a:rPr lang="en-GB" dirty="0"/>
              <a:t> North Sea, is one of the major rivers. Its most important tributary </a:t>
            </a:r>
            <a:r>
              <a:rPr lang="en-GB" dirty="0">
                <a:solidFill>
                  <a:srgbClr val="FF0000"/>
                </a:solidFill>
              </a:rPr>
              <a:t>the</a:t>
            </a:r>
            <a:r>
              <a:rPr lang="en-GB" dirty="0"/>
              <a:t> Vltava is the longest Czech river. Moravian Karst is famous for its cave systems.</a:t>
            </a:r>
          </a:p>
          <a:p>
            <a:pPr marL="0" indent="0">
              <a:buNone/>
            </a:pPr>
            <a:endParaRPr lang="en-GB" dirty="0"/>
          </a:p>
        </p:txBody>
      </p:sp>
    </p:spTree>
    <p:extLst>
      <p:ext uri="{BB962C8B-B14F-4D97-AF65-F5344CB8AC3E}">
        <p14:creationId xmlns:p14="http://schemas.microsoft.com/office/powerpoint/2010/main" xmlns="" val="16911437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152128"/>
          </a:xfrm>
        </p:spPr>
        <p:txBody>
          <a:bodyPr>
            <a:normAutofit fontScale="90000"/>
          </a:bodyPr>
          <a:lstStyle/>
          <a:p>
            <a:r>
              <a:rPr lang="cs-CZ" dirty="0" err="1" smtClean="0"/>
              <a:t>The</a:t>
            </a:r>
            <a:r>
              <a:rPr lang="cs-CZ" dirty="0" smtClean="0"/>
              <a:t> Czech Republic</a:t>
            </a:r>
            <a:br>
              <a:rPr lang="cs-CZ" dirty="0" smtClean="0"/>
            </a:br>
            <a:r>
              <a:rPr lang="cs-CZ" sz="3600" dirty="0" err="1" smtClean="0"/>
              <a:t>Read</a:t>
            </a:r>
            <a:r>
              <a:rPr lang="cs-CZ" sz="3600" dirty="0" smtClean="0"/>
              <a:t> </a:t>
            </a:r>
            <a:r>
              <a:rPr lang="cs-CZ" sz="3600" dirty="0" err="1" smtClean="0"/>
              <a:t>the</a:t>
            </a:r>
            <a:r>
              <a:rPr lang="cs-CZ" sz="3600" dirty="0" smtClean="0"/>
              <a:t> </a:t>
            </a:r>
            <a:r>
              <a:rPr lang="cs-CZ" sz="3600" dirty="0" err="1" smtClean="0"/>
              <a:t>paragraph</a:t>
            </a:r>
            <a:r>
              <a:rPr lang="cs-CZ" sz="3600" dirty="0" smtClean="0"/>
              <a:t> </a:t>
            </a:r>
            <a:r>
              <a:rPr lang="cs-CZ" sz="3600" dirty="0" err="1" smtClean="0"/>
              <a:t>again</a:t>
            </a:r>
            <a:r>
              <a:rPr lang="cs-CZ" sz="3600" dirty="0" smtClean="0"/>
              <a:t> and </a:t>
            </a:r>
            <a:r>
              <a:rPr lang="cs-CZ" sz="3600" dirty="0" err="1" smtClean="0"/>
              <a:t>complete</a:t>
            </a:r>
            <a:r>
              <a:rPr lang="cs-CZ" sz="3600" dirty="0" smtClean="0"/>
              <a:t> </a:t>
            </a:r>
            <a:r>
              <a:rPr lang="cs-CZ" sz="3600" dirty="0" err="1" smtClean="0"/>
              <a:t>the</a:t>
            </a:r>
            <a:r>
              <a:rPr lang="cs-CZ" sz="3600" dirty="0" smtClean="0"/>
              <a:t> </a:t>
            </a:r>
            <a:r>
              <a:rPr lang="cs-CZ" sz="3600" dirty="0" err="1" smtClean="0"/>
              <a:t>missing</a:t>
            </a:r>
            <a:r>
              <a:rPr lang="cs-CZ" sz="3600" dirty="0" smtClean="0"/>
              <a:t> </a:t>
            </a:r>
            <a:r>
              <a:rPr lang="cs-CZ" sz="3600" dirty="0" err="1" smtClean="0"/>
              <a:t>words</a:t>
            </a:r>
            <a:endParaRPr lang="en-GB" sz="3600" dirty="0"/>
          </a:p>
        </p:txBody>
      </p:sp>
      <p:sp>
        <p:nvSpPr>
          <p:cNvPr id="3" name="Zástupný symbol pro obsah 2"/>
          <p:cNvSpPr>
            <a:spLocks noGrp="1"/>
          </p:cNvSpPr>
          <p:nvPr>
            <p:ph idx="1"/>
          </p:nvPr>
        </p:nvSpPr>
        <p:spPr>
          <a:xfrm>
            <a:off x="457200" y="2204864"/>
            <a:ext cx="8229600" cy="4119736"/>
          </a:xfrm>
        </p:spPr>
        <p:txBody>
          <a:bodyPr>
            <a:normAutofit fontScale="92500" lnSpcReduction="10000"/>
          </a:bodyPr>
          <a:lstStyle/>
          <a:p>
            <a:pPr marL="0" indent="0">
              <a:buNone/>
            </a:pPr>
            <a:r>
              <a:rPr lang="en-GB" dirty="0"/>
              <a:t>The Czech Republic is a </a:t>
            </a:r>
            <a:r>
              <a:rPr lang="en-GB" dirty="0">
                <a:solidFill>
                  <a:schemeClr val="bg1"/>
                </a:solidFill>
              </a:rPr>
              <a:t>landlocked</a:t>
            </a:r>
            <a:r>
              <a:rPr lang="en-GB" dirty="0"/>
              <a:t> country in central Europe. It is surrounded by </a:t>
            </a:r>
            <a:r>
              <a:rPr lang="en-GB" dirty="0">
                <a:solidFill>
                  <a:schemeClr val="bg1"/>
                </a:solidFill>
              </a:rPr>
              <a:t>Poland</a:t>
            </a:r>
            <a:r>
              <a:rPr lang="en-GB" dirty="0"/>
              <a:t> to the north, </a:t>
            </a:r>
            <a:r>
              <a:rPr lang="en-GB" dirty="0">
                <a:solidFill>
                  <a:schemeClr val="bg1"/>
                </a:solidFill>
              </a:rPr>
              <a:t>Germany</a:t>
            </a:r>
            <a:r>
              <a:rPr lang="en-GB" dirty="0"/>
              <a:t> to the west, Slovakia to the east, and </a:t>
            </a:r>
            <a:r>
              <a:rPr lang="en-GB" dirty="0">
                <a:solidFill>
                  <a:schemeClr val="bg1"/>
                </a:solidFill>
              </a:rPr>
              <a:t>Austria</a:t>
            </a:r>
            <a:r>
              <a:rPr lang="en-GB" dirty="0"/>
              <a:t> to the south. The Czech </a:t>
            </a:r>
            <a:r>
              <a:rPr lang="en-GB" dirty="0">
                <a:solidFill>
                  <a:schemeClr val="bg1"/>
                </a:solidFill>
              </a:rPr>
              <a:t>landscape</a:t>
            </a:r>
            <a:r>
              <a:rPr lang="en-GB" dirty="0"/>
              <a:t> is quite varied. Plains and lowlands in the central part are surrounded by mountains around the border of the country. The most famous chain of mountains is the Giant Mountains with the highest </a:t>
            </a:r>
            <a:r>
              <a:rPr lang="en-GB" dirty="0">
                <a:solidFill>
                  <a:schemeClr val="bg1"/>
                </a:solidFill>
              </a:rPr>
              <a:t>peak </a:t>
            </a:r>
            <a:r>
              <a:rPr lang="en-GB" dirty="0"/>
              <a:t>of </a:t>
            </a:r>
            <a:r>
              <a:rPr lang="en-GB" dirty="0" err="1"/>
              <a:t>Sněžka</a:t>
            </a:r>
            <a:r>
              <a:rPr lang="en-GB" dirty="0"/>
              <a:t>. A number of rivers flow through the country. The Labe, which </a:t>
            </a:r>
            <a:r>
              <a:rPr lang="en-GB" dirty="0">
                <a:solidFill>
                  <a:schemeClr val="bg1"/>
                </a:solidFill>
              </a:rPr>
              <a:t>springs</a:t>
            </a:r>
            <a:r>
              <a:rPr lang="en-GB" dirty="0"/>
              <a:t> in the Giant Mountains and </a:t>
            </a:r>
            <a:r>
              <a:rPr lang="en-GB" dirty="0">
                <a:solidFill>
                  <a:schemeClr val="bg1"/>
                </a:solidFill>
              </a:rPr>
              <a:t>empties</a:t>
            </a:r>
            <a:r>
              <a:rPr lang="en-GB" dirty="0"/>
              <a:t> into the North Sea, is one of the major rivers. Its most important </a:t>
            </a:r>
            <a:r>
              <a:rPr lang="en-GB" dirty="0">
                <a:solidFill>
                  <a:schemeClr val="bg1"/>
                </a:solidFill>
              </a:rPr>
              <a:t>tributary</a:t>
            </a:r>
            <a:r>
              <a:rPr lang="en-GB" dirty="0"/>
              <a:t> the Vltava is the longest Czech river. Moravian Karst is famous for its </a:t>
            </a:r>
            <a:r>
              <a:rPr lang="en-GB" dirty="0">
                <a:solidFill>
                  <a:schemeClr val="bg1"/>
                </a:solidFill>
              </a:rPr>
              <a:t>cave</a:t>
            </a:r>
            <a:r>
              <a:rPr lang="en-GB" dirty="0"/>
              <a:t> systems.</a:t>
            </a:r>
          </a:p>
          <a:p>
            <a:pPr marL="0" indent="0">
              <a:buNone/>
            </a:pPr>
            <a:endParaRPr lang="en-GB" dirty="0"/>
          </a:p>
        </p:txBody>
      </p:sp>
    </p:spTree>
    <p:extLst>
      <p:ext uri="{BB962C8B-B14F-4D97-AF65-F5344CB8AC3E}">
        <p14:creationId xmlns:p14="http://schemas.microsoft.com/office/powerpoint/2010/main" xmlns="" val="3248398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2339772875"/>
              </p:ext>
            </p:extLst>
          </p:nvPr>
        </p:nvGraphicFramePr>
        <p:xfrm>
          <a:off x="467544" y="2420888"/>
          <a:ext cx="8229600" cy="4043680"/>
        </p:xfrm>
        <a:graphic>
          <a:graphicData uri="http://schemas.openxmlformats.org/drawingml/2006/table">
            <a:tbl>
              <a:tblPr firstRow="1" bandRow="1">
                <a:tableStyleId>{22838BEF-8BB2-4498-84A7-C5851F593DF1}</a:tableStyleId>
              </a:tblPr>
              <a:tblGrid>
                <a:gridCol w="3898776"/>
                <a:gridCol w="4330824"/>
              </a:tblGrid>
              <a:tr h="370840">
                <a:tc>
                  <a:txBody>
                    <a:bodyPr/>
                    <a:lstStyle/>
                    <a:p>
                      <a:r>
                        <a:rPr lang="cs-CZ" b="1" dirty="0" smtClean="0"/>
                        <a:t>NÁZEV ŠKOLY:</a:t>
                      </a:r>
                      <a:endParaRPr lang="cs-CZ" b="1" dirty="0"/>
                    </a:p>
                  </a:txBody>
                  <a:tcPr/>
                </a:tc>
                <a:tc>
                  <a:txBody>
                    <a:bodyPr/>
                    <a:lstStyle/>
                    <a:p>
                      <a:r>
                        <a:rPr lang="cs-CZ" b="0" dirty="0" smtClean="0"/>
                        <a:t>Gymnázium Františka Živného, Bohumín, Jana Palacha 794, příspěvková organizace</a:t>
                      </a:r>
                      <a:endParaRPr lang="cs-CZ" b="0" dirty="0"/>
                    </a:p>
                  </a:txBody>
                  <a:tcPr/>
                </a:tc>
              </a:tr>
              <a:tr h="370840">
                <a:tc>
                  <a:txBody>
                    <a:bodyPr/>
                    <a:lstStyle/>
                    <a:p>
                      <a:r>
                        <a:rPr lang="cs-CZ" b="1" dirty="0" smtClean="0"/>
                        <a:t>VZDĚLÁVACÍ OBLAST:</a:t>
                      </a:r>
                      <a:endParaRPr lang="cs-CZ" b="1" dirty="0"/>
                    </a:p>
                  </a:txBody>
                  <a:tcPr/>
                </a:tc>
                <a:tc>
                  <a:txBody>
                    <a:bodyPr/>
                    <a:lstStyle/>
                    <a:p>
                      <a:r>
                        <a:rPr lang="cs-CZ" dirty="0" smtClean="0"/>
                        <a:t>Jazyk a jazyková komunikace</a:t>
                      </a:r>
                      <a:endParaRPr lang="cs-CZ" dirty="0"/>
                    </a:p>
                  </a:txBody>
                  <a:tcPr/>
                </a:tc>
              </a:tr>
              <a:tr h="370840">
                <a:tc>
                  <a:txBody>
                    <a:bodyPr/>
                    <a:lstStyle/>
                    <a:p>
                      <a:r>
                        <a:rPr lang="cs-CZ" b="1" dirty="0" smtClean="0"/>
                        <a:t>VZDĚLÁVACÍ OBOR:</a:t>
                      </a:r>
                      <a:endParaRPr lang="cs-CZ" b="1" dirty="0"/>
                    </a:p>
                  </a:txBody>
                  <a:tcPr/>
                </a:tc>
                <a:tc>
                  <a:txBody>
                    <a:bodyPr/>
                    <a:lstStyle/>
                    <a:p>
                      <a:r>
                        <a:rPr lang="cs-CZ" dirty="0" smtClean="0"/>
                        <a:t>Jazyk anglický, 3. ročník SŠ a odpovídající ročník víceletých gymnázií</a:t>
                      </a:r>
                      <a:endParaRPr lang="cs-CZ" dirty="0"/>
                    </a:p>
                  </a:txBody>
                  <a:tcPr/>
                </a:tc>
              </a:tr>
              <a:tr h="370840">
                <a:tc>
                  <a:txBody>
                    <a:bodyPr/>
                    <a:lstStyle/>
                    <a:p>
                      <a:r>
                        <a:rPr lang="cs-CZ" b="1" dirty="0" smtClean="0"/>
                        <a:t>TÉMA:</a:t>
                      </a:r>
                      <a:endParaRPr lang="cs-CZ" b="1" dirty="0"/>
                    </a:p>
                  </a:txBody>
                  <a:tcPr/>
                </a:tc>
                <a:tc>
                  <a:txBody>
                    <a:bodyPr/>
                    <a:lstStyle/>
                    <a:p>
                      <a:r>
                        <a:rPr lang="cs-CZ" dirty="0" err="1" smtClean="0"/>
                        <a:t>Geography</a:t>
                      </a:r>
                      <a:r>
                        <a:rPr lang="cs-CZ" dirty="0" smtClean="0"/>
                        <a:t> and </a:t>
                      </a:r>
                      <a:r>
                        <a:rPr lang="cs-CZ" dirty="0" err="1" smtClean="0"/>
                        <a:t>nature</a:t>
                      </a:r>
                      <a:endParaRPr lang="cs-CZ" dirty="0"/>
                    </a:p>
                  </a:txBody>
                  <a:tcPr/>
                </a:tc>
              </a:tr>
              <a:tr h="370840">
                <a:tc>
                  <a:txBody>
                    <a:bodyPr/>
                    <a:lstStyle/>
                    <a:p>
                      <a:r>
                        <a:rPr lang="cs-CZ" b="1" dirty="0" smtClean="0"/>
                        <a:t>AUTOR:</a:t>
                      </a:r>
                      <a:endParaRPr lang="cs-CZ" b="1" dirty="0"/>
                    </a:p>
                  </a:txBody>
                  <a:tcPr/>
                </a:tc>
                <a:tc>
                  <a:txBody>
                    <a:bodyPr/>
                    <a:lstStyle/>
                    <a:p>
                      <a:r>
                        <a:rPr lang="cs-CZ" dirty="0" smtClean="0"/>
                        <a:t>Mgr. Jana Sochorová</a:t>
                      </a:r>
                      <a:endParaRPr lang="cs-CZ" dirty="0"/>
                    </a:p>
                  </a:txBody>
                  <a:tcPr/>
                </a:tc>
              </a:tr>
              <a:tr h="370840">
                <a:tc>
                  <a:txBody>
                    <a:bodyPr/>
                    <a:lstStyle/>
                    <a:p>
                      <a:r>
                        <a:rPr lang="cs-CZ" b="1" dirty="0" smtClean="0"/>
                        <a:t>DATUM:</a:t>
                      </a:r>
                      <a:endParaRPr lang="cs-CZ" b="1" dirty="0"/>
                    </a:p>
                  </a:txBody>
                  <a:tcPr/>
                </a:tc>
                <a:tc>
                  <a:txBody>
                    <a:bodyPr/>
                    <a:lstStyle/>
                    <a:p>
                      <a:r>
                        <a:rPr lang="cs-CZ" smtClean="0"/>
                        <a:t>29. </a:t>
                      </a:r>
                      <a:r>
                        <a:rPr lang="cs-CZ" dirty="0" smtClean="0"/>
                        <a:t>7. 2013</a:t>
                      </a:r>
                      <a:endParaRPr lang="cs-CZ" dirty="0"/>
                    </a:p>
                  </a:txBody>
                  <a:tcPr/>
                </a:tc>
              </a:tr>
              <a:tr h="370840">
                <a:tc>
                  <a:txBody>
                    <a:bodyPr/>
                    <a:lstStyle/>
                    <a:p>
                      <a:r>
                        <a:rPr lang="cs-CZ" b="1" dirty="0" smtClean="0"/>
                        <a:t>NÁZEV A ČÍSLO PROJEKTU:</a:t>
                      </a:r>
                      <a:endParaRPr lang="cs-CZ" b="1" dirty="0"/>
                    </a:p>
                  </a:txBody>
                  <a:tcPr/>
                </a:tc>
                <a:tc>
                  <a:txBody>
                    <a:bodyPr/>
                    <a:lstStyle/>
                    <a:p>
                      <a:r>
                        <a:rPr lang="cs-CZ" dirty="0" smtClean="0"/>
                        <a:t>Učíme se pro život v 21. století</a:t>
                      </a:r>
                    </a:p>
                    <a:p>
                      <a:r>
                        <a:rPr lang="cs-CZ" dirty="0" smtClean="0"/>
                        <a:t>CZ.1.07/1.5.00/34.0629</a:t>
                      </a:r>
                      <a:endParaRPr lang="cs-CZ" dirty="0"/>
                    </a:p>
                  </a:txBody>
                  <a:tcPr/>
                </a:tc>
              </a:tr>
              <a:tr h="370840">
                <a:tc>
                  <a:txBody>
                    <a:bodyPr/>
                    <a:lstStyle/>
                    <a:p>
                      <a:r>
                        <a:rPr lang="cs-CZ" b="1" dirty="0" smtClean="0"/>
                        <a:t>OZNAČENÍ VÝUKOVÉHO</a:t>
                      </a:r>
                      <a:r>
                        <a:rPr lang="cs-CZ" b="1" baseline="0" dirty="0" smtClean="0"/>
                        <a:t> MATERIÁLU:</a:t>
                      </a:r>
                      <a:endParaRPr lang="cs-CZ" b="1" dirty="0"/>
                    </a:p>
                  </a:txBody>
                  <a:tcPr/>
                </a:tc>
                <a:tc>
                  <a:txBody>
                    <a:bodyPr/>
                    <a:lstStyle/>
                    <a:p>
                      <a:r>
                        <a:rPr lang="cs-CZ" dirty="0" smtClean="0"/>
                        <a:t>VY_32_INOVACE_JA.SO.01</a:t>
                      </a:r>
                      <a:endParaRPr lang="cs-CZ" dirty="0"/>
                    </a:p>
                  </a:txBody>
                  <a:tcPr/>
                </a:tc>
              </a:tr>
            </a:tbl>
          </a:graphicData>
        </a:graphic>
      </p:graphicFrame>
      <p:pic>
        <p:nvPicPr>
          <p:cNvPr id="5" name="Obrázek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908720"/>
            <a:ext cx="8286750" cy="1314450"/>
          </a:xfrm>
          <a:prstGeom prst="rect">
            <a:avLst/>
          </a:prstGeom>
        </p:spPr>
      </p:pic>
    </p:spTree>
    <p:extLst>
      <p:ext uri="{BB962C8B-B14F-4D97-AF65-F5344CB8AC3E}">
        <p14:creationId xmlns:p14="http://schemas.microsoft.com/office/powerpoint/2010/main" xmlns="" val="3331971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980728"/>
            <a:ext cx="8229600" cy="1152128"/>
          </a:xfrm>
        </p:spPr>
        <p:txBody>
          <a:bodyPr>
            <a:normAutofit fontScale="90000"/>
          </a:bodyPr>
          <a:lstStyle/>
          <a:p>
            <a:r>
              <a:rPr lang="cs-CZ" dirty="0" err="1" smtClean="0"/>
              <a:t>The</a:t>
            </a:r>
            <a:r>
              <a:rPr lang="cs-CZ" dirty="0" smtClean="0"/>
              <a:t> Czech Republic</a:t>
            </a:r>
            <a:br>
              <a:rPr lang="cs-CZ" dirty="0" smtClean="0"/>
            </a:br>
            <a:endParaRPr lang="en-GB" sz="3600" dirty="0"/>
          </a:p>
        </p:txBody>
      </p:sp>
      <p:sp>
        <p:nvSpPr>
          <p:cNvPr id="3" name="Zástupný symbol pro obsah 2"/>
          <p:cNvSpPr>
            <a:spLocks noGrp="1"/>
          </p:cNvSpPr>
          <p:nvPr>
            <p:ph idx="1"/>
          </p:nvPr>
        </p:nvSpPr>
        <p:spPr>
          <a:xfrm>
            <a:off x="457200" y="2204864"/>
            <a:ext cx="8229600" cy="4119736"/>
          </a:xfrm>
        </p:spPr>
        <p:txBody>
          <a:bodyPr>
            <a:normAutofit fontScale="92500" lnSpcReduction="10000"/>
          </a:bodyPr>
          <a:lstStyle/>
          <a:p>
            <a:pPr marL="0" indent="0">
              <a:buNone/>
            </a:pPr>
            <a:r>
              <a:rPr lang="en-GB" dirty="0"/>
              <a:t>The Czech Republic is a </a:t>
            </a:r>
            <a:r>
              <a:rPr lang="en-GB" dirty="0">
                <a:solidFill>
                  <a:srgbClr val="00B050"/>
                </a:solidFill>
              </a:rPr>
              <a:t>landlocked</a:t>
            </a:r>
            <a:r>
              <a:rPr lang="en-GB" dirty="0"/>
              <a:t> country in central Europe. It is surrounded by </a:t>
            </a:r>
            <a:r>
              <a:rPr lang="en-GB" dirty="0">
                <a:solidFill>
                  <a:srgbClr val="00B050"/>
                </a:solidFill>
              </a:rPr>
              <a:t>Poland</a:t>
            </a:r>
            <a:r>
              <a:rPr lang="en-GB" dirty="0"/>
              <a:t> to the north, </a:t>
            </a:r>
            <a:r>
              <a:rPr lang="en-GB" dirty="0">
                <a:solidFill>
                  <a:srgbClr val="00B050"/>
                </a:solidFill>
              </a:rPr>
              <a:t>Germany</a:t>
            </a:r>
            <a:r>
              <a:rPr lang="en-GB" dirty="0"/>
              <a:t> to the west, Slovakia to the east, and </a:t>
            </a:r>
            <a:r>
              <a:rPr lang="en-GB" dirty="0">
                <a:solidFill>
                  <a:srgbClr val="00B050"/>
                </a:solidFill>
              </a:rPr>
              <a:t>Austria</a:t>
            </a:r>
            <a:r>
              <a:rPr lang="en-GB" dirty="0"/>
              <a:t> to the south. The Czech </a:t>
            </a:r>
            <a:r>
              <a:rPr lang="en-GB" dirty="0">
                <a:solidFill>
                  <a:srgbClr val="00B050"/>
                </a:solidFill>
              </a:rPr>
              <a:t>landscape</a:t>
            </a:r>
            <a:r>
              <a:rPr lang="en-GB" dirty="0"/>
              <a:t> is quite varied. Plains and lowlands in the central part are surrounded by mountains around the border of the country. The most famous chain of mountains is the Giant Mountains with the highest </a:t>
            </a:r>
            <a:r>
              <a:rPr lang="en-GB" dirty="0">
                <a:solidFill>
                  <a:srgbClr val="00B050"/>
                </a:solidFill>
              </a:rPr>
              <a:t>peak</a:t>
            </a:r>
            <a:r>
              <a:rPr lang="en-GB" dirty="0"/>
              <a:t> of </a:t>
            </a:r>
            <a:r>
              <a:rPr lang="en-GB" dirty="0" err="1"/>
              <a:t>Sněžka</a:t>
            </a:r>
            <a:r>
              <a:rPr lang="en-GB" dirty="0"/>
              <a:t>. A number of rivers flow through the country. The Labe, which </a:t>
            </a:r>
            <a:r>
              <a:rPr lang="en-GB" dirty="0">
                <a:solidFill>
                  <a:srgbClr val="00B050"/>
                </a:solidFill>
              </a:rPr>
              <a:t>springs </a:t>
            </a:r>
            <a:r>
              <a:rPr lang="en-GB" dirty="0"/>
              <a:t>in the Giant Mountains and </a:t>
            </a:r>
            <a:r>
              <a:rPr lang="en-GB" dirty="0">
                <a:solidFill>
                  <a:srgbClr val="00B050"/>
                </a:solidFill>
              </a:rPr>
              <a:t>empties</a:t>
            </a:r>
            <a:r>
              <a:rPr lang="en-GB" dirty="0"/>
              <a:t> into the North Sea, is one of the major rivers. Its most important </a:t>
            </a:r>
            <a:r>
              <a:rPr lang="en-GB" dirty="0">
                <a:solidFill>
                  <a:srgbClr val="00B050"/>
                </a:solidFill>
              </a:rPr>
              <a:t>tributary</a:t>
            </a:r>
            <a:r>
              <a:rPr lang="en-GB" dirty="0"/>
              <a:t> the Vltava is the longest Czech river. Moravian Karst is famous for its </a:t>
            </a:r>
            <a:r>
              <a:rPr lang="en-GB" dirty="0">
                <a:solidFill>
                  <a:srgbClr val="00B050"/>
                </a:solidFill>
              </a:rPr>
              <a:t>cave</a:t>
            </a:r>
            <a:r>
              <a:rPr lang="en-GB" dirty="0"/>
              <a:t> systems.</a:t>
            </a:r>
          </a:p>
          <a:p>
            <a:pPr marL="0" indent="0">
              <a:buNone/>
            </a:pPr>
            <a:endParaRPr lang="en-GB" dirty="0"/>
          </a:p>
        </p:txBody>
      </p:sp>
    </p:spTree>
    <p:extLst>
      <p:ext uri="{BB962C8B-B14F-4D97-AF65-F5344CB8AC3E}">
        <p14:creationId xmlns:p14="http://schemas.microsoft.com/office/powerpoint/2010/main" xmlns="" val="3550508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Describe</a:t>
            </a:r>
            <a:r>
              <a:rPr lang="cs-CZ" dirty="0" smtClean="0"/>
              <a:t>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991535519"/>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0267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The</a:t>
            </a:r>
            <a:r>
              <a:rPr lang="cs-CZ" dirty="0" smtClean="0"/>
              <a:t> </a:t>
            </a:r>
            <a:r>
              <a:rPr lang="cs-CZ" dirty="0" err="1" smtClean="0"/>
              <a:t>environment</a:t>
            </a:r>
            <a:endParaRPr lang="en-GB" dirty="0"/>
          </a:p>
        </p:txBody>
      </p:sp>
      <p:sp>
        <p:nvSpPr>
          <p:cNvPr id="3" name="Zástupný symbol pro obsah 2"/>
          <p:cNvSpPr>
            <a:spLocks noGrp="1"/>
          </p:cNvSpPr>
          <p:nvPr>
            <p:ph idx="1"/>
          </p:nvPr>
        </p:nvSpPr>
        <p:spPr/>
        <p:txBody>
          <a:bodyPr>
            <a:normAutofit fontScale="92500"/>
          </a:bodyPr>
          <a:lstStyle/>
          <a:p>
            <a:r>
              <a:rPr lang="en-GB" sz="2400" i="1" dirty="0"/>
              <a:t>Read an article about </a:t>
            </a:r>
            <a:r>
              <a:rPr lang="cs-CZ" sz="2400" i="1" dirty="0" err="1" smtClean="0"/>
              <a:t>the</a:t>
            </a:r>
            <a:r>
              <a:rPr lang="cs-CZ" sz="2400" i="1" dirty="0" smtClean="0"/>
              <a:t> </a:t>
            </a:r>
            <a:r>
              <a:rPr lang="cs-CZ" sz="2400" i="1" dirty="0" err="1" smtClean="0"/>
              <a:t>environment</a:t>
            </a:r>
            <a:r>
              <a:rPr lang="cs-CZ" sz="2400" i="1" dirty="0" smtClean="0"/>
              <a:t> and </a:t>
            </a:r>
            <a:r>
              <a:rPr lang="cs-CZ" sz="2400" i="1" dirty="0" err="1" smtClean="0"/>
              <a:t>its</a:t>
            </a:r>
            <a:r>
              <a:rPr lang="cs-CZ" sz="2400" i="1" dirty="0" smtClean="0"/>
              <a:t> </a:t>
            </a:r>
            <a:r>
              <a:rPr lang="cs-CZ" sz="2400" i="1" dirty="0" err="1" smtClean="0"/>
              <a:t>protection</a:t>
            </a:r>
            <a:r>
              <a:rPr lang="en-GB" sz="2400" i="1" dirty="0" smtClean="0"/>
              <a:t> </a:t>
            </a:r>
            <a:r>
              <a:rPr lang="en-GB" sz="2400" i="1" dirty="0"/>
              <a:t>using the website</a:t>
            </a:r>
            <a:r>
              <a:rPr lang="cs-CZ" sz="2400" dirty="0" smtClean="0"/>
              <a:t>: </a:t>
            </a:r>
            <a:r>
              <a:rPr lang="en-GB" dirty="0" smtClean="0">
                <a:hlinkClick r:id="rId2"/>
              </a:rPr>
              <a:t>http</a:t>
            </a:r>
            <a:r>
              <a:rPr lang="en-GB" dirty="0">
                <a:hlinkClick r:id="rId2"/>
              </a:rPr>
              <a:t>://</a:t>
            </a:r>
            <a:r>
              <a:rPr lang="en-GB" dirty="0" smtClean="0">
                <a:hlinkClick r:id="rId2"/>
              </a:rPr>
              <a:t>www.bridge-online.cz/aitom/upload/maturita/temata/33_environment_and_protection.pdf</a:t>
            </a:r>
            <a:endParaRPr lang="cs-CZ" dirty="0" smtClean="0"/>
          </a:p>
          <a:p>
            <a:r>
              <a:rPr lang="cs-CZ" i="1" dirty="0" err="1" smtClean="0"/>
              <a:t>Answer</a:t>
            </a:r>
            <a:r>
              <a:rPr lang="cs-CZ" i="1" dirty="0" smtClean="0"/>
              <a:t> </a:t>
            </a:r>
            <a:r>
              <a:rPr lang="cs-CZ" i="1" dirty="0" err="1" smtClean="0"/>
              <a:t>the</a:t>
            </a:r>
            <a:r>
              <a:rPr lang="cs-CZ" i="1" dirty="0" smtClean="0"/>
              <a:t> </a:t>
            </a:r>
            <a:r>
              <a:rPr lang="cs-CZ" i="1" dirty="0" err="1" smtClean="0"/>
              <a:t>questions</a:t>
            </a:r>
            <a:r>
              <a:rPr lang="cs-CZ" i="1" dirty="0" smtClean="0"/>
              <a:t> in </a:t>
            </a:r>
            <a:r>
              <a:rPr lang="cs-CZ" i="1" dirty="0" err="1" smtClean="0"/>
              <a:t>pairs</a:t>
            </a:r>
            <a:r>
              <a:rPr lang="cs-CZ" dirty="0" smtClean="0"/>
              <a:t>:</a:t>
            </a:r>
          </a:p>
          <a:p>
            <a:pPr lvl="1"/>
            <a:r>
              <a:rPr lang="cs-CZ" dirty="0" err="1" smtClean="0"/>
              <a:t>What</a:t>
            </a:r>
            <a:r>
              <a:rPr lang="cs-CZ" dirty="0" smtClean="0"/>
              <a:t> </a:t>
            </a:r>
            <a:r>
              <a:rPr lang="cs-CZ" dirty="0" err="1" smtClean="0"/>
              <a:t>does</a:t>
            </a:r>
            <a:r>
              <a:rPr lang="cs-CZ" dirty="0" smtClean="0"/>
              <a:t> </a:t>
            </a:r>
            <a:r>
              <a:rPr lang="cs-CZ" b="1" dirty="0" err="1" smtClean="0"/>
              <a:t>global</a:t>
            </a:r>
            <a:r>
              <a:rPr lang="cs-CZ" b="1" dirty="0" smtClean="0"/>
              <a:t> </a:t>
            </a:r>
            <a:r>
              <a:rPr lang="cs-CZ" b="1" dirty="0" err="1" smtClean="0"/>
              <a:t>warming</a:t>
            </a:r>
            <a:r>
              <a:rPr lang="cs-CZ" b="1" dirty="0" smtClean="0"/>
              <a:t> </a:t>
            </a:r>
            <a:r>
              <a:rPr lang="cs-CZ" dirty="0" err="1" smtClean="0"/>
              <a:t>mean</a:t>
            </a:r>
            <a:r>
              <a:rPr lang="cs-CZ" dirty="0" smtClean="0"/>
              <a:t>? </a:t>
            </a:r>
            <a:r>
              <a:rPr lang="cs-CZ" dirty="0" err="1" smtClean="0"/>
              <a:t>What</a:t>
            </a:r>
            <a:r>
              <a:rPr lang="cs-CZ" dirty="0" smtClean="0"/>
              <a:t> are </a:t>
            </a:r>
            <a:r>
              <a:rPr lang="cs-CZ" dirty="0" err="1" smtClean="0"/>
              <a:t>the</a:t>
            </a:r>
            <a:r>
              <a:rPr lang="cs-CZ" dirty="0" smtClean="0"/>
              <a:t> </a:t>
            </a:r>
            <a:r>
              <a:rPr lang="cs-CZ" dirty="0" err="1" smtClean="0"/>
              <a:t>causes</a:t>
            </a:r>
            <a:r>
              <a:rPr lang="cs-CZ" dirty="0" smtClean="0"/>
              <a:t> and </a:t>
            </a:r>
            <a:r>
              <a:rPr lang="cs-CZ" dirty="0" err="1" smtClean="0"/>
              <a:t>effects</a:t>
            </a:r>
            <a:r>
              <a:rPr lang="cs-CZ" dirty="0" smtClean="0"/>
              <a:t> </a:t>
            </a:r>
            <a:r>
              <a:rPr lang="cs-CZ" dirty="0" err="1" smtClean="0"/>
              <a:t>of</a:t>
            </a:r>
            <a:r>
              <a:rPr lang="cs-CZ" dirty="0" smtClean="0"/>
              <a:t> </a:t>
            </a:r>
            <a:r>
              <a:rPr lang="cs-CZ" dirty="0" err="1" smtClean="0"/>
              <a:t>global</a:t>
            </a:r>
            <a:r>
              <a:rPr lang="cs-CZ" dirty="0" smtClean="0"/>
              <a:t> </a:t>
            </a:r>
            <a:r>
              <a:rPr lang="cs-CZ" dirty="0" err="1" smtClean="0"/>
              <a:t>warming</a:t>
            </a:r>
            <a:r>
              <a:rPr lang="cs-CZ" dirty="0" smtClean="0"/>
              <a:t>?</a:t>
            </a:r>
          </a:p>
          <a:p>
            <a:pPr lvl="1"/>
            <a:r>
              <a:rPr lang="cs-CZ" dirty="0" err="1" smtClean="0"/>
              <a:t>What</a:t>
            </a:r>
            <a:r>
              <a:rPr lang="cs-CZ" dirty="0" smtClean="0"/>
              <a:t> </a:t>
            </a:r>
            <a:r>
              <a:rPr lang="cs-CZ" dirty="0" err="1" smtClean="0"/>
              <a:t>is</a:t>
            </a:r>
            <a:r>
              <a:rPr lang="cs-CZ" dirty="0" smtClean="0"/>
              <a:t> </a:t>
            </a:r>
            <a:r>
              <a:rPr lang="cs-CZ" dirty="0" err="1" smtClean="0"/>
              <a:t>the</a:t>
            </a:r>
            <a:r>
              <a:rPr lang="cs-CZ" dirty="0" smtClean="0"/>
              <a:t> </a:t>
            </a:r>
            <a:r>
              <a:rPr lang="cs-CZ" b="1" dirty="0" smtClean="0"/>
              <a:t>ozone </a:t>
            </a:r>
            <a:r>
              <a:rPr lang="cs-CZ" b="1" dirty="0" err="1" smtClean="0"/>
              <a:t>laye</a:t>
            </a:r>
            <a:r>
              <a:rPr lang="cs-CZ" dirty="0" err="1" smtClean="0"/>
              <a:t>r</a:t>
            </a:r>
            <a:r>
              <a:rPr lang="cs-CZ" dirty="0" smtClean="0"/>
              <a:t>? </a:t>
            </a:r>
            <a:r>
              <a:rPr lang="cs-CZ" dirty="0" err="1" smtClean="0"/>
              <a:t>What</a:t>
            </a:r>
            <a:r>
              <a:rPr lang="cs-CZ" dirty="0" smtClean="0"/>
              <a:t> are </a:t>
            </a:r>
            <a:r>
              <a:rPr lang="cs-CZ" dirty="0" err="1" smtClean="0"/>
              <a:t>the</a:t>
            </a:r>
            <a:r>
              <a:rPr lang="cs-CZ" dirty="0" smtClean="0"/>
              <a:t> </a:t>
            </a:r>
            <a:r>
              <a:rPr lang="cs-CZ" dirty="0" err="1" smtClean="0"/>
              <a:t>causes</a:t>
            </a:r>
            <a:r>
              <a:rPr lang="cs-CZ" dirty="0" smtClean="0"/>
              <a:t> and </a:t>
            </a:r>
            <a:r>
              <a:rPr lang="cs-CZ" dirty="0" err="1" smtClean="0"/>
              <a:t>effects</a:t>
            </a:r>
            <a:r>
              <a:rPr lang="cs-CZ" dirty="0" smtClean="0"/>
              <a:t> </a:t>
            </a:r>
            <a:r>
              <a:rPr lang="cs-CZ" dirty="0" err="1" smtClean="0"/>
              <a:t>of</a:t>
            </a:r>
            <a:r>
              <a:rPr lang="cs-CZ" dirty="0" smtClean="0"/>
              <a:t> </a:t>
            </a:r>
            <a:r>
              <a:rPr lang="cs-CZ" dirty="0" err="1" smtClean="0"/>
              <a:t>missing</a:t>
            </a:r>
            <a:r>
              <a:rPr lang="cs-CZ" dirty="0" smtClean="0"/>
              <a:t> ozone?</a:t>
            </a:r>
          </a:p>
          <a:p>
            <a:pPr lvl="1"/>
            <a:r>
              <a:rPr lang="cs-CZ" dirty="0" err="1" smtClean="0"/>
              <a:t>What</a:t>
            </a:r>
            <a:r>
              <a:rPr lang="cs-CZ" dirty="0" smtClean="0"/>
              <a:t> are </a:t>
            </a:r>
            <a:r>
              <a:rPr lang="cs-CZ" dirty="0" err="1" smtClean="0"/>
              <a:t>the</a:t>
            </a:r>
            <a:r>
              <a:rPr lang="cs-CZ" dirty="0" smtClean="0"/>
              <a:t> </a:t>
            </a:r>
            <a:r>
              <a:rPr lang="cs-CZ" dirty="0" err="1" smtClean="0"/>
              <a:t>effects</a:t>
            </a:r>
            <a:r>
              <a:rPr lang="cs-CZ" dirty="0" smtClean="0"/>
              <a:t> </a:t>
            </a:r>
            <a:r>
              <a:rPr lang="cs-CZ" dirty="0" err="1" smtClean="0"/>
              <a:t>of</a:t>
            </a:r>
            <a:r>
              <a:rPr lang="cs-CZ" dirty="0" smtClean="0"/>
              <a:t> </a:t>
            </a:r>
            <a:r>
              <a:rPr lang="cs-CZ" b="1" dirty="0" err="1" smtClean="0"/>
              <a:t>destroying</a:t>
            </a:r>
            <a:r>
              <a:rPr lang="cs-CZ" b="1" dirty="0" smtClean="0"/>
              <a:t> </a:t>
            </a:r>
            <a:r>
              <a:rPr lang="cs-CZ" b="1" dirty="0" err="1" smtClean="0"/>
              <a:t>the</a:t>
            </a:r>
            <a:r>
              <a:rPr lang="cs-CZ" b="1" dirty="0" smtClean="0"/>
              <a:t> </a:t>
            </a:r>
            <a:r>
              <a:rPr lang="cs-CZ" b="1" dirty="0" err="1" smtClean="0"/>
              <a:t>tropical</a:t>
            </a:r>
            <a:r>
              <a:rPr lang="cs-CZ" b="1" dirty="0" smtClean="0"/>
              <a:t> </a:t>
            </a:r>
            <a:r>
              <a:rPr lang="cs-CZ" b="1" dirty="0" err="1" smtClean="0"/>
              <a:t>rainforests</a:t>
            </a:r>
            <a:r>
              <a:rPr lang="cs-CZ" dirty="0" smtClean="0"/>
              <a:t>?</a:t>
            </a:r>
          </a:p>
          <a:p>
            <a:pPr lvl="1"/>
            <a:r>
              <a:rPr lang="cs-CZ" dirty="0" err="1" smtClean="0"/>
              <a:t>What</a:t>
            </a:r>
            <a:r>
              <a:rPr lang="cs-CZ" dirty="0" smtClean="0"/>
              <a:t> are </a:t>
            </a:r>
            <a:r>
              <a:rPr lang="cs-CZ" dirty="0" err="1" smtClean="0"/>
              <a:t>the</a:t>
            </a:r>
            <a:r>
              <a:rPr lang="cs-CZ" dirty="0" smtClean="0"/>
              <a:t> </a:t>
            </a:r>
            <a:r>
              <a:rPr lang="cs-CZ" dirty="0" err="1" smtClean="0"/>
              <a:t>causes</a:t>
            </a:r>
            <a:r>
              <a:rPr lang="cs-CZ" dirty="0" smtClean="0"/>
              <a:t> and </a:t>
            </a:r>
            <a:r>
              <a:rPr lang="cs-CZ" dirty="0" err="1" smtClean="0"/>
              <a:t>effects</a:t>
            </a:r>
            <a:r>
              <a:rPr lang="cs-CZ" dirty="0" smtClean="0"/>
              <a:t> </a:t>
            </a:r>
            <a:r>
              <a:rPr lang="cs-CZ" dirty="0" err="1" smtClean="0"/>
              <a:t>of</a:t>
            </a:r>
            <a:r>
              <a:rPr lang="cs-CZ" dirty="0" smtClean="0"/>
              <a:t> </a:t>
            </a:r>
            <a:r>
              <a:rPr lang="cs-CZ" b="1" dirty="0" smtClean="0"/>
              <a:t>acid </a:t>
            </a:r>
            <a:r>
              <a:rPr lang="cs-CZ" b="1" dirty="0" err="1" smtClean="0"/>
              <a:t>rain</a:t>
            </a:r>
            <a:r>
              <a:rPr lang="cs-CZ" dirty="0" smtClean="0"/>
              <a:t>?</a:t>
            </a:r>
            <a:endParaRPr lang="en-GB" dirty="0"/>
          </a:p>
        </p:txBody>
      </p:sp>
    </p:spTree>
    <p:extLst>
      <p:ext uri="{BB962C8B-B14F-4D97-AF65-F5344CB8AC3E}">
        <p14:creationId xmlns:p14="http://schemas.microsoft.com/office/powerpoint/2010/main" xmlns="" val="139876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1644792"/>
          </a:xfrm>
        </p:spPr>
        <p:txBody>
          <a:bodyPr>
            <a:normAutofit fontScale="90000"/>
          </a:bodyPr>
          <a:lstStyle/>
          <a:p>
            <a:r>
              <a:rPr lang="en-US" dirty="0" smtClean="0"/>
              <a:t>Being </a:t>
            </a:r>
            <a:r>
              <a:rPr lang="cs-CZ" dirty="0" smtClean="0"/>
              <a:t>green</a:t>
            </a:r>
            <a:br>
              <a:rPr lang="cs-CZ" dirty="0" smtClean="0"/>
            </a:br>
            <a:r>
              <a:rPr lang="cs-CZ" sz="3600" dirty="0" err="1" smtClean="0"/>
              <a:t>Discuss</a:t>
            </a:r>
            <a:r>
              <a:rPr lang="cs-CZ" sz="3600" dirty="0" smtClean="0"/>
              <a:t> </a:t>
            </a:r>
            <a:r>
              <a:rPr lang="cs-CZ" sz="3600" dirty="0" err="1" smtClean="0"/>
              <a:t>the</a:t>
            </a:r>
            <a:r>
              <a:rPr lang="cs-CZ" sz="3600" dirty="0" smtClean="0"/>
              <a:t> </a:t>
            </a:r>
            <a:r>
              <a:rPr lang="cs-CZ" sz="3600" dirty="0" err="1" smtClean="0"/>
              <a:t>questions</a:t>
            </a:r>
            <a:r>
              <a:rPr lang="cs-CZ" sz="3600" dirty="0" smtClean="0"/>
              <a:t> in </a:t>
            </a:r>
            <a:r>
              <a:rPr lang="cs-CZ" sz="3600" dirty="0" err="1" smtClean="0"/>
              <a:t>small</a:t>
            </a:r>
            <a:r>
              <a:rPr lang="cs-CZ" sz="3600" dirty="0" smtClean="0"/>
              <a:t> </a:t>
            </a:r>
            <a:r>
              <a:rPr lang="cs-CZ" sz="3600" dirty="0" err="1" smtClean="0"/>
              <a:t>groups</a:t>
            </a:r>
            <a:r>
              <a:rPr lang="cs-CZ" sz="3600" dirty="0" smtClean="0"/>
              <a:t> (</a:t>
            </a:r>
            <a:r>
              <a:rPr lang="cs-CZ" sz="3600" dirty="0" err="1" smtClean="0"/>
              <a:t>following</a:t>
            </a:r>
            <a:r>
              <a:rPr lang="cs-CZ" sz="3600" dirty="0" smtClean="0"/>
              <a:t> </a:t>
            </a:r>
            <a:r>
              <a:rPr lang="cs-CZ" sz="3600" dirty="0" err="1" smtClean="0"/>
              <a:t>ideas</a:t>
            </a:r>
            <a:r>
              <a:rPr lang="cs-CZ" sz="3600" dirty="0" smtClean="0"/>
              <a:t> </a:t>
            </a:r>
            <a:r>
              <a:rPr lang="cs-CZ" sz="3600" dirty="0" err="1" smtClean="0"/>
              <a:t>can</a:t>
            </a:r>
            <a:r>
              <a:rPr lang="cs-CZ" sz="3600" dirty="0" smtClean="0"/>
              <a:t> </a:t>
            </a:r>
            <a:r>
              <a:rPr lang="cs-CZ" sz="3600" dirty="0" err="1" smtClean="0"/>
              <a:t>help</a:t>
            </a:r>
            <a:r>
              <a:rPr lang="cs-CZ" sz="3600" dirty="0" smtClean="0"/>
              <a:t> </a:t>
            </a:r>
            <a:r>
              <a:rPr lang="cs-CZ" sz="3600" dirty="0" err="1" smtClean="0"/>
              <a:t>you</a:t>
            </a:r>
            <a:r>
              <a:rPr lang="cs-CZ" sz="3600" dirty="0" smtClean="0"/>
              <a:t>)</a:t>
            </a:r>
            <a:endParaRPr lang="en-US" sz="3600" dirty="0"/>
          </a:p>
        </p:txBody>
      </p:sp>
      <p:sp>
        <p:nvSpPr>
          <p:cNvPr id="3" name="Zástupný symbol pro obsah 2"/>
          <p:cNvSpPr>
            <a:spLocks noGrp="1"/>
          </p:cNvSpPr>
          <p:nvPr>
            <p:ph idx="1"/>
          </p:nvPr>
        </p:nvSpPr>
        <p:spPr/>
        <p:txBody>
          <a:bodyPr>
            <a:normAutofit/>
          </a:bodyPr>
          <a:lstStyle/>
          <a:p>
            <a:endParaRPr lang="cs-CZ" dirty="0" smtClean="0"/>
          </a:p>
          <a:p>
            <a:r>
              <a:rPr lang="cs-CZ" sz="2400" dirty="0" smtClean="0"/>
              <a:t>Are </a:t>
            </a:r>
            <a:r>
              <a:rPr lang="cs-CZ" sz="2400" dirty="0" err="1" smtClean="0"/>
              <a:t>you</a:t>
            </a:r>
            <a:r>
              <a:rPr lang="cs-CZ" sz="2400" dirty="0" smtClean="0"/>
              <a:t> </a:t>
            </a:r>
            <a:r>
              <a:rPr lang="cs-CZ" sz="2400" dirty="0" err="1" smtClean="0"/>
              <a:t>environmentally</a:t>
            </a:r>
            <a:r>
              <a:rPr lang="cs-CZ" sz="2400" dirty="0" smtClean="0"/>
              <a:t> </a:t>
            </a:r>
            <a:r>
              <a:rPr lang="cs-CZ" sz="2400" dirty="0" err="1" smtClean="0"/>
              <a:t>friendly</a:t>
            </a:r>
            <a:r>
              <a:rPr lang="cs-CZ" sz="2400" dirty="0" smtClean="0"/>
              <a:t>?</a:t>
            </a:r>
          </a:p>
          <a:p>
            <a:r>
              <a:rPr lang="cs-CZ" sz="2400" dirty="0" err="1" smtClean="0"/>
              <a:t>What</a:t>
            </a:r>
            <a:r>
              <a:rPr lang="cs-CZ" sz="2400" dirty="0" smtClean="0"/>
              <a:t> do </a:t>
            </a:r>
            <a:r>
              <a:rPr lang="cs-CZ" sz="2400" dirty="0" err="1" smtClean="0"/>
              <a:t>you</a:t>
            </a:r>
            <a:r>
              <a:rPr lang="cs-CZ" sz="2400" dirty="0" smtClean="0"/>
              <a:t> </a:t>
            </a:r>
            <a:r>
              <a:rPr lang="cs-CZ" sz="2400" dirty="0" err="1" smtClean="0"/>
              <a:t>personally</a:t>
            </a:r>
            <a:r>
              <a:rPr lang="cs-CZ" sz="2400" dirty="0" smtClean="0"/>
              <a:t> do to </a:t>
            </a:r>
            <a:r>
              <a:rPr lang="cs-CZ" sz="2400" dirty="0" err="1" smtClean="0"/>
              <a:t>protect</a:t>
            </a:r>
            <a:r>
              <a:rPr lang="cs-CZ" sz="2400" dirty="0" smtClean="0"/>
              <a:t> </a:t>
            </a:r>
            <a:r>
              <a:rPr lang="cs-CZ" sz="2400" dirty="0" err="1" smtClean="0"/>
              <a:t>the</a:t>
            </a:r>
            <a:r>
              <a:rPr lang="cs-CZ" sz="2400" dirty="0" smtClean="0"/>
              <a:t> </a:t>
            </a:r>
            <a:r>
              <a:rPr lang="cs-CZ" sz="2400" dirty="0" err="1" smtClean="0"/>
              <a:t>environment</a:t>
            </a:r>
            <a:r>
              <a:rPr lang="cs-CZ" sz="2400" dirty="0" smtClean="0"/>
              <a:t>?</a:t>
            </a:r>
          </a:p>
          <a:p>
            <a:r>
              <a:rPr lang="cs-CZ" sz="2400" dirty="0" err="1" smtClean="0"/>
              <a:t>What</a:t>
            </a:r>
            <a:r>
              <a:rPr lang="cs-CZ" sz="2400" dirty="0" smtClean="0"/>
              <a:t> </a:t>
            </a:r>
            <a:r>
              <a:rPr lang="cs-CZ" sz="2400" dirty="0" err="1" smtClean="0"/>
              <a:t>should</a:t>
            </a:r>
            <a:r>
              <a:rPr lang="cs-CZ" sz="2400" dirty="0" smtClean="0"/>
              <a:t>/</a:t>
            </a:r>
            <a:r>
              <a:rPr lang="cs-CZ" sz="2400" dirty="0" err="1" smtClean="0"/>
              <a:t>should</a:t>
            </a:r>
            <a:r>
              <a:rPr lang="cs-CZ" sz="2400" dirty="0" smtClean="0"/>
              <a:t> not </a:t>
            </a:r>
            <a:r>
              <a:rPr lang="cs-CZ" sz="2400" dirty="0" err="1" smtClean="0"/>
              <a:t>we</a:t>
            </a:r>
            <a:r>
              <a:rPr lang="cs-CZ" sz="2400" dirty="0" smtClean="0"/>
              <a:t> do to </a:t>
            </a:r>
            <a:r>
              <a:rPr lang="cs-CZ" sz="2400" dirty="0" err="1" smtClean="0"/>
              <a:t>help</a:t>
            </a:r>
            <a:r>
              <a:rPr lang="cs-CZ" sz="2400" dirty="0" smtClean="0"/>
              <a:t> </a:t>
            </a:r>
            <a:r>
              <a:rPr lang="cs-CZ" sz="2400" dirty="0" err="1" smtClean="0"/>
              <a:t>the</a:t>
            </a:r>
            <a:r>
              <a:rPr lang="cs-CZ" sz="2400" dirty="0" smtClean="0"/>
              <a:t> </a:t>
            </a:r>
            <a:r>
              <a:rPr lang="cs-CZ" sz="2400" dirty="0" err="1" smtClean="0"/>
              <a:t>environment</a:t>
            </a:r>
            <a:r>
              <a:rPr lang="cs-CZ" sz="2400" dirty="0" smtClean="0"/>
              <a:t>?</a:t>
            </a:r>
          </a:p>
          <a:p>
            <a:pPr marL="0" indent="0">
              <a:buNone/>
            </a:pPr>
            <a:endParaRPr lang="cs-CZ" dirty="0" smtClean="0"/>
          </a:p>
          <a:p>
            <a:endParaRPr lang="en-GB" dirty="0"/>
          </a:p>
        </p:txBody>
      </p:sp>
      <p:sp>
        <p:nvSpPr>
          <p:cNvPr id="4" name="Srdce 3"/>
          <p:cNvSpPr/>
          <p:nvPr/>
        </p:nvSpPr>
        <p:spPr>
          <a:xfrm>
            <a:off x="3347864" y="548680"/>
            <a:ext cx="914400" cy="91440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bdélník 4"/>
          <p:cNvSpPr/>
          <p:nvPr/>
        </p:nvSpPr>
        <p:spPr>
          <a:xfrm>
            <a:off x="270227" y="4467463"/>
            <a:ext cx="12961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save</a:t>
            </a:r>
            <a:endParaRPr lang="en-GB" dirty="0">
              <a:solidFill>
                <a:schemeClr val="tx1"/>
              </a:solidFill>
            </a:endParaRPr>
          </a:p>
        </p:txBody>
      </p:sp>
      <p:sp>
        <p:nvSpPr>
          <p:cNvPr id="6" name="Obdélník 5"/>
          <p:cNvSpPr/>
          <p:nvPr/>
        </p:nvSpPr>
        <p:spPr>
          <a:xfrm>
            <a:off x="1687785" y="3785967"/>
            <a:ext cx="16561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recycle</a:t>
            </a:r>
            <a:endParaRPr lang="en-GB" dirty="0">
              <a:solidFill>
                <a:schemeClr val="tx1"/>
              </a:solidFill>
            </a:endParaRPr>
          </a:p>
        </p:txBody>
      </p:sp>
      <p:sp>
        <p:nvSpPr>
          <p:cNvPr id="7" name="Obdélník 6"/>
          <p:cNvSpPr/>
          <p:nvPr/>
        </p:nvSpPr>
        <p:spPr>
          <a:xfrm>
            <a:off x="4644617" y="4310975"/>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o</a:t>
            </a:r>
            <a:r>
              <a:rPr lang="cs-CZ" dirty="0" err="1" smtClean="0">
                <a:solidFill>
                  <a:schemeClr val="tx1"/>
                </a:solidFill>
              </a:rPr>
              <a:t>rganic</a:t>
            </a:r>
            <a:r>
              <a:rPr lang="cs-CZ" dirty="0" smtClean="0">
                <a:solidFill>
                  <a:schemeClr val="tx1"/>
                </a:solidFill>
              </a:rPr>
              <a:t> food</a:t>
            </a:r>
            <a:endParaRPr lang="en-GB" dirty="0">
              <a:solidFill>
                <a:schemeClr val="tx1"/>
              </a:solidFill>
            </a:endParaRPr>
          </a:p>
        </p:txBody>
      </p:sp>
      <p:sp>
        <p:nvSpPr>
          <p:cNvPr id="8" name="Obdélník 7"/>
          <p:cNvSpPr/>
          <p:nvPr/>
        </p:nvSpPr>
        <p:spPr>
          <a:xfrm>
            <a:off x="7308304" y="3821959"/>
            <a:ext cx="1584176" cy="8820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a</a:t>
            </a:r>
            <a:r>
              <a:rPr lang="cs-CZ" dirty="0" err="1" smtClean="0">
                <a:solidFill>
                  <a:schemeClr val="tx1"/>
                </a:solidFill>
              </a:rPr>
              <a:t>lternative</a:t>
            </a:r>
            <a:r>
              <a:rPr lang="cs-CZ" dirty="0" smtClean="0">
                <a:solidFill>
                  <a:schemeClr val="tx1"/>
                </a:solidFill>
              </a:rPr>
              <a:t> </a:t>
            </a:r>
            <a:r>
              <a:rPr lang="cs-CZ" dirty="0" err="1" smtClean="0">
                <a:solidFill>
                  <a:schemeClr val="tx1"/>
                </a:solidFill>
              </a:rPr>
              <a:t>sources</a:t>
            </a:r>
            <a:r>
              <a:rPr lang="cs-CZ" dirty="0" smtClean="0">
                <a:solidFill>
                  <a:schemeClr val="tx1"/>
                </a:solidFill>
              </a:rPr>
              <a:t> </a:t>
            </a:r>
            <a:r>
              <a:rPr lang="cs-CZ" dirty="0" err="1" smtClean="0">
                <a:solidFill>
                  <a:schemeClr val="tx1"/>
                </a:solidFill>
              </a:rPr>
              <a:t>of</a:t>
            </a:r>
            <a:r>
              <a:rPr lang="cs-CZ" dirty="0" smtClean="0">
                <a:solidFill>
                  <a:schemeClr val="tx1"/>
                </a:solidFill>
              </a:rPr>
              <a:t> </a:t>
            </a:r>
            <a:r>
              <a:rPr lang="cs-CZ" dirty="0" err="1" smtClean="0">
                <a:solidFill>
                  <a:schemeClr val="tx1"/>
                </a:solidFill>
              </a:rPr>
              <a:t>energy</a:t>
            </a:r>
            <a:endParaRPr lang="en-GB" dirty="0">
              <a:solidFill>
                <a:schemeClr val="tx1"/>
              </a:solidFill>
            </a:endParaRPr>
          </a:p>
        </p:txBody>
      </p:sp>
      <p:sp>
        <p:nvSpPr>
          <p:cNvPr id="9" name="Obdélník 8"/>
          <p:cNvSpPr/>
          <p:nvPr/>
        </p:nvSpPr>
        <p:spPr>
          <a:xfrm>
            <a:off x="4692622" y="5722024"/>
            <a:ext cx="1200134" cy="471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pollute</a:t>
            </a:r>
            <a:endParaRPr lang="en-GB" dirty="0">
              <a:solidFill>
                <a:schemeClr val="tx1"/>
              </a:solidFill>
            </a:endParaRPr>
          </a:p>
        </p:txBody>
      </p:sp>
      <p:sp>
        <p:nvSpPr>
          <p:cNvPr id="10" name="Obdélník 9"/>
          <p:cNvSpPr/>
          <p:nvPr/>
        </p:nvSpPr>
        <p:spPr>
          <a:xfrm>
            <a:off x="1672255" y="5559741"/>
            <a:ext cx="1368152" cy="540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waste</a:t>
            </a:r>
            <a:endParaRPr lang="en-GB" dirty="0">
              <a:solidFill>
                <a:schemeClr val="tx1"/>
              </a:solidFill>
            </a:endParaRPr>
          </a:p>
        </p:txBody>
      </p:sp>
      <p:sp>
        <p:nvSpPr>
          <p:cNvPr id="11" name="Obdélník 10"/>
          <p:cNvSpPr/>
          <p:nvPr/>
        </p:nvSpPr>
        <p:spPr>
          <a:xfrm>
            <a:off x="4894292" y="5079121"/>
            <a:ext cx="1308614" cy="5898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pesticides</a:t>
            </a:r>
            <a:endParaRPr lang="en-GB" dirty="0">
              <a:solidFill>
                <a:schemeClr val="tx1"/>
              </a:solidFill>
            </a:endParaRPr>
          </a:p>
        </p:txBody>
      </p:sp>
      <p:sp>
        <p:nvSpPr>
          <p:cNvPr id="12" name="Obdélník 11"/>
          <p:cNvSpPr/>
          <p:nvPr/>
        </p:nvSpPr>
        <p:spPr>
          <a:xfrm>
            <a:off x="7664386" y="4809501"/>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t</a:t>
            </a:r>
            <a:r>
              <a:rPr lang="cs-CZ" dirty="0" err="1" smtClean="0">
                <a:solidFill>
                  <a:schemeClr val="tx1"/>
                </a:solidFill>
              </a:rPr>
              <a:t>hrow</a:t>
            </a:r>
            <a:r>
              <a:rPr lang="cs-CZ" dirty="0" smtClean="0">
                <a:solidFill>
                  <a:schemeClr val="tx1"/>
                </a:solidFill>
              </a:rPr>
              <a:t> </a:t>
            </a:r>
            <a:r>
              <a:rPr lang="cs-CZ" dirty="0" err="1" smtClean="0">
                <a:solidFill>
                  <a:schemeClr val="tx1"/>
                </a:solidFill>
              </a:rPr>
              <a:t>away</a:t>
            </a:r>
            <a:endParaRPr lang="en-GB" dirty="0">
              <a:solidFill>
                <a:schemeClr val="tx1"/>
              </a:solidFill>
            </a:endParaRPr>
          </a:p>
        </p:txBody>
      </p:sp>
      <p:sp>
        <p:nvSpPr>
          <p:cNvPr id="13" name="Obdélník 12"/>
          <p:cNvSpPr/>
          <p:nvPr/>
        </p:nvSpPr>
        <p:spPr>
          <a:xfrm>
            <a:off x="6244714" y="4555091"/>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i</a:t>
            </a:r>
            <a:r>
              <a:rPr lang="cs-CZ" dirty="0" err="1" smtClean="0">
                <a:solidFill>
                  <a:schemeClr val="tx1"/>
                </a:solidFill>
              </a:rPr>
              <a:t>ndustrial</a:t>
            </a:r>
            <a:r>
              <a:rPr lang="cs-CZ" dirty="0" smtClean="0">
                <a:solidFill>
                  <a:schemeClr val="tx1"/>
                </a:solidFill>
              </a:rPr>
              <a:t> </a:t>
            </a:r>
            <a:r>
              <a:rPr lang="cs-CZ" dirty="0" err="1" smtClean="0">
                <a:solidFill>
                  <a:schemeClr val="tx1"/>
                </a:solidFill>
              </a:rPr>
              <a:t>waste</a:t>
            </a:r>
            <a:endParaRPr lang="en-GB" dirty="0">
              <a:solidFill>
                <a:schemeClr val="tx1"/>
              </a:solidFill>
            </a:endParaRPr>
          </a:p>
        </p:txBody>
      </p:sp>
      <p:sp>
        <p:nvSpPr>
          <p:cNvPr id="14" name="Obdélník 13"/>
          <p:cNvSpPr/>
          <p:nvPr/>
        </p:nvSpPr>
        <p:spPr>
          <a:xfrm>
            <a:off x="6368242" y="6077880"/>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exhaust</a:t>
            </a:r>
            <a:r>
              <a:rPr lang="cs-CZ" dirty="0" smtClean="0">
                <a:solidFill>
                  <a:schemeClr val="tx1"/>
                </a:solidFill>
              </a:rPr>
              <a:t> </a:t>
            </a:r>
            <a:r>
              <a:rPr lang="cs-CZ" dirty="0" err="1" smtClean="0">
                <a:solidFill>
                  <a:schemeClr val="tx1"/>
                </a:solidFill>
              </a:rPr>
              <a:t>fumes</a:t>
            </a:r>
            <a:endParaRPr lang="en-GB" dirty="0">
              <a:solidFill>
                <a:schemeClr val="tx1"/>
              </a:solidFill>
            </a:endParaRPr>
          </a:p>
        </p:txBody>
      </p:sp>
      <p:sp>
        <p:nvSpPr>
          <p:cNvPr id="15" name="Obdélník 14"/>
          <p:cNvSpPr/>
          <p:nvPr/>
        </p:nvSpPr>
        <p:spPr>
          <a:xfrm>
            <a:off x="3182753" y="4467463"/>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reuse</a:t>
            </a:r>
            <a:endParaRPr lang="en-GB" dirty="0">
              <a:solidFill>
                <a:schemeClr val="tx1"/>
              </a:solidFill>
            </a:endParaRPr>
          </a:p>
        </p:txBody>
      </p:sp>
      <p:sp>
        <p:nvSpPr>
          <p:cNvPr id="16" name="Obdélník 15"/>
          <p:cNvSpPr/>
          <p:nvPr/>
        </p:nvSpPr>
        <p:spPr>
          <a:xfrm>
            <a:off x="1566371" y="4579154"/>
            <a:ext cx="1474036" cy="8317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c</a:t>
            </a:r>
            <a:r>
              <a:rPr lang="cs-CZ" dirty="0" err="1" smtClean="0">
                <a:solidFill>
                  <a:schemeClr val="tx1"/>
                </a:solidFill>
              </a:rPr>
              <a:t>ut</a:t>
            </a:r>
            <a:r>
              <a:rPr lang="cs-CZ" dirty="0" smtClean="0">
                <a:solidFill>
                  <a:schemeClr val="tx1"/>
                </a:solidFill>
              </a:rPr>
              <a:t> </a:t>
            </a:r>
            <a:r>
              <a:rPr lang="cs-CZ" dirty="0" err="1" smtClean="0">
                <a:solidFill>
                  <a:schemeClr val="tx1"/>
                </a:solidFill>
              </a:rPr>
              <a:t>down</a:t>
            </a:r>
            <a:r>
              <a:rPr lang="cs-CZ" dirty="0" smtClean="0">
                <a:solidFill>
                  <a:schemeClr val="tx1"/>
                </a:solidFill>
              </a:rPr>
              <a:t> </a:t>
            </a:r>
            <a:r>
              <a:rPr lang="cs-CZ" dirty="0" err="1" smtClean="0">
                <a:solidFill>
                  <a:schemeClr val="tx1"/>
                </a:solidFill>
              </a:rPr>
              <a:t>tropical</a:t>
            </a:r>
            <a:r>
              <a:rPr lang="cs-CZ" dirty="0" smtClean="0">
                <a:solidFill>
                  <a:schemeClr val="tx1"/>
                </a:solidFill>
              </a:rPr>
              <a:t>  </a:t>
            </a:r>
            <a:r>
              <a:rPr lang="cs-CZ" dirty="0" err="1" smtClean="0">
                <a:solidFill>
                  <a:schemeClr val="tx1"/>
                </a:solidFill>
              </a:rPr>
              <a:t>rainforests</a:t>
            </a:r>
            <a:endParaRPr lang="en-GB" dirty="0">
              <a:solidFill>
                <a:schemeClr val="tx1"/>
              </a:solidFill>
            </a:endParaRPr>
          </a:p>
        </p:txBody>
      </p:sp>
      <p:sp>
        <p:nvSpPr>
          <p:cNvPr id="17" name="Obdélník 16"/>
          <p:cNvSpPr/>
          <p:nvPr/>
        </p:nvSpPr>
        <p:spPr>
          <a:xfrm>
            <a:off x="3106322" y="6014066"/>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reduce</a:t>
            </a:r>
            <a:endParaRPr lang="en-GB" dirty="0">
              <a:solidFill>
                <a:schemeClr val="tx1"/>
              </a:solidFill>
            </a:endParaRPr>
          </a:p>
        </p:txBody>
      </p:sp>
      <p:sp>
        <p:nvSpPr>
          <p:cNvPr id="18" name="Obdélník 17"/>
          <p:cNvSpPr/>
          <p:nvPr/>
        </p:nvSpPr>
        <p:spPr>
          <a:xfrm>
            <a:off x="3562471" y="3695243"/>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chemeClr val="tx1"/>
                </a:solidFill>
              </a:rPr>
              <a:t>p</a:t>
            </a:r>
            <a:r>
              <a:rPr lang="cs-CZ" dirty="0" smtClean="0">
                <a:solidFill>
                  <a:schemeClr val="tx1"/>
                </a:solidFill>
              </a:rPr>
              <a:t>lant </a:t>
            </a:r>
            <a:r>
              <a:rPr lang="cs-CZ" dirty="0" err="1" smtClean="0">
                <a:solidFill>
                  <a:schemeClr val="tx1"/>
                </a:solidFill>
              </a:rPr>
              <a:t>trees</a:t>
            </a:r>
            <a:endParaRPr lang="en-GB" dirty="0">
              <a:solidFill>
                <a:schemeClr val="tx1"/>
              </a:solidFill>
            </a:endParaRPr>
          </a:p>
        </p:txBody>
      </p:sp>
      <p:sp>
        <p:nvSpPr>
          <p:cNvPr id="19" name="Obdélník 18"/>
          <p:cNvSpPr/>
          <p:nvPr/>
        </p:nvSpPr>
        <p:spPr>
          <a:xfrm>
            <a:off x="5868144" y="3803957"/>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preserve</a:t>
            </a:r>
            <a:endParaRPr lang="en-GB" dirty="0">
              <a:solidFill>
                <a:schemeClr val="tx1"/>
              </a:solidFill>
            </a:endParaRPr>
          </a:p>
        </p:txBody>
      </p:sp>
      <p:sp>
        <p:nvSpPr>
          <p:cNvPr id="20" name="Obdélník 19"/>
          <p:cNvSpPr/>
          <p:nvPr/>
        </p:nvSpPr>
        <p:spPr>
          <a:xfrm>
            <a:off x="6290958" y="5371982"/>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c</a:t>
            </a:r>
            <a:r>
              <a:rPr lang="cs-CZ" dirty="0" err="1" smtClean="0">
                <a:solidFill>
                  <a:schemeClr val="tx1"/>
                </a:solidFill>
              </a:rPr>
              <a:t>arbon</a:t>
            </a:r>
            <a:r>
              <a:rPr lang="cs-CZ" dirty="0" smtClean="0">
                <a:solidFill>
                  <a:schemeClr val="tx1"/>
                </a:solidFill>
              </a:rPr>
              <a:t> dioxide</a:t>
            </a:r>
            <a:endParaRPr lang="en-GB" dirty="0">
              <a:solidFill>
                <a:schemeClr val="tx1"/>
              </a:solidFill>
            </a:endParaRPr>
          </a:p>
        </p:txBody>
      </p:sp>
      <p:sp>
        <p:nvSpPr>
          <p:cNvPr id="21" name="Obdélník 20"/>
          <p:cNvSpPr/>
          <p:nvPr/>
        </p:nvSpPr>
        <p:spPr>
          <a:xfrm>
            <a:off x="3182753" y="5273588"/>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protect</a:t>
            </a:r>
            <a:endParaRPr lang="en-GB" dirty="0">
              <a:solidFill>
                <a:schemeClr val="tx1"/>
              </a:solidFill>
            </a:endParaRPr>
          </a:p>
        </p:txBody>
      </p:sp>
      <p:sp>
        <p:nvSpPr>
          <p:cNvPr id="22" name="Obdélník 21"/>
          <p:cNvSpPr/>
          <p:nvPr/>
        </p:nvSpPr>
        <p:spPr>
          <a:xfrm>
            <a:off x="184868" y="5239167"/>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garbage</a:t>
            </a:r>
            <a:endParaRPr lang="en-GB" dirty="0">
              <a:solidFill>
                <a:schemeClr val="tx1"/>
              </a:solidFill>
            </a:endParaRPr>
          </a:p>
        </p:txBody>
      </p:sp>
      <p:sp>
        <p:nvSpPr>
          <p:cNvPr id="23" name="Obdélník 22"/>
          <p:cNvSpPr/>
          <p:nvPr/>
        </p:nvSpPr>
        <p:spPr>
          <a:xfrm>
            <a:off x="7740352" y="5747376"/>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smtClean="0">
                <a:solidFill>
                  <a:schemeClr val="tx1"/>
                </a:solidFill>
              </a:rPr>
              <a:t>drive</a:t>
            </a:r>
            <a:endParaRPr lang="en-GB" dirty="0">
              <a:solidFill>
                <a:schemeClr val="tx1"/>
              </a:solidFill>
            </a:endParaRPr>
          </a:p>
        </p:txBody>
      </p:sp>
      <p:sp>
        <p:nvSpPr>
          <p:cNvPr id="24" name="Obdélník 23"/>
          <p:cNvSpPr/>
          <p:nvPr/>
        </p:nvSpPr>
        <p:spPr>
          <a:xfrm>
            <a:off x="123077" y="6030391"/>
            <a:ext cx="1296144"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smtClean="0">
                <a:solidFill>
                  <a:schemeClr val="tx1"/>
                </a:solidFill>
              </a:rPr>
              <a:t>walk</a:t>
            </a:r>
            <a:endParaRPr lang="en-GB" dirty="0">
              <a:solidFill>
                <a:schemeClr val="tx1"/>
              </a:solidFill>
            </a:endParaRPr>
          </a:p>
        </p:txBody>
      </p:sp>
      <p:sp>
        <p:nvSpPr>
          <p:cNvPr id="29" name="Obdélník 28"/>
          <p:cNvSpPr/>
          <p:nvPr/>
        </p:nvSpPr>
        <p:spPr>
          <a:xfrm>
            <a:off x="185649" y="3821959"/>
            <a:ext cx="12961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chemeClr val="tx1"/>
                </a:solidFill>
              </a:rPr>
              <a:t>r</a:t>
            </a:r>
            <a:r>
              <a:rPr lang="cs-CZ" dirty="0" smtClean="0">
                <a:solidFill>
                  <a:schemeClr val="tx1"/>
                </a:solidFill>
              </a:rPr>
              <a:t>ecycling </a:t>
            </a:r>
            <a:r>
              <a:rPr lang="cs-CZ" dirty="0" err="1" smtClean="0">
                <a:solidFill>
                  <a:schemeClr val="tx1"/>
                </a:solidFill>
              </a:rPr>
              <a:t>bins</a:t>
            </a:r>
            <a:endParaRPr lang="en-GB" dirty="0">
              <a:solidFill>
                <a:schemeClr val="tx1"/>
              </a:solidFill>
            </a:endParaRPr>
          </a:p>
        </p:txBody>
      </p:sp>
      <p:sp>
        <p:nvSpPr>
          <p:cNvPr id="30" name="Obdélník 29"/>
          <p:cNvSpPr/>
          <p:nvPr/>
        </p:nvSpPr>
        <p:spPr>
          <a:xfrm>
            <a:off x="4478897" y="6244210"/>
            <a:ext cx="12961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s</a:t>
            </a:r>
            <a:r>
              <a:rPr lang="cs-CZ" dirty="0" err="1" smtClean="0">
                <a:solidFill>
                  <a:schemeClr val="tx1"/>
                </a:solidFill>
              </a:rPr>
              <a:t>olar</a:t>
            </a:r>
            <a:r>
              <a:rPr lang="cs-CZ" dirty="0" smtClean="0">
                <a:solidFill>
                  <a:schemeClr val="tx1"/>
                </a:solidFill>
              </a:rPr>
              <a:t> </a:t>
            </a:r>
            <a:r>
              <a:rPr lang="cs-CZ" dirty="0" err="1" smtClean="0">
                <a:solidFill>
                  <a:schemeClr val="tx1"/>
                </a:solidFill>
              </a:rPr>
              <a:t>energy</a:t>
            </a:r>
            <a:endParaRPr lang="en-GB" dirty="0">
              <a:solidFill>
                <a:schemeClr val="tx1"/>
              </a:solidFill>
            </a:endParaRPr>
          </a:p>
        </p:txBody>
      </p:sp>
      <p:sp>
        <p:nvSpPr>
          <p:cNvPr id="31" name="Obdélník 30"/>
          <p:cNvSpPr/>
          <p:nvPr/>
        </p:nvSpPr>
        <p:spPr>
          <a:xfrm>
            <a:off x="1592652" y="6167890"/>
            <a:ext cx="129614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err="1">
                <a:solidFill>
                  <a:schemeClr val="tx1"/>
                </a:solidFill>
              </a:rPr>
              <a:t>r</a:t>
            </a:r>
            <a:r>
              <a:rPr lang="cs-CZ" dirty="0" err="1" smtClean="0">
                <a:solidFill>
                  <a:schemeClr val="tx1"/>
                </a:solidFill>
              </a:rPr>
              <a:t>ubbish</a:t>
            </a:r>
            <a:r>
              <a:rPr lang="cs-CZ" dirty="0" smtClean="0">
                <a:solidFill>
                  <a:schemeClr val="tx1"/>
                </a:solidFill>
              </a:rPr>
              <a:t> </a:t>
            </a:r>
            <a:r>
              <a:rPr lang="cs-CZ" dirty="0" err="1" smtClean="0">
                <a:solidFill>
                  <a:schemeClr val="tx1"/>
                </a:solidFill>
              </a:rPr>
              <a:t>dump</a:t>
            </a:r>
            <a:endParaRPr lang="en-GB" dirty="0">
              <a:solidFill>
                <a:schemeClr val="tx1"/>
              </a:solidFill>
            </a:endParaRPr>
          </a:p>
        </p:txBody>
      </p:sp>
    </p:spTree>
    <p:extLst>
      <p:ext uri="{BB962C8B-B14F-4D97-AF65-F5344CB8AC3E}">
        <p14:creationId xmlns:p14="http://schemas.microsoft.com/office/powerpoint/2010/main" xmlns="" val="400672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 calcmode="lin" valueType="num">
                                      <p:cBhvr additive="base">
                                        <p:cTn id="18"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9" dur="500" fill="hold"/>
                                        <p:tgtEl>
                                          <p:spTgt spid="5">
                                            <p:bg/>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additive="base">
                                        <p:cTn id="2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bg/>
                                          </p:spTgt>
                                        </p:tgtEl>
                                        <p:attrNameLst>
                                          <p:attrName>style.visibility</p:attrName>
                                        </p:attrNameLst>
                                      </p:cBhvr>
                                      <p:to>
                                        <p:strVal val="visible"/>
                                      </p:to>
                                    </p:set>
                                    <p:anim calcmode="lin" valueType="num">
                                      <p:cBhvr additive="base">
                                        <p:cTn id="26"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7" dur="500" fill="hold"/>
                                        <p:tgtEl>
                                          <p:spTgt spid="6">
                                            <p:bg/>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7">
                                            <p:bg/>
                                          </p:spTgt>
                                        </p:tgtEl>
                                        <p:attrNameLst>
                                          <p:attrName>style.visibility</p:attrName>
                                        </p:attrNameLst>
                                      </p:cBhvr>
                                      <p:to>
                                        <p:strVal val="visible"/>
                                      </p:to>
                                    </p:set>
                                    <p:anim calcmode="lin" valueType="num">
                                      <p:cBhvr additive="base">
                                        <p:cTn id="34"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5" dur="500" fill="hold"/>
                                        <p:tgtEl>
                                          <p:spTgt spid="7">
                                            <p:bg/>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8">
                                            <p:bg/>
                                          </p:spTgt>
                                        </p:tgtEl>
                                        <p:attrNameLst>
                                          <p:attrName>style.visibility</p:attrName>
                                        </p:attrNameLst>
                                      </p:cBhvr>
                                      <p:to>
                                        <p:strVal val="visible"/>
                                      </p:to>
                                    </p:set>
                                    <p:anim calcmode="lin" valueType="num">
                                      <p:cBhvr additive="base">
                                        <p:cTn id="42"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3" dur="500" fill="hold"/>
                                        <p:tgtEl>
                                          <p:spTgt spid="8">
                                            <p:bg/>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 calcmode="lin" valueType="num">
                                      <p:cBhvr additive="base">
                                        <p:cTn id="4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9">
                                            <p:bg/>
                                          </p:spTgt>
                                        </p:tgtEl>
                                        <p:attrNameLst>
                                          <p:attrName>style.visibility</p:attrName>
                                        </p:attrNameLst>
                                      </p:cBhvr>
                                      <p:to>
                                        <p:strVal val="visible"/>
                                      </p:to>
                                    </p:set>
                                    <p:anim calcmode="lin" valueType="num">
                                      <p:cBhvr additive="base">
                                        <p:cTn id="50"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1" dur="500" fill="hold"/>
                                        <p:tgtEl>
                                          <p:spTgt spid="9">
                                            <p:bg/>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 calcmode="lin" valueType="num">
                                      <p:cBhvr additive="base">
                                        <p:cTn id="54"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0">
                                            <p:bg/>
                                          </p:spTgt>
                                        </p:tgtEl>
                                        <p:attrNameLst>
                                          <p:attrName>style.visibility</p:attrName>
                                        </p:attrNameLst>
                                      </p:cBhvr>
                                      <p:to>
                                        <p:strVal val="visible"/>
                                      </p:to>
                                    </p:set>
                                    <p:anim calcmode="lin" valueType="num">
                                      <p:cBhvr additive="base">
                                        <p:cTn id="58"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59" dur="500" fill="hold"/>
                                        <p:tgtEl>
                                          <p:spTgt spid="10">
                                            <p:bg/>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 calcmode="lin" valueType="num">
                                      <p:cBhvr additive="base">
                                        <p:cTn id="62"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1">
                                            <p:bg/>
                                          </p:spTgt>
                                        </p:tgtEl>
                                        <p:attrNameLst>
                                          <p:attrName>style.visibility</p:attrName>
                                        </p:attrNameLst>
                                      </p:cBhvr>
                                      <p:to>
                                        <p:strVal val="visible"/>
                                      </p:to>
                                    </p:set>
                                    <p:anim calcmode="lin" valueType="num">
                                      <p:cBhvr additive="base">
                                        <p:cTn id="66"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67" dur="500" fill="hold"/>
                                        <p:tgtEl>
                                          <p:spTgt spid="11">
                                            <p:bg/>
                                          </p:spTgt>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1">
                                            <p:txEl>
                                              <p:pRg st="0" end="0"/>
                                            </p:txEl>
                                          </p:spTgt>
                                        </p:tgtEl>
                                        <p:attrNameLst>
                                          <p:attrName>style.visibility</p:attrName>
                                        </p:attrNameLst>
                                      </p:cBhvr>
                                      <p:to>
                                        <p:strVal val="visible"/>
                                      </p:to>
                                    </p:set>
                                    <p:anim calcmode="lin" valueType="num">
                                      <p:cBhvr additive="base">
                                        <p:cTn id="7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2">
                                            <p:bg/>
                                          </p:spTgt>
                                        </p:tgtEl>
                                        <p:attrNameLst>
                                          <p:attrName>style.visibility</p:attrName>
                                        </p:attrNameLst>
                                      </p:cBhvr>
                                      <p:to>
                                        <p:strVal val="visible"/>
                                      </p:to>
                                    </p:set>
                                    <p:anim calcmode="lin" valueType="num">
                                      <p:cBhvr additive="base">
                                        <p:cTn id="74"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75" dur="500" fill="hold"/>
                                        <p:tgtEl>
                                          <p:spTgt spid="12">
                                            <p:bg/>
                                          </p:spTgt>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2">
                                            <p:txEl>
                                              <p:pRg st="0" end="0"/>
                                            </p:txEl>
                                          </p:spTgt>
                                        </p:tgtEl>
                                        <p:attrNameLst>
                                          <p:attrName>style.visibility</p:attrName>
                                        </p:attrNameLst>
                                      </p:cBhvr>
                                      <p:to>
                                        <p:strVal val="visible"/>
                                      </p:to>
                                    </p:set>
                                    <p:anim calcmode="lin" valueType="num">
                                      <p:cBhvr additive="base">
                                        <p:cTn id="7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80" fill="hold">
                            <p:stCondLst>
                              <p:cond delay="500"/>
                            </p:stCondLst>
                            <p:childTnLst>
                              <p:par>
                                <p:cTn id="81" presetID="2" presetClass="entr" presetSubtype="4" fill="hold" grpId="0" nodeType="afterEffect">
                                  <p:stCondLst>
                                    <p:cond delay="0"/>
                                  </p:stCondLst>
                                  <p:childTnLst>
                                    <p:set>
                                      <p:cBhvr>
                                        <p:cTn id="82" dur="1" fill="hold">
                                          <p:stCondLst>
                                            <p:cond delay="0"/>
                                          </p:stCondLst>
                                        </p:cTn>
                                        <p:tgtEl>
                                          <p:spTgt spid="13">
                                            <p:bg/>
                                          </p:spTgt>
                                        </p:tgtEl>
                                        <p:attrNameLst>
                                          <p:attrName>style.visibility</p:attrName>
                                        </p:attrNameLst>
                                      </p:cBhvr>
                                      <p:to>
                                        <p:strVal val="visible"/>
                                      </p:to>
                                    </p:set>
                                    <p:anim calcmode="lin" valueType="num">
                                      <p:cBhvr additive="base">
                                        <p:cTn id="8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3">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3">
                                            <p:txEl>
                                              <p:pRg st="0" end="0"/>
                                            </p:txEl>
                                          </p:spTgt>
                                        </p:tgtEl>
                                        <p:attrNameLst>
                                          <p:attrName>style.visibility</p:attrName>
                                        </p:attrNameLst>
                                      </p:cBhvr>
                                      <p:to>
                                        <p:strVal val="visible"/>
                                      </p:to>
                                    </p:set>
                                    <p:anim calcmode="lin" valueType="num">
                                      <p:cBhvr additive="base">
                                        <p:cTn id="8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4">
                                            <p:bg/>
                                          </p:spTgt>
                                        </p:tgtEl>
                                        <p:attrNameLst>
                                          <p:attrName>style.visibility</p:attrName>
                                        </p:attrNameLst>
                                      </p:cBhvr>
                                      <p:to>
                                        <p:strVal val="visible"/>
                                      </p:to>
                                    </p:set>
                                    <p:anim calcmode="lin" valueType="num">
                                      <p:cBhvr additive="base">
                                        <p:cTn id="91"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92" dur="500" fill="hold"/>
                                        <p:tgtEl>
                                          <p:spTgt spid="14">
                                            <p:bg/>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4">
                                            <p:txEl>
                                              <p:pRg st="0" end="0"/>
                                            </p:txEl>
                                          </p:spTgt>
                                        </p:tgtEl>
                                        <p:attrNameLst>
                                          <p:attrName>style.visibility</p:attrName>
                                        </p:attrNameLst>
                                      </p:cBhvr>
                                      <p:to>
                                        <p:strVal val="visible"/>
                                      </p:to>
                                    </p:set>
                                    <p:anim calcmode="lin" valueType="num">
                                      <p:cBhvr additive="base">
                                        <p:cTn id="9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5">
                                            <p:bg/>
                                          </p:spTgt>
                                        </p:tgtEl>
                                        <p:attrNameLst>
                                          <p:attrName>style.visibility</p:attrName>
                                        </p:attrNameLst>
                                      </p:cBhvr>
                                      <p:to>
                                        <p:strVal val="visible"/>
                                      </p:to>
                                    </p:set>
                                    <p:anim calcmode="lin" valueType="num">
                                      <p:cBhvr additive="base">
                                        <p:cTn id="99"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100" dur="500" fill="hold"/>
                                        <p:tgtEl>
                                          <p:spTgt spid="15">
                                            <p:bg/>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5">
                                            <p:txEl>
                                              <p:pRg st="0" end="0"/>
                                            </p:txEl>
                                          </p:spTgt>
                                        </p:tgtEl>
                                        <p:attrNameLst>
                                          <p:attrName>style.visibility</p:attrName>
                                        </p:attrNameLst>
                                      </p:cBhvr>
                                      <p:to>
                                        <p:strVal val="visible"/>
                                      </p:to>
                                    </p:set>
                                    <p:anim calcmode="lin" valueType="num">
                                      <p:cBhvr additive="base">
                                        <p:cTn id="10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6">
                                            <p:bg/>
                                          </p:spTgt>
                                        </p:tgtEl>
                                        <p:attrNameLst>
                                          <p:attrName>style.visibility</p:attrName>
                                        </p:attrNameLst>
                                      </p:cBhvr>
                                      <p:to>
                                        <p:strVal val="visible"/>
                                      </p:to>
                                    </p:set>
                                    <p:anim calcmode="lin" valueType="num">
                                      <p:cBhvr additive="base">
                                        <p:cTn id="107" dur="500" fill="hold"/>
                                        <p:tgtEl>
                                          <p:spTgt spid="16">
                                            <p:bg/>
                                          </p:spTgt>
                                        </p:tgtEl>
                                        <p:attrNameLst>
                                          <p:attrName>ppt_x</p:attrName>
                                        </p:attrNameLst>
                                      </p:cBhvr>
                                      <p:tavLst>
                                        <p:tav tm="0">
                                          <p:val>
                                            <p:strVal val="#ppt_x"/>
                                          </p:val>
                                        </p:tav>
                                        <p:tav tm="100000">
                                          <p:val>
                                            <p:strVal val="#ppt_x"/>
                                          </p:val>
                                        </p:tav>
                                      </p:tavLst>
                                    </p:anim>
                                    <p:anim calcmode="lin" valueType="num">
                                      <p:cBhvr additive="base">
                                        <p:cTn id="108" dur="500" fill="hold"/>
                                        <p:tgtEl>
                                          <p:spTgt spid="16">
                                            <p:bg/>
                                          </p:spTgt>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6">
                                            <p:txEl>
                                              <p:pRg st="0" end="0"/>
                                            </p:txEl>
                                          </p:spTgt>
                                        </p:tgtEl>
                                        <p:attrNameLst>
                                          <p:attrName>style.visibility</p:attrName>
                                        </p:attrNameLst>
                                      </p:cBhvr>
                                      <p:to>
                                        <p:strVal val="visible"/>
                                      </p:to>
                                    </p:set>
                                    <p:anim calcmode="lin" valueType="num">
                                      <p:cBhvr additive="base">
                                        <p:cTn id="11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7">
                                            <p:bg/>
                                          </p:spTgt>
                                        </p:tgtEl>
                                        <p:attrNameLst>
                                          <p:attrName>style.visibility</p:attrName>
                                        </p:attrNameLst>
                                      </p:cBhvr>
                                      <p:to>
                                        <p:strVal val="visible"/>
                                      </p:to>
                                    </p:set>
                                    <p:anim calcmode="lin" valueType="num">
                                      <p:cBhvr additive="base">
                                        <p:cTn id="115" dur="500" fill="hold"/>
                                        <p:tgtEl>
                                          <p:spTgt spid="17">
                                            <p:bg/>
                                          </p:spTgt>
                                        </p:tgtEl>
                                        <p:attrNameLst>
                                          <p:attrName>ppt_x</p:attrName>
                                        </p:attrNameLst>
                                      </p:cBhvr>
                                      <p:tavLst>
                                        <p:tav tm="0">
                                          <p:val>
                                            <p:strVal val="#ppt_x"/>
                                          </p:val>
                                        </p:tav>
                                        <p:tav tm="100000">
                                          <p:val>
                                            <p:strVal val="#ppt_x"/>
                                          </p:val>
                                        </p:tav>
                                      </p:tavLst>
                                    </p:anim>
                                    <p:anim calcmode="lin" valueType="num">
                                      <p:cBhvr additive="base">
                                        <p:cTn id="116" dur="500" fill="hold"/>
                                        <p:tgtEl>
                                          <p:spTgt spid="17">
                                            <p:bg/>
                                          </p:spTgt>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7">
                                            <p:txEl>
                                              <p:pRg st="0" end="0"/>
                                            </p:txEl>
                                          </p:spTgt>
                                        </p:tgtEl>
                                        <p:attrNameLst>
                                          <p:attrName>style.visibility</p:attrName>
                                        </p:attrNameLst>
                                      </p:cBhvr>
                                      <p:to>
                                        <p:strVal val="visible"/>
                                      </p:to>
                                    </p:set>
                                    <p:anim calcmode="lin" valueType="num">
                                      <p:cBhvr additive="base">
                                        <p:cTn id="11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8">
                                            <p:bg/>
                                          </p:spTgt>
                                        </p:tgtEl>
                                        <p:attrNameLst>
                                          <p:attrName>style.visibility</p:attrName>
                                        </p:attrNameLst>
                                      </p:cBhvr>
                                      <p:to>
                                        <p:strVal val="visible"/>
                                      </p:to>
                                    </p:set>
                                    <p:anim calcmode="lin" valueType="num">
                                      <p:cBhvr additive="base">
                                        <p:cTn id="123" dur="500" fill="hold"/>
                                        <p:tgtEl>
                                          <p:spTgt spid="18">
                                            <p:bg/>
                                          </p:spTgt>
                                        </p:tgtEl>
                                        <p:attrNameLst>
                                          <p:attrName>ppt_x</p:attrName>
                                        </p:attrNameLst>
                                      </p:cBhvr>
                                      <p:tavLst>
                                        <p:tav tm="0">
                                          <p:val>
                                            <p:strVal val="#ppt_x"/>
                                          </p:val>
                                        </p:tav>
                                        <p:tav tm="100000">
                                          <p:val>
                                            <p:strVal val="#ppt_x"/>
                                          </p:val>
                                        </p:tav>
                                      </p:tavLst>
                                    </p:anim>
                                    <p:anim calcmode="lin" valueType="num">
                                      <p:cBhvr additive="base">
                                        <p:cTn id="124" dur="500" fill="hold"/>
                                        <p:tgtEl>
                                          <p:spTgt spid="18">
                                            <p:bg/>
                                          </p:spTgt>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8">
                                            <p:txEl>
                                              <p:pRg st="0" end="0"/>
                                            </p:txEl>
                                          </p:spTgt>
                                        </p:tgtEl>
                                        <p:attrNameLst>
                                          <p:attrName>style.visibility</p:attrName>
                                        </p:attrNameLst>
                                      </p:cBhvr>
                                      <p:to>
                                        <p:strVal val="visible"/>
                                      </p:to>
                                    </p:set>
                                    <p:anim calcmode="lin" valueType="num">
                                      <p:cBhvr additive="base">
                                        <p:cTn id="12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9">
                                            <p:bg/>
                                          </p:spTgt>
                                        </p:tgtEl>
                                        <p:attrNameLst>
                                          <p:attrName>style.visibility</p:attrName>
                                        </p:attrNameLst>
                                      </p:cBhvr>
                                      <p:to>
                                        <p:strVal val="visible"/>
                                      </p:to>
                                    </p:set>
                                    <p:anim calcmode="lin" valueType="num">
                                      <p:cBhvr additive="base">
                                        <p:cTn id="131" dur="500" fill="hold"/>
                                        <p:tgtEl>
                                          <p:spTgt spid="19">
                                            <p:bg/>
                                          </p:spTgt>
                                        </p:tgtEl>
                                        <p:attrNameLst>
                                          <p:attrName>ppt_x</p:attrName>
                                        </p:attrNameLst>
                                      </p:cBhvr>
                                      <p:tavLst>
                                        <p:tav tm="0">
                                          <p:val>
                                            <p:strVal val="#ppt_x"/>
                                          </p:val>
                                        </p:tav>
                                        <p:tav tm="100000">
                                          <p:val>
                                            <p:strVal val="#ppt_x"/>
                                          </p:val>
                                        </p:tav>
                                      </p:tavLst>
                                    </p:anim>
                                    <p:anim calcmode="lin" valueType="num">
                                      <p:cBhvr additive="base">
                                        <p:cTn id="132" dur="500" fill="hold"/>
                                        <p:tgtEl>
                                          <p:spTgt spid="19">
                                            <p:bg/>
                                          </p:spTgt>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9">
                                            <p:txEl>
                                              <p:pRg st="0" end="0"/>
                                            </p:txEl>
                                          </p:spTgt>
                                        </p:tgtEl>
                                        <p:attrNameLst>
                                          <p:attrName>style.visibility</p:attrName>
                                        </p:attrNameLst>
                                      </p:cBhvr>
                                      <p:to>
                                        <p:strVal val="visible"/>
                                      </p:to>
                                    </p:set>
                                    <p:anim calcmode="lin" valueType="num">
                                      <p:cBhvr additive="base">
                                        <p:cTn id="13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36"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20">
                                            <p:bg/>
                                          </p:spTgt>
                                        </p:tgtEl>
                                        <p:attrNameLst>
                                          <p:attrName>style.visibility</p:attrName>
                                        </p:attrNameLst>
                                      </p:cBhvr>
                                      <p:to>
                                        <p:strVal val="visible"/>
                                      </p:to>
                                    </p:set>
                                    <p:anim calcmode="lin" valueType="num">
                                      <p:cBhvr additive="base">
                                        <p:cTn id="139" dur="500" fill="hold"/>
                                        <p:tgtEl>
                                          <p:spTgt spid="20">
                                            <p:bg/>
                                          </p:spTgt>
                                        </p:tgtEl>
                                        <p:attrNameLst>
                                          <p:attrName>ppt_x</p:attrName>
                                        </p:attrNameLst>
                                      </p:cBhvr>
                                      <p:tavLst>
                                        <p:tav tm="0">
                                          <p:val>
                                            <p:strVal val="#ppt_x"/>
                                          </p:val>
                                        </p:tav>
                                        <p:tav tm="100000">
                                          <p:val>
                                            <p:strVal val="#ppt_x"/>
                                          </p:val>
                                        </p:tav>
                                      </p:tavLst>
                                    </p:anim>
                                    <p:anim calcmode="lin" valueType="num">
                                      <p:cBhvr additive="base">
                                        <p:cTn id="140" dur="500" fill="hold"/>
                                        <p:tgtEl>
                                          <p:spTgt spid="20">
                                            <p:bg/>
                                          </p:spTgt>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20">
                                            <p:txEl>
                                              <p:pRg st="0" end="0"/>
                                            </p:txEl>
                                          </p:spTgt>
                                        </p:tgtEl>
                                        <p:attrNameLst>
                                          <p:attrName>style.visibility</p:attrName>
                                        </p:attrNameLst>
                                      </p:cBhvr>
                                      <p:to>
                                        <p:strVal val="visible"/>
                                      </p:to>
                                    </p:set>
                                    <p:anim calcmode="lin" valueType="num">
                                      <p:cBhvr additive="base">
                                        <p:cTn id="14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44"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21">
                                            <p:bg/>
                                          </p:spTgt>
                                        </p:tgtEl>
                                        <p:attrNameLst>
                                          <p:attrName>style.visibility</p:attrName>
                                        </p:attrNameLst>
                                      </p:cBhvr>
                                      <p:to>
                                        <p:strVal val="visible"/>
                                      </p:to>
                                    </p:set>
                                    <p:anim calcmode="lin" valueType="num">
                                      <p:cBhvr additive="base">
                                        <p:cTn id="147" dur="500" fill="hold"/>
                                        <p:tgtEl>
                                          <p:spTgt spid="21">
                                            <p:bg/>
                                          </p:spTgt>
                                        </p:tgtEl>
                                        <p:attrNameLst>
                                          <p:attrName>ppt_x</p:attrName>
                                        </p:attrNameLst>
                                      </p:cBhvr>
                                      <p:tavLst>
                                        <p:tav tm="0">
                                          <p:val>
                                            <p:strVal val="#ppt_x"/>
                                          </p:val>
                                        </p:tav>
                                        <p:tav tm="100000">
                                          <p:val>
                                            <p:strVal val="#ppt_x"/>
                                          </p:val>
                                        </p:tav>
                                      </p:tavLst>
                                    </p:anim>
                                    <p:anim calcmode="lin" valueType="num">
                                      <p:cBhvr additive="base">
                                        <p:cTn id="148" dur="500" fill="hold"/>
                                        <p:tgtEl>
                                          <p:spTgt spid="21">
                                            <p:bg/>
                                          </p:spTgt>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21">
                                            <p:txEl>
                                              <p:pRg st="0" end="0"/>
                                            </p:txEl>
                                          </p:spTgt>
                                        </p:tgtEl>
                                        <p:attrNameLst>
                                          <p:attrName>style.visibility</p:attrName>
                                        </p:attrNameLst>
                                      </p:cBhvr>
                                      <p:to>
                                        <p:strVal val="visible"/>
                                      </p:to>
                                    </p:set>
                                    <p:anim calcmode="lin" valueType="num">
                                      <p:cBhvr additive="base">
                                        <p:cTn id="15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5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22">
                                            <p:bg/>
                                          </p:spTgt>
                                        </p:tgtEl>
                                        <p:attrNameLst>
                                          <p:attrName>style.visibility</p:attrName>
                                        </p:attrNameLst>
                                      </p:cBhvr>
                                      <p:to>
                                        <p:strVal val="visible"/>
                                      </p:to>
                                    </p:set>
                                    <p:anim calcmode="lin" valueType="num">
                                      <p:cBhvr additive="base">
                                        <p:cTn id="155" dur="500" fill="hold"/>
                                        <p:tgtEl>
                                          <p:spTgt spid="22">
                                            <p:bg/>
                                          </p:spTgt>
                                        </p:tgtEl>
                                        <p:attrNameLst>
                                          <p:attrName>ppt_x</p:attrName>
                                        </p:attrNameLst>
                                      </p:cBhvr>
                                      <p:tavLst>
                                        <p:tav tm="0">
                                          <p:val>
                                            <p:strVal val="#ppt_x"/>
                                          </p:val>
                                        </p:tav>
                                        <p:tav tm="100000">
                                          <p:val>
                                            <p:strVal val="#ppt_x"/>
                                          </p:val>
                                        </p:tav>
                                      </p:tavLst>
                                    </p:anim>
                                    <p:anim calcmode="lin" valueType="num">
                                      <p:cBhvr additive="base">
                                        <p:cTn id="156" dur="500" fill="hold"/>
                                        <p:tgtEl>
                                          <p:spTgt spid="22">
                                            <p:bg/>
                                          </p:spTgt>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22">
                                            <p:txEl>
                                              <p:pRg st="0" end="0"/>
                                            </p:txEl>
                                          </p:spTgt>
                                        </p:tgtEl>
                                        <p:attrNameLst>
                                          <p:attrName>style.visibility</p:attrName>
                                        </p:attrNameLst>
                                      </p:cBhvr>
                                      <p:to>
                                        <p:strVal val="visible"/>
                                      </p:to>
                                    </p:set>
                                    <p:anim calcmode="lin" valueType="num">
                                      <p:cBhvr additive="base">
                                        <p:cTn id="15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160"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23">
                                            <p:bg/>
                                          </p:spTgt>
                                        </p:tgtEl>
                                        <p:attrNameLst>
                                          <p:attrName>style.visibility</p:attrName>
                                        </p:attrNameLst>
                                      </p:cBhvr>
                                      <p:to>
                                        <p:strVal val="visible"/>
                                      </p:to>
                                    </p:set>
                                    <p:anim calcmode="lin" valueType="num">
                                      <p:cBhvr additive="base">
                                        <p:cTn id="163" dur="500" fill="hold"/>
                                        <p:tgtEl>
                                          <p:spTgt spid="23">
                                            <p:bg/>
                                          </p:spTgt>
                                        </p:tgtEl>
                                        <p:attrNameLst>
                                          <p:attrName>ppt_x</p:attrName>
                                        </p:attrNameLst>
                                      </p:cBhvr>
                                      <p:tavLst>
                                        <p:tav tm="0">
                                          <p:val>
                                            <p:strVal val="#ppt_x"/>
                                          </p:val>
                                        </p:tav>
                                        <p:tav tm="100000">
                                          <p:val>
                                            <p:strVal val="#ppt_x"/>
                                          </p:val>
                                        </p:tav>
                                      </p:tavLst>
                                    </p:anim>
                                    <p:anim calcmode="lin" valueType="num">
                                      <p:cBhvr additive="base">
                                        <p:cTn id="164" dur="500" fill="hold"/>
                                        <p:tgtEl>
                                          <p:spTgt spid="23">
                                            <p:bg/>
                                          </p:spTgt>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23">
                                            <p:txEl>
                                              <p:pRg st="0" end="0"/>
                                            </p:txEl>
                                          </p:spTgt>
                                        </p:tgtEl>
                                        <p:attrNameLst>
                                          <p:attrName>style.visibility</p:attrName>
                                        </p:attrNameLst>
                                      </p:cBhvr>
                                      <p:to>
                                        <p:strVal val="visible"/>
                                      </p:to>
                                    </p:set>
                                    <p:anim calcmode="lin" valueType="num">
                                      <p:cBhvr additive="base">
                                        <p:cTn id="16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168"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24">
                                            <p:bg/>
                                          </p:spTgt>
                                        </p:tgtEl>
                                        <p:attrNameLst>
                                          <p:attrName>style.visibility</p:attrName>
                                        </p:attrNameLst>
                                      </p:cBhvr>
                                      <p:to>
                                        <p:strVal val="visible"/>
                                      </p:to>
                                    </p:set>
                                    <p:anim calcmode="lin" valueType="num">
                                      <p:cBhvr additive="base">
                                        <p:cTn id="171" dur="500" fill="hold"/>
                                        <p:tgtEl>
                                          <p:spTgt spid="24">
                                            <p:bg/>
                                          </p:spTgt>
                                        </p:tgtEl>
                                        <p:attrNameLst>
                                          <p:attrName>ppt_x</p:attrName>
                                        </p:attrNameLst>
                                      </p:cBhvr>
                                      <p:tavLst>
                                        <p:tav tm="0">
                                          <p:val>
                                            <p:strVal val="#ppt_x"/>
                                          </p:val>
                                        </p:tav>
                                        <p:tav tm="100000">
                                          <p:val>
                                            <p:strVal val="#ppt_x"/>
                                          </p:val>
                                        </p:tav>
                                      </p:tavLst>
                                    </p:anim>
                                    <p:anim calcmode="lin" valueType="num">
                                      <p:cBhvr additive="base">
                                        <p:cTn id="172" dur="500" fill="hold"/>
                                        <p:tgtEl>
                                          <p:spTgt spid="24">
                                            <p:bg/>
                                          </p:spTgt>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24">
                                            <p:txEl>
                                              <p:pRg st="0" end="0"/>
                                            </p:txEl>
                                          </p:spTgt>
                                        </p:tgtEl>
                                        <p:attrNameLst>
                                          <p:attrName>style.visibility</p:attrName>
                                        </p:attrNameLst>
                                      </p:cBhvr>
                                      <p:to>
                                        <p:strVal val="visible"/>
                                      </p:to>
                                    </p:set>
                                    <p:anim calcmode="lin" valueType="num">
                                      <p:cBhvr additive="base">
                                        <p:cTn id="175"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176"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29">
                                            <p:bg/>
                                          </p:spTgt>
                                        </p:tgtEl>
                                        <p:attrNameLst>
                                          <p:attrName>style.visibility</p:attrName>
                                        </p:attrNameLst>
                                      </p:cBhvr>
                                      <p:to>
                                        <p:strVal val="visible"/>
                                      </p:to>
                                    </p:set>
                                    <p:anim calcmode="lin" valueType="num">
                                      <p:cBhvr additive="base">
                                        <p:cTn id="179" dur="500" fill="hold"/>
                                        <p:tgtEl>
                                          <p:spTgt spid="29">
                                            <p:bg/>
                                          </p:spTgt>
                                        </p:tgtEl>
                                        <p:attrNameLst>
                                          <p:attrName>ppt_x</p:attrName>
                                        </p:attrNameLst>
                                      </p:cBhvr>
                                      <p:tavLst>
                                        <p:tav tm="0">
                                          <p:val>
                                            <p:strVal val="#ppt_x"/>
                                          </p:val>
                                        </p:tav>
                                        <p:tav tm="100000">
                                          <p:val>
                                            <p:strVal val="#ppt_x"/>
                                          </p:val>
                                        </p:tav>
                                      </p:tavLst>
                                    </p:anim>
                                    <p:anim calcmode="lin" valueType="num">
                                      <p:cBhvr additive="base">
                                        <p:cTn id="180" dur="500" fill="hold"/>
                                        <p:tgtEl>
                                          <p:spTgt spid="29">
                                            <p:bg/>
                                          </p:spTgt>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29">
                                            <p:txEl>
                                              <p:pRg st="0" end="0"/>
                                            </p:txEl>
                                          </p:spTgt>
                                        </p:tgtEl>
                                        <p:attrNameLst>
                                          <p:attrName>style.visibility</p:attrName>
                                        </p:attrNameLst>
                                      </p:cBhvr>
                                      <p:to>
                                        <p:strVal val="visible"/>
                                      </p:to>
                                    </p:set>
                                    <p:anim calcmode="lin" valueType="num">
                                      <p:cBhvr additive="base">
                                        <p:cTn id="183"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84"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30">
                                            <p:bg/>
                                          </p:spTgt>
                                        </p:tgtEl>
                                        <p:attrNameLst>
                                          <p:attrName>style.visibility</p:attrName>
                                        </p:attrNameLst>
                                      </p:cBhvr>
                                      <p:to>
                                        <p:strVal val="visible"/>
                                      </p:to>
                                    </p:set>
                                    <p:anim calcmode="lin" valueType="num">
                                      <p:cBhvr additive="base">
                                        <p:cTn id="187" dur="500" fill="hold"/>
                                        <p:tgtEl>
                                          <p:spTgt spid="30">
                                            <p:bg/>
                                          </p:spTgt>
                                        </p:tgtEl>
                                        <p:attrNameLst>
                                          <p:attrName>ppt_x</p:attrName>
                                        </p:attrNameLst>
                                      </p:cBhvr>
                                      <p:tavLst>
                                        <p:tav tm="0">
                                          <p:val>
                                            <p:strVal val="#ppt_x"/>
                                          </p:val>
                                        </p:tav>
                                        <p:tav tm="100000">
                                          <p:val>
                                            <p:strVal val="#ppt_x"/>
                                          </p:val>
                                        </p:tav>
                                      </p:tavLst>
                                    </p:anim>
                                    <p:anim calcmode="lin" valueType="num">
                                      <p:cBhvr additive="base">
                                        <p:cTn id="188" dur="500" fill="hold"/>
                                        <p:tgtEl>
                                          <p:spTgt spid="30">
                                            <p:bg/>
                                          </p:spTgt>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30">
                                            <p:txEl>
                                              <p:pRg st="0" end="0"/>
                                            </p:txEl>
                                          </p:spTgt>
                                        </p:tgtEl>
                                        <p:attrNameLst>
                                          <p:attrName>style.visibility</p:attrName>
                                        </p:attrNameLst>
                                      </p:cBhvr>
                                      <p:to>
                                        <p:strVal val="visible"/>
                                      </p:to>
                                    </p:set>
                                    <p:anim calcmode="lin" valueType="num">
                                      <p:cBhvr additive="base">
                                        <p:cTn id="191"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92"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31">
                                            <p:bg/>
                                          </p:spTgt>
                                        </p:tgtEl>
                                        <p:attrNameLst>
                                          <p:attrName>style.visibility</p:attrName>
                                        </p:attrNameLst>
                                      </p:cBhvr>
                                      <p:to>
                                        <p:strVal val="visible"/>
                                      </p:to>
                                    </p:set>
                                    <p:anim calcmode="lin" valueType="num">
                                      <p:cBhvr additive="base">
                                        <p:cTn id="195" dur="500" fill="hold"/>
                                        <p:tgtEl>
                                          <p:spTgt spid="31">
                                            <p:bg/>
                                          </p:spTgt>
                                        </p:tgtEl>
                                        <p:attrNameLst>
                                          <p:attrName>ppt_x</p:attrName>
                                        </p:attrNameLst>
                                      </p:cBhvr>
                                      <p:tavLst>
                                        <p:tav tm="0">
                                          <p:val>
                                            <p:strVal val="#ppt_x"/>
                                          </p:val>
                                        </p:tav>
                                        <p:tav tm="100000">
                                          <p:val>
                                            <p:strVal val="#ppt_x"/>
                                          </p:val>
                                        </p:tav>
                                      </p:tavLst>
                                    </p:anim>
                                    <p:anim calcmode="lin" valueType="num">
                                      <p:cBhvr additive="base">
                                        <p:cTn id="196" dur="500" fill="hold"/>
                                        <p:tgtEl>
                                          <p:spTgt spid="31">
                                            <p:bg/>
                                          </p:spTgt>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31">
                                            <p:txEl>
                                              <p:pRg st="0" end="0"/>
                                            </p:txEl>
                                          </p:spTgt>
                                        </p:tgtEl>
                                        <p:attrNameLst>
                                          <p:attrName>style.visibility</p:attrName>
                                        </p:attrNameLst>
                                      </p:cBhvr>
                                      <p:to>
                                        <p:strVal val="visible"/>
                                      </p:to>
                                    </p:set>
                                    <p:anim calcmode="lin" valueType="num">
                                      <p:cBhvr additive="base">
                                        <p:cTn id="199"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200"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allAtOnce" animBg="1"/>
      <p:bldP spid="7" grpId="0" build="allAtOnce" animBg="1"/>
      <p:bldP spid="8" grpId="0" build="allAtOnce" animBg="1"/>
      <p:bldP spid="9" grpId="0" build="allAtOnce" animBg="1"/>
      <p:bldP spid="10" grpId="0" build="allAtOnce" animBg="1"/>
      <p:bldP spid="11" grpId="0" build="allAtOnce" animBg="1"/>
      <p:bldP spid="12" grpId="0" build="allAtOnce" animBg="1"/>
      <p:bldP spid="13" grpId="0" build="allAtOnce" animBg="1"/>
      <p:bldP spid="14" grpId="0" build="allAtOnce" animBg="1"/>
      <p:bldP spid="15" grpId="0" build="allAtOnce" animBg="1"/>
      <p:bldP spid="16" grpId="0" build="allAtOnce" animBg="1"/>
      <p:bldP spid="17" grpId="0" build="allAtOnce" animBg="1"/>
      <p:bldP spid="18" grpId="0" build="allAtOnce" animBg="1"/>
      <p:bldP spid="19" grpId="0" build="allAtOnce" animBg="1"/>
      <p:bldP spid="20" grpId="0" build="allAtOnce" animBg="1"/>
      <p:bldP spid="21" grpId="0" build="allAtOnce" animBg="1"/>
      <p:bldP spid="22" grpId="0" build="allAtOnce" animBg="1"/>
      <p:bldP spid="23" grpId="0" build="allAtOnce" animBg="1"/>
      <p:bldP spid="24" grpId="0" build="allAtOnce" animBg="1"/>
      <p:bldP spid="29" grpId="0" build="allAtOnce" animBg="1"/>
      <p:bldP spid="30" grpId="0" build="allAtOnce" animBg="1"/>
      <p:bldP spid="31" grpId="0" uiExpand="1" build="allAtOnce"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Describe</a:t>
            </a:r>
            <a:r>
              <a:rPr lang="cs-CZ" dirty="0" smtClean="0"/>
              <a:t>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978991648"/>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7914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graphicEl>
                                              <a:dgm id="{88A31E12-C115-49F0-B4B6-FDC6767720E7}"/>
                                            </p:graphicEl>
                                          </p:spTgt>
                                        </p:tgtEl>
                                        <p:attrNameLst>
                                          <p:attrName>style.visibility</p:attrName>
                                        </p:attrNameLst>
                                      </p:cBhvr>
                                      <p:to>
                                        <p:strVal val="visible"/>
                                      </p:to>
                                    </p:set>
                                    <p:anim calcmode="lin" valueType="num">
                                      <p:cBhvr additive="base">
                                        <p:cTn id="7" dur="500" fill="hold"/>
                                        <p:tgtEl>
                                          <p:spTgt spid="4">
                                            <p:graphicEl>
                                              <a:dgm id="{88A31E12-C115-49F0-B4B6-FDC6767720E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88A31E12-C115-49F0-B4B6-FDC6767720E7}"/>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graphicEl>
                                              <a:dgm id="{F066238B-CEA4-4CB5-B48F-3B996E4CEDC2}"/>
                                            </p:graphicEl>
                                          </p:spTgt>
                                        </p:tgtEl>
                                        <p:attrNameLst>
                                          <p:attrName>style.visibility</p:attrName>
                                        </p:attrNameLst>
                                      </p:cBhvr>
                                      <p:to>
                                        <p:strVal val="visible"/>
                                      </p:to>
                                    </p:set>
                                    <p:anim calcmode="lin" valueType="num">
                                      <p:cBhvr additive="base">
                                        <p:cTn id="12" dur="500" fill="hold"/>
                                        <p:tgtEl>
                                          <p:spTgt spid="4">
                                            <p:graphicEl>
                                              <a:dgm id="{F066238B-CEA4-4CB5-B48F-3B996E4CEDC2}"/>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F066238B-CEA4-4CB5-B48F-3B996E4CEDC2}"/>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graphicEl>
                                              <a:dgm id="{2049B224-58E7-455A-8D6B-711B1578B13C}"/>
                                            </p:graphicEl>
                                          </p:spTgt>
                                        </p:tgtEl>
                                        <p:attrNameLst>
                                          <p:attrName>style.visibility</p:attrName>
                                        </p:attrNameLst>
                                      </p:cBhvr>
                                      <p:to>
                                        <p:strVal val="visible"/>
                                      </p:to>
                                    </p:set>
                                    <p:anim calcmode="lin" valueType="num">
                                      <p:cBhvr additive="base">
                                        <p:cTn id="17" dur="500" fill="hold"/>
                                        <p:tgtEl>
                                          <p:spTgt spid="4">
                                            <p:graphicEl>
                                              <a:dgm id="{2049B224-58E7-455A-8D6B-711B1578B13C}"/>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2049B224-58E7-455A-8D6B-711B1578B13C}"/>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
                                            <p:graphicEl>
                                              <a:dgm id="{C3B5BD69-264A-4696-815C-191995C89795}"/>
                                            </p:graphicEl>
                                          </p:spTgt>
                                        </p:tgtEl>
                                        <p:attrNameLst>
                                          <p:attrName>style.visibility</p:attrName>
                                        </p:attrNameLst>
                                      </p:cBhvr>
                                      <p:to>
                                        <p:strVal val="visible"/>
                                      </p:to>
                                    </p:set>
                                    <p:anim calcmode="lin" valueType="num">
                                      <p:cBhvr additive="base">
                                        <p:cTn id="22" dur="500" fill="hold"/>
                                        <p:tgtEl>
                                          <p:spTgt spid="4">
                                            <p:graphicEl>
                                              <a:dgm id="{C3B5BD69-264A-4696-815C-191995C89795}"/>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graphicEl>
                                              <a:dgm id="{C3B5BD69-264A-4696-815C-191995C89795}"/>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
                                            <p:graphicEl>
                                              <a:dgm id="{A59C6AA2-6C0F-41F4-AEF4-32A9D82E1F6F}"/>
                                            </p:graphicEl>
                                          </p:spTgt>
                                        </p:tgtEl>
                                        <p:attrNameLst>
                                          <p:attrName>style.visibility</p:attrName>
                                        </p:attrNameLst>
                                      </p:cBhvr>
                                      <p:to>
                                        <p:strVal val="visible"/>
                                      </p:to>
                                    </p:set>
                                    <p:anim calcmode="lin" valueType="num">
                                      <p:cBhvr additive="base">
                                        <p:cTn id="27" dur="500" fill="hold"/>
                                        <p:tgtEl>
                                          <p:spTgt spid="4">
                                            <p:graphicEl>
                                              <a:dgm id="{A59C6AA2-6C0F-41F4-AEF4-32A9D82E1F6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A59C6AA2-6C0F-41F4-AEF4-32A9D82E1F6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4">
                                            <p:graphicEl>
                                              <a:dgm id="{11A646C9-78FF-49A0-B43E-0135D3F3C590}"/>
                                            </p:graphicEl>
                                          </p:spTgt>
                                        </p:tgtEl>
                                        <p:attrNameLst>
                                          <p:attrName>style.visibility</p:attrName>
                                        </p:attrNameLst>
                                      </p:cBhvr>
                                      <p:to>
                                        <p:strVal val="visible"/>
                                      </p:to>
                                    </p:set>
                                    <p:anim calcmode="lin" valueType="num">
                                      <p:cBhvr additive="base">
                                        <p:cTn id="32" dur="500" fill="hold"/>
                                        <p:tgtEl>
                                          <p:spTgt spid="4">
                                            <p:graphicEl>
                                              <a:dgm id="{11A646C9-78FF-49A0-B43E-0135D3F3C590}"/>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graphicEl>
                                              <a:dgm id="{11A646C9-78FF-49A0-B43E-0135D3F3C590}"/>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
                                            <p:graphicEl>
                                              <a:dgm id="{382D4C36-DEF4-4EA1-BEA5-709F8C4EF3F9}"/>
                                            </p:graphicEl>
                                          </p:spTgt>
                                        </p:tgtEl>
                                        <p:attrNameLst>
                                          <p:attrName>style.visibility</p:attrName>
                                        </p:attrNameLst>
                                      </p:cBhvr>
                                      <p:to>
                                        <p:strVal val="visible"/>
                                      </p:to>
                                    </p:set>
                                    <p:anim calcmode="lin" valueType="num">
                                      <p:cBhvr additive="base">
                                        <p:cTn id="37" dur="500" fill="hold"/>
                                        <p:tgtEl>
                                          <p:spTgt spid="4">
                                            <p:graphicEl>
                                              <a:dgm id="{382D4C36-DEF4-4EA1-BEA5-709F8C4EF3F9}"/>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82D4C36-DEF4-4EA1-BEA5-709F8C4EF3F9}"/>
                                            </p:graphic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
                                            <p:graphicEl>
                                              <a:dgm id="{930222DB-2F49-469D-9C8A-492F4C9E6F90}"/>
                                            </p:graphicEl>
                                          </p:spTgt>
                                        </p:tgtEl>
                                        <p:attrNameLst>
                                          <p:attrName>style.visibility</p:attrName>
                                        </p:attrNameLst>
                                      </p:cBhvr>
                                      <p:to>
                                        <p:strVal val="visible"/>
                                      </p:to>
                                    </p:set>
                                    <p:anim calcmode="lin" valueType="num">
                                      <p:cBhvr additive="base">
                                        <p:cTn id="42" dur="500" fill="hold"/>
                                        <p:tgtEl>
                                          <p:spTgt spid="4">
                                            <p:graphicEl>
                                              <a:dgm id="{930222DB-2F49-469D-9C8A-492F4C9E6F90}"/>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graphicEl>
                                              <a:dgm id="{930222DB-2F49-469D-9C8A-492F4C9E6F90}"/>
                                            </p:graphic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
                                            <p:graphicEl>
                                              <a:dgm id="{DA1C56A7-128B-48BD-A4E2-3454BB32F568}"/>
                                            </p:graphicEl>
                                          </p:spTgt>
                                        </p:tgtEl>
                                        <p:attrNameLst>
                                          <p:attrName>style.visibility</p:attrName>
                                        </p:attrNameLst>
                                      </p:cBhvr>
                                      <p:to>
                                        <p:strVal val="visible"/>
                                      </p:to>
                                    </p:set>
                                    <p:anim calcmode="lin" valueType="num">
                                      <p:cBhvr additive="base">
                                        <p:cTn id="47" dur="500" fill="hold"/>
                                        <p:tgtEl>
                                          <p:spTgt spid="4">
                                            <p:graphicEl>
                                              <a:dgm id="{DA1C56A7-128B-48BD-A4E2-3454BB32F568}"/>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DA1C56A7-128B-48BD-A4E2-3454BB32F568}"/>
                                            </p:graphic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4">
                                            <p:graphicEl>
                                              <a:dgm id="{A05A44FA-0092-46C1-8370-F217B8DE9953}"/>
                                            </p:graphicEl>
                                          </p:spTgt>
                                        </p:tgtEl>
                                        <p:attrNameLst>
                                          <p:attrName>style.visibility</p:attrName>
                                        </p:attrNameLst>
                                      </p:cBhvr>
                                      <p:to>
                                        <p:strVal val="visible"/>
                                      </p:to>
                                    </p:set>
                                    <p:anim calcmode="lin" valueType="num">
                                      <p:cBhvr additive="base">
                                        <p:cTn id="52" dur="500" fill="hold"/>
                                        <p:tgtEl>
                                          <p:spTgt spid="4">
                                            <p:graphicEl>
                                              <a:dgm id="{A05A44FA-0092-46C1-8370-F217B8DE9953}"/>
                                            </p:graphicEl>
                                          </p:spTgt>
                                        </p:tgtEl>
                                        <p:attrNameLst>
                                          <p:attrName>ppt_x</p:attrName>
                                        </p:attrNameLst>
                                      </p:cBhvr>
                                      <p:tavLst>
                                        <p:tav tm="0">
                                          <p:val>
                                            <p:strVal val="#ppt_x"/>
                                          </p:val>
                                        </p:tav>
                                        <p:tav tm="100000">
                                          <p:val>
                                            <p:strVal val="#ppt_x"/>
                                          </p:val>
                                        </p:tav>
                                      </p:tavLst>
                                    </p:anim>
                                    <p:anim calcmode="lin" valueType="num">
                                      <p:cBhvr additive="base">
                                        <p:cTn id="53" dur="500" fill="hold"/>
                                        <p:tgtEl>
                                          <p:spTgt spid="4">
                                            <p:graphicEl>
                                              <a:dgm id="{A05A44FA-0092-46C1-8370-F217B8DE9953}"/>
                                            </p:graphic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4">
                                            <p:graphicEl>
                                              <a:dgm id="{8B9EA8FC-B571-413E-BE26-189ED1C55A97}"/>
                                            </p:graphicEl>
                                          </p:spTgt>
                                        </p:tgtEl>
                                        <p:attrNameLst>
                                          <p:attrName>style.visibility</p:attrName>
                                        </p:attrNameLst>
                                      </p:cBhvr>
                                      <p:to>
                                        <p:strVal val="visible"/>
                                      </p:to>
                                    </p:set>
                                    <p:anim calcmode="lin" valueType="num">
                                      <p:cBhvr additive="base">
                                        <p:cTn id="57" dur="500" fill="hold"/>
                                        <p:tgtEl>
                                          <p:spTgt spid="4">
                                            <p:graphicEl>
                                              <a:dgm id="{8B9EA8FC-B571-413E-BE26-189ED1C55A97}"/>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8B9EA8FC-B571-413E-BE26-189ED1C55A97}"/>
                                            </p:graphic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4">
                                            <p:graphicEl>
                                              <a:dgm id="{B71F653F-8642-4974-803A-B95DB41E3C21}"/>
                                            </p:graphicEl>
                                          </p:spTgt>
                                        </p:tgtEl>
                                        <p:attrNameLst>
                                          <p:attrName>style.visibility</p:attrName>
                                        </p:attrNameLst>
                                      </p:cBhvr>
                                      <p:to>
                                        <p:strVal val="visible"/>
                                      </p:to>
                                    </p:set>
                                    <p:anim calcmode="lin" valueType="num">
                                      <p:cBhvr additive="base">
                                        <p:cTn id="62" dur="500" fill="hold"/>
                                        <p:tgtEl>
                                          <p:spTgt spid="4">
                                            <p:graphicEl>
                                              <a:dgm id="{B71F653F-8642-4974-803A-B95DB41E3C21}"/>
                                            </p:graphic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graphicEl>
                                              <a:dgm id="{B71F653F-8642-4974-803A-B95DB41E3C2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780696"/>
          </a:xfrm>
        </p:spPr>
        <p:txBody>
          <a:bodyPr>
            <a:normAutofit fontScale="90000"/>
          </a:bodyPr>
          <a:lstStyle/>
          <a:p>
            <a:r>
              <a:rPr lang="cs-CZ" dirty="0" smtClean="0"/>
              <a:t>Seznam citací</a:t>
            </a:r>
            <a:endParaRPr lang="en-GB" dirty="0"/>
          </a:p>
        </p:txBody>
      </p:sp>
      <p:sp>
        <p:nvSpPr>
          <p:cNvPr id="3" name="Zástupný symbol pro obsah 2"/>
          <p:cNvSpPr>
            <a:spLocks noGrp="1"/>
          </p:cNvSpPr>
          <p:nvPr>
            <p:ph idx="1"/>
          </p:nvPr>
        </p:nvSpPr>
        <p:spPr>
          <a:xfrm>
            <a:off x="457200" y="1412776"/>
            <a:ext cx="8229600" cy="5184576"/>
          </a:xfrm>
        </p:spPr>
        <p:txBody>
          <a:bodyPr>
            <a:noAutofit/>
          </a:bodyPr>
          <a:lstStyle/>
          <a:p>
            <a:pPr marL="0" indent="0">
              <a:buNone/>
            </a:pPr>
            <a:r>
              <a:rPr lang="cs-CZ" sz="1200" dirty="0"/>
              <a:t>1. </a:t>
            </a:r>
            <a:r>
              <a:rPr lang="en-GB" sz="1200" dirty="0"/>
              <a:t>AUTOR NEUVEDEN.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2"/>
              </a:rPr>
              <a:t>http://office.microsoft.com/cs-cz/images/results.aspx?qu=vodop%C3%A1d&amp;ex=1#ai:MP900403845|</a:t>
            </a:r>
            <a:endParaRPr lang="cs-CZ" sz="1200" dirty="0"/>
          </a:p>
          <a:p>
            <a:pPr marL="0" indent="0">
              <a:buNone/>
            </a:pPr>
            <a:r>
              <a:rPr lang="cs-CZ" sz="1200" dirty="0" smtClean="0"/>
              <a:t>2. </a:t>
            </a:r>
            <a:r>
              <a:rPr lang="en-GB" sz="1200" dirty="0" smtClean="0"/>
              <a:t>AUTOR </a:t>
            </a:r>
            <a:r>
              <a:rPr lang="en-GB" sz="1200" dirty="0"/>
              <a:t>NEUVEDEN.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3"/>
              </a:rPr>
              <a:t>http://office.microsoft.com/cs-cz/images/results.aspx?qu=sopka&amp;ex=2#ai:MC900282924</a:t>
            </a:r>
            <a:r>
              <a:rPr lang="en-GB" sz="1200" dirty="0" smtClean="0">
                <a:hlinkClick r:id="rId3"/>
              </a:rPr>
              <a:t>|</a:t>
            </a:r>
            <a:endParaRPr lang="cs-CZ" sz="1200" dirty="0" smtClean="0"/>
          </a:p>
          <a:p>
            <a:pPr marL="0" indent="0">
              <a:buNone/>
            </a:pPr>
            <a:r>
              <a:rPr lang="cs-CZ" sz="1200" dirty="0"/>
              <a:t>3. </a:t>
            </a:r>
            <a:r>
              <a:rPr lang="en-GB" sz="1200" dirty="0"/>
              <a:t>SCHÜTZ, Helmut. </a:t>
            </a:r>
            <a:r>
              <a:rPr lang="en-GB" sz="1200" i="1" dirty="0"/>
              <a:t>wikimedia.org</a:t>
            </a:r>
            <a:r>
              <a:rPr lang="en-GB" sz="1200" dirty="0"/>
              <a:t> [online]. [cit. 20.7.2013]. </a:t>
            </a:r>
            <a:r>
              <a:rPr lang="en-GB" sz="1200" dirty="0" err="1"/>
              <a:t>Dostupný</a:t>
            </a:r>
            <a:r>
              <a:rPr lang="en-GB" sz="1200" dirty="0"/>
              <a:t> pod </a:t>
            </a:r>
            <a:r>
              <a:rPr lang="en-GB" sz="1200" dirty="0" err="1"/>
              <a:t>licencí</a:t>
            </a:r>
            <a:r>
              <a:rPr lang="en-GB" sz="1200" dirty="0"/>
              <a:t> By </a:t>
            </a:r>
            <a:r>
              <a:rPr lang="en-GB" sz="1200" dirty="0" err="1"/>
              <a:t>Alfie</a:t>
            </a:r>
            <a:r>
              <a:rPr lang="en-GB" sz="1200" dirty="0"/>
              <a:t> (Helmut </a:t>
            </a:r>
            <a:r>
              <a:rPr lang="en-GB" sz="1200" dirty="0" err="1"/>
              <a:t>Schütz</a:t>
            </a:r>
            <a:r>
              <a:rPr lang="en-GB" sz="1200" dirty="0"/>
              <a:t>) (Own work) [GFDL (http://www.gnu.org/copyleft/fdl.html) or CC-BY-SA-3.0-2.5-2.0-1.0 (http://creativecommons.org/licenses/by-sa/3.0)], via Wikimedia Commons </a:t>
            </a:r>
            <a:r>
              <a:rPr lang="en-GB" sz="1200" dirty="0" err="1"/>
              <a:t>na</a:t>
            </a:r>
            <a:r>
              <a:rPr lang="en-GB" sz="1200" dirty="0"/>
              <a:t> WWW: </a:t>
            </a:r>
            <a:r>
              <a:rPr lang="en-GB" sz="1200" dirty="0">
                <a:hlinkClick r:id="rId4"/>
              </a:rPr>
              <a:t>http://commons.wikimedia.org/wiki/File%3AKatafygi_Vatsinidi_1.jpg</a:t>
            </a:r>
            <a:endParaRPr lang="cs-CZ" sz="1200" dirty="0"/>
          </a:p>
          <a:p>
            <a:pPr marL="0" indent="0">
              <a:buNone/>
            </a:pPr>
            <a:r>
              <a:rPr lang="cs-CZ" sz="1200" dirty="0" smtClean="0"/>
              <a:t>4</a:t>
            </a:r>
            <a:r>
              <a:rPr lang="cs-CZ" sz="1200" dirty="0"/>
              <a:t>. </a:t>
            </a:r>
            <a:r>
              <a:rPr lang="en-GB" sz="1200" dirty="0"/>
              <a:t>FORESMAN, Pearson Scott. </a:t>
            </a:r>
            <a:r>
              <a:rPr lang="en-GB" sz="1200" i="1" dirty="0"/>
              <a:t>wikimedia.org</a:t>
            </a:r>
            <a:r>
              <a:rPr lang="en-GB" sz="1200" dirty="0"/>
              <a:t> [online]. [cit. 20.7.2013]. </a:t>
            </a:r>
            <a:r>
              <a:rPr lang="en-GB" sz="1200" dirty="0" err="1"/>
              <a:t>Dostupný</a:t>
            </a:r>
            <a:r>
              <a:rPr lang="en-GB" sz="1200" dirty="0"/>
              <a:t> pod </a:t>
            </a:r>
            <a:r>
              <a:rPr lang="en-GB" sz="1200" dirty="0" err="1"/>
              <a:t>licencí</a:t>
            </a:r>
            <a:r>
              <a:rPr lang="en-GB" sz="1200" dirty="0"/>
              <a:t> By Pearson Scott </a:t>
            </a:r>
            <a:r>
              <a:rPr lang="en-GB" sz="1200" dirty="0" err="1"/>
              <a:t>Foresman</a:t>
            </a:r>
            <a:r>
              <a:rPr lang="en-GB" sz="1200" dirty="0"/>
              <a:t> [Public domain], via Wikimedia Commons </a:t>
            </a:r>
            <a:r>
              <a:rPr lang="en-GB" sz="1200" dirty="0" err="1"/>
              <a:t>na</a:t>
            </a:r>
            <a:r>
              <a:rPr lang="en-GB" sz="1200" dirty="0"/>
              <a:t> WWW: </a:t>
            </a:r>
            <a:r>
              <a:rPr lang="en-GB" sz="1200" dirty="0">
                <a:hlinkClick r:id="rId5"/>
              </a:rPr>
              <a:t>http://commons.wikimedia.org/wiki/File%3AChasm_(PSF).jpg</a:t>
            </a:r>
            <a:endParaRPr lang="cs-CZ" sz="1200" dirty="0"/>
          </a:p>
          <a:p>
            <a:pPr marL="0" indent="0">
              <a:buNone/>
            </a:pPr>
            <a:r>
              <a:rPr lang="cs-CZ" sz="1200" dirty="0"/>
              <a:t>5. </a:t>
            </a:r>
            <a:r>
              <a:rPr lang="en-GB" sz="1200" dirty="0"/>
              <a:t>FOTOLIA.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6"/>
              </a:rPr>
              <a:t>http://office.microsoft.com/cs-cz/images/results.aspx?qu=%C3%BAtes&amp;ex=1#ai:MP900448369|</a:t>
            </a:r>
            <a:endParaRPr lang="cs-CZ" sz="1200" dirty="0"/>
          </a:p>
          <a:p>
            <a:pPr marL="0" indent="0">
              <a:buNone/>
            </a:pPr>
            <a:r>
              <a:rPr lang="cs-CZ" sz="1200" dirty="0"/>
              <a:t>6. </a:t>
            </a:r>
            <a:r>
              <a:rPr lang="en-GB" sz="1200" dirty="0"/>
              <a:t>FOTOLIA.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7"/>
              </a:rPr>
              <a:t>http://office.microsoft.com/cs-cz/images/results.aspx?qu=gejz%C3%ADr&amp;ex=1#ai:MP900442516|</a:t>
            </a:r>
            <a:endParaRPr lang="cs-CZ" sz="1200" dirty="0"/>
          </a:p>
          <a:p>
            <a:pPr marL="0" indent="0">
              <a:buNone/>
            </a:pPr>
            <a:r>
              <a:rPr lang="cs-CZ" sz="1200" dirty="0" smtClean="0"/>
              <a:t>7. </a:t>
            </a:r>
            <a:r>
              <a:rPr lang="en-GB" sz="1200" dirty="0" smtClean="0"/>
              <a:t>AUTOR </a:t>
            </a:r>
            <a:r>
              <a:rPr lang="en-GB" sz="1200" dirty="0"/>
              <a:t>NEUVEDEN.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8"/>
              </a:rPr>
              <a:t>http://office.microsoft.com/cs-cz/images/results.aspx?qu=ostrov&amp;ex=1#ai:MP900430443</a:t>
            </a:r>
            <a:r>
              <a:rPr lang="en-GB" sz="1200" dirty="0" smtClean="0">
                <a:hlinkClick r:id="rId8"/>
              </a:rPr>
              <a:t>|</a:t>
            </a:r>
            <a:endParaRPr lang="cs-CZ" sz="1200" dirty="0" smtClean="0"/>
          </a:p>
          <a:p>
            <a:pPr marL="0" indent="0">
              <a:buNone/>
            </a:pPr>
            <a:r>
              <a:rPr lang="cs-CZ" sz="1200" dirty="0"/>
              <a:t>8. </a:t>
            </a:r>
            <a:r>
              <a:rPr lang="en-GB" sz="1200" dirty="0"/>
              <a:t>AUTOR NEUVEDEN.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9"/>
              </a:rPr>
              <a:t>http://office.microsoft.com/cs-cz/images/results.aspx?qu=it%C3%A1lie&amp;ex=1#ai:MC900433604|</a:t>
            </a:r>
            <a:endParaRPr lang="cs-CZ" sz="1200" dirty="0"/>
          </a:p>
          <a:p>
            <a:pPr marL="0" indent="0">
              <a:buNone/>
            </a:pPr>
            <a:r>
              <a:rPr lang="cs-CZ" sz="1200" dirty="0"/>
              <a:t>9. </a:t>
            </a:r>
            <a:r>
              <a:rPr lang="en-GB" sz="1200" dirty="0"/>
              <a:t>AUTOR NEUVEDEN. </a:t>
            </a:r>
            <a:r>
              <a:rPr lang="en-GB" sz="1200" i="1" dirty="0"/>
              <a:t>office.microsoft.com</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10"/>
              </a:rPr>
              <a:t>http://office.microsoft.com/cs-cz/images/results.aspx?qu=filip%C3%ADny&amp;ex=1#ai:MC900364496|</a:t>
            </a:r>
            <a:endParaRPr lang="cs-CZ" sz="1200" dirty="0"/>
          </a:p>
          <a:p>
            <a:pPr marL="0" indent="0">
              <a:buNone/>
            </a:pPr>
            <a:r>
              <a:rPr lang="cs-CZ" sz="1200" dirty="0"/>
              <a:t>10. </a:t>
            </a:r>
            <a:r>
              <a:rPr lang="en-GB" sz="1200" dirty="0"/>
              <a:t>NASA. </a:t>
            </a:r>
            <a:r>
              <a:rPr lang="en-GB" sz="1200" i="1" dirty="0"/>
              <a:t>wikimedia.org</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11"/>
              </a:rPr>
              <a:t>http://</a:t>
            </a:r>
            <a:r>
              <a:rPr lang="en-GB" sz="1200" dirty="0" smtClean="0">
                <a:hlinkClick r:id="rId11"/>
              </a:rPr>
              <a:t>commons.wikimedia.org/wiki/File%3AStrait_of_gibraltar.jpg</a:t>
            </a:r>
            <a:endParaRPr lang="cs-CZ" sz="1200" dirty="0" smtClean="0"/>
          </a:p>
          <a:p>
            <a:pPr marL="0" indent="0">
              <a:buNone/>
            </a:pPr>
            <a:r>
              <a:rPr lang="cs-CZ" sz="1200" dirty="0" smtClean="0"/>
              <a:t>11</a:t>
            </a:r>
            <a:r>
              <a:rPr lang="cs-CZ" sz="1200" dirty="0"/>
              <a:t>. </a:t>
            </a:r>
            <a:r>
              <a:rPr lang="en-GB" sz="1200" dirty="0"/>
              <a:t>CHÉRIAUX, </a:t>
            </a:r>
            <a:r>
              <a:rPr lang="en-GB" sz="1200" dirty="0" err="1"/>
              <a:t>Yolan</a:t>
            </a:r>
            <a:r>
              <a:rPr lang="en-GB" sz="1200" dirty="0"/>
              <a:t>. </a:t>
            </a:r>
            <a:r>
              <a:rPr lang="en-GB" sz="1200" i="1" dirty="0"/>
              <a:t>wikimedia.org</a:t>
            </a:r>
            <a:r>
              <a:rPr lang="en-GB" sz="1200" dirty="0"/>
              <a:t> [online]. [cit. 20.7.2013]. </a:t>
            </a:r>
            <a:r>
              <a:rPr lang="en-GB" sz="1200" dirty="0" err="1"/>
              <a:t>Dostupný</a:t>
            </a:r>
            <a:r>
              <a:rPr lang="en-GB" sz="1200" dirty="0"/>
              <a:t> </a:t>
            </a:r>
            <a:r>
              <a:rPr lang="en-GB" sz="1200" dirty="0" err="1"/>
              <a:t>na</a:t>
            </a:r>
            <a:r>
              <a:rPr lang="en-GB" sz="1200" dirty="0"/>
              <a:t> WWW: </a:t>
            </a:r>
            <a:r>
              <a:rPr lang="en-GB" sz="1200" dirty="0">
                <a:hlinkClick r:id="rId12"/>
              </a:rPr>
              <a:t>http://</a:t>
            </a:r>
            <a:r>
              <a:rPr lang="en-GB" sz="1200" dirty="0" smtClean="0">
                <a:hlinkClick r:id="rId12"/>
              </a:rPr>
              <a:t>commons.wikimedia.org/wiki/File:Canal_de_Suez.jpg</a:t>
            </a:r>
            <a:endParaRPr lang="cs-CZ" sz="1200" dirty="0" smtClean="0"/>
          </a:p>
          <a:p>
            <a:pPr marL="0" indent="0">
              <a:buNone/>
            </a:pPr>
            <a:endParaRPr lang="en-GB" sz="1200" dirty="0"/>
          </a:p>
          <a:p>
            <a:pPr marL="0" indent="0">
              <a:buNone/>
            </a:pPr>
            <a:r>
              <a:rPr lang="en-GB" sz="1200" dirty="0"/>
              <a:t/>
            </a:r>
            <a:br>
              <a:rPr lang="en-GB" sz="1200" dirty="0"/>
            </a:br>
            <a:r>
              <a:rPr lang="en-GB" sz="1200" dirty="0"/>
              <a:t/>
            </a:r>
            <a:br>
              <a:rPr lang="en-GB" sz="1200" dirty="0"/>
            </a:br>
            <a:r>
              <a:rPr lang="en-GB" sz="1200" dirty="0"/>
              <a:t/>
            </a:r>
            <a:br>
              <a:rPr lang="en-GB" sz="1200" dirty="0"/>
            </a:br>
            <a:endParaRPr lang="en-GB" sz="1200" dirty="0"/>
          </a:p>
        </p:txBody>
      </p:sp>
    </p:spTree>
    <p:extLst>
      <p:ext uri="{BB962C8B-B14F-4D97-AF65-F5344CB8AC3E}">
        <p14:creationId xmlns:p14="http://schemas.microsoft.com/office/powerpoint/2010/main" xmlns="" val="3280371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708688"/>
          </a:xfrm>
        </p:spPr>
        <p:txBody>
          <a:bodyPr>
            <a:normAutofit fontScale="90000"/>
          </a:bodyPr>
          <a:lstStyle/>
          <a:p>
            <a:r>
              <a:rPr lang="cs-CZ" dirty="0" smtClean="0"/>
              <a:t>Seznam citací</a:t>
            </a:r>
            <a:endParaRPr lang="en-GB" dirty="0"/>
          </a:p>
        </p:txBody>
      </p:sp>
      <p:sp>
        <p:nvSpPr>
          <p:cNvPr id="3" name="Zástupný symbol pro obsah 2"/>
          <p:cNvSpPr>
            <a:spLocks noGrp="1"/>
          </p:cNvSpPr>
          <p:nvPr>
            <p:ph idx="1"/>
          </p:nvPr>
        </p:nvSpPr>
        <p:spPr>
          <a:xfrm>
            <a:off x="457200" y="1340768"/>
            <a:ext cx="8229600" cy="5184576"/>
          </a:xfrm>
        </p:spPr>
        <p:txBody>
          <a:bodyPr>
            <a:normAutofit fontScale="25000" lnSpcReduction="20000"/>
          </a:bodyPr>
          <a:lstStyle/>
          <a:p>
            <a:pPr marL="0" indent="0">
              <a:buNone/>
            </a:pPr>
            <a:r>
              <a:rPr lang="cs-CZ" sz="4800" dirty="0"/>
              <a:t>12. </a:t>
            </a:r>
            <a:r>
              <a:rPr lang="en-GB" sz="4800" dirty="0"/>
              <a:t>SOSA, Juan Ramon Rodriguez. </a:t>
            </a:r>
            <a:r>
              <a:rPr lang="en-GB" sz="4800" i="1" dirty="0"/>
              <a:t>wikimedia.org</a:t>
            </a:r>
            <a:r>
              <a:rPr lang="en-GB" sz="4800" dirty="0"/>
              <a:t> [online]. [cit. 20.7.2013]. </a:t>
            </a:r>
            <a:r>
              <a:rPr lang="en-GB" sz="4800" dirty="0" err="1"/>
              <a:t>Dostupný</a:t>
            </a:r>
            <a:r>
              <a:rPr lang="en-GB" sz="4800" dirty="0"/>
              <a:t> pod </a:t>
            </a:r>
            <a:r>
              <a:rPr lang="en-GB" sz="4800" dirty="0" err="1"/>
              <a:t>licencí</a:t>
            </a:r>
            <a:r>
              <a:rPr lang="en-GB" sz="4800" dirty="0"/>
              <a:t> Od Juan Ramon Rodriguez Sosa (http://www.flickr.com/photos/azuaje/4767275393/) [CC-BY-SA-2.0 (http://creativecommons.org/licenses/by-sa/2.0)], </a:t>
            </a:r>
            <a:r>
              <a:rPr lang="en-GB" sz="4800" dirty="0" err="1"/>
              <a:t>prostřednictvím</a:t>
            </a:r>
            <a:r>
              <a:rPr lang="en-GB" sz="4800" dirty="0"/>
              <a:t> Wikimedia Commons </a:t>
            </a:r>
            <a:r>
              <a:rPr lang="en-GB" sz="4800" dirty="0" err="1"/>
              <a:t>na</a:t>
            </a:r>
            <a:r>
              <a:rPr lang="en-GB" sz="4800" dirty="0"/>
              <a:t> </a:t>
            </a:r>
            <a:r>
              <a:rPr lang="en-GB" sz="4800" dirty="0" smtClean="0"/>
              <a:t>WWW: </a:t>
            </a:r>
            <a:r>
              <a:rPr lang="en-GB" sz="4800" dirty="0" smtClean="0">
                <a:hlinkClick r:id="rId2"/>
              </a:rPr>
              <a:t>http</a:t>
            </a:r>
            <a:r>
              <a:rPr lang="en-GB" sz="4800" dirty="0">
                <a:hlinkClick r:id="rId2"/>
              </a:rPr>
              <a:t>://</a:t>
            </a:r>
            <a:r>
              <a:rPr lang="en-GB" sz="4800" dirty="0" smtClean="0">
                <a:hlinkClick r:id="rId2"/>
              </a:rPr>
              <a:t>commons.wikimedia.org/wiki/File%3ATibesti_tributaries.jpg</a:t>
            </a:r>
            <a:endParaRPr lang="cs-CZ" sz="4800" dirty="0" smtClean="0"/>
          </a:p>
          <a:p>
            <a:pPr marL="0" indent="0">
              <a:buNone/>
            </a:pPr>
            <a:r>
              <a:rPr lang="cs-CZ" sz="4800" dirty="0" smtClean="0"/>
              <a:t>13</a:t>
            </a:r>
            <a:r>
              <a:rPr lang="cs-CZ" sz="4800" dirty="0"/>
              <a:t>. </a:t>
            </a:r>
            <a:r>
              <a:rPr lang="en-GB" sz="4800" dirty="0"/>
              <a:t>NASA. </a:t>
            </a:r>
            <a:r>
              <a:rPr lang="en-GB" sz="4800" i="1" dirty="0"/>
              <a:t>wikimedia.org</a:t>
            </a:r>
            <a:r>
              <a:rPr lang="en-GB" sz="4800" dirty="0"/>
              <a:t> [online]. [cit. 20.7.2013]. </a:t>
            </a:r>
            <a:r>
              <a:rPr lang="en-GB" sz="4800" dirty="0" err="1"/>
              <a:t>Dostupný</a:t>
            </a:r>
            <a:r>
              <a:rPr lang="en-GB" sz="4800" dirty="0"/>
              <a:t> pod </a:t>
            </a:r>
            <a:r>
              <a:rPr lang="en-GB" sz="4800" dirty="0" err="1"/>
              <a:t>licencí</a:t>
            </a:r>
            <a:r>
              <a:rPr lang="en-GB" sz="4800" dirty="0"/>
              <a:t> By NASA's Earth Observatory (Sediment in the Río de La Plata) [CC-BY-2.0 (http://creativecommons.org/licenses/by/2.0)], via Wikimedia Commons </a:t>
            </a:r>
            <a:r>
              <a:rPr lang="en-GB" sz="4800" dirty="0" err="1"/>
              <a:t>na</a:t>
            </a:r>
            <a:r>
              <a:rPr lang="en-GB" sz="4800" dirty="0"/>
              <a:t> WWW:</a:t>
            </a:r>
            <a:r>
              <a:rPr lang="cs-CZ" sz="4800" dirty="0"/>
              <a:t>h</a:t>
            </a:r>
            <a:r>
              <a:rPr lang="en-GB" sz="4800" dirty="0"/>
              <a:t>ttp://commons.wikimedia.org/wiki/File%3ASediment_in_the_R%C3%ADo_de_La_Plata_-_</a:t>
            </a:r>
            <a:r>
              <a:rPr lang="en-GB" sz="4800" dirty="0" smtClean="0"/>
              <a:t>NASA_Earth_Observatory.jpg</a:t>
            </a:r>
            <a:endParaRPr lang="cs-CZ" sz="4800" dirty="0" smtClean="0"/>
          </a:p>
          <a:p>
            <a:pPr marL="0" indent="0">
              <a:buNone/>
            </a:pPr>
            <a:r>
              <a:rPr lang="cs-CZ" sz="4800" dirty="0" smtClean="0"/>
              <a:t>14</a:t>
            </a:r>
            <a:r>
              <a:rPr lang="cs-CZ" sz="4800" dirty="0"/>
              <a:t>. </a:t>
            </a:r>
            <a:r>
              <a:rPr lang="en-GB" sz="4800" dirty="0"/>
              <a:t>AUTOR NEUVEDEN. </a:t>
            </a:r>
            <a:r>
              <a:rPr lang="en-GB" sz="4800" i="1" dirty="0"/>
              <a:t>office.microsoft.com</a:t>
            </a:r>
            <a:r>
              <a:rPr lang="en-GB" sz="4800" dirty="0"/>
              <a:t> [online]. [cit. 20.7.2013]. </a:t>
            </a:r>
            <a:r>
              <a:rPr lang="en-GB" sz="4800" dirty="0" err="1"/>
              <a:t>Dostupný</a:t>
            </a:r>
            <a:r>
              <a:rPr lang="en-GB" sz="4800" dirty="0"/>
              <a:t> </a:t>
            </a:r>
            <a:r>
              <a:rPr lang="en-GB" sz="4800" dirty="0" err="1"/>
              <a:t>na</a:t>
            </a:r>
            <a:r>
              <a:rPr lang="en-GB" sz="4800" dirty="0"/>
              <a:t> WWW: </a:t>
            </a:r>
            <a:r>
              <a:rPr lang="en-GB" sz="4800" dirty="0">
                <a:hlinkClick r:id="rId3"/>
              </a:rPr>
              <a:t>http://office.microsoft.com/cs-cz/images/results.aspx?qu=ledovec&amp;ex=1#ai:MP900400492|</a:t>
            </a:r>
            <a:endParaRPr lang="cs-CZ" sz="4800" dirty="0"/>
          </a:p>
          <a:p>
            <a:pPr marL="0" indent="0">
              <a:buNone/>
            </a:pPr>
            <a:r>
              <a:rPr lang="cs-CZ" sz="4800" dirty="0" smtClean="0"/>
              <a:t>15</a:t>
            </a:r>
            <a:r>
              <a:rPr lang="cs-CZ" sz="4800" dirty="0"/>
              <a:t>. </a:t>
            </a:r>
            <a:r>
              <a:rPr lang="en-GB" sz="4800" dirty="0"/>
              <a:t>AUTOR NEUVEDEN. </a:t>
            </a:r>
            <a:r>
              <a:rPr lang="en-GB" sz="4800" i="1" dirty="0"/>
              <a:t>office.microsoft.com</a:t>
            </a:r>
            <a:r>
              <a:rPr lang="en-GB" sz="4800" dirty="0"/>
              <a:t> [online]. [cit. 20.7.2013]. </a:t>
            </a:r>
            <a:r>
              <a:rPr lang="en-GB" sz="4800" dirty="0" err="1"/>
              <a:t>Dostupný</a:t>
            </a:r>
            <a:r>
              <a:rPr lang="en-GB" sz="4800" dirty="0"/>
              <a:t> </a:t>
            </a:r>
            <a:r>
              <a:rPr lang="en-GB" sz="4800" dirty="0" err="1"/>
              <a:t>na</a:t>
            </a:r>
            <a:r>
              <a:rPr lang="en-GB" sz="4800" dirty="0"/>
              <a:t> WWW: </a:t>
            </a:r>
            <a:r>
              <a:rPr lang="en-GB" sz="4800" dirty="0">
                <a:hlinkClick r:id="rId4"/>
              </a:rPr>
              <a:t>http://office.microsoft.com/cs-cz/images/results.aspx?qu=pou%C5%A1t&amp;ex=1#ai:MP900424385|</a:t>
            </a:r>
            <a:endParaRPr lang="cs-CZ" sz="4800" dirty="0"/>
          </a:p>
          <a:p>
            <a:pPr marL="0" indent="0">
              <a:buNone/>
            </a:pPr>
            <a:r>
              <a:rPr lang="cs-CZ" sz="4800" dirty="0" smtClean="0"/>
              <a:t>16</a:t>
            </a:r>
            <a:r>
              <a:rPr lang="cs-CZ" sz="4800" dirty="0"/>
              <a:t>. </a:t>
            </a:r>
            <a:r>
              <a:rPr lang="en-GB" sz="4800" dirty="0"/>
              <a:t>AUTOR NEUVEDEN. </a:t>
            </a:r>
            <a:r>
              <a:rPr lang="en-GB" sz="4800" i="1" dirty="0"/>
              <a:t>office.microsoft.com</a:t>
            </a:r>
            <a:r>
              <a:rPr lang="en-GB" sz="4800" dirty="0"/>
              <a:t> [online]. [cit. 20.7.2013]. </a:t>
            </a:r>
            <a:r>
              <a:rPr lang="en-GB" sz="4800" dirty="0" err="1"/>
              <a:t>Dostupný</a:t>
            </a:r>
            <a:r>
              <a:rPr lang="en-GB" sz="4800" dirty="0"/>
              <a:t> </a:t>
            </a:r>
            <a:r>
              <a:rPr lang="en-GB" sz="4800" dirty="0" err="1"/>
              <a:t>na</a:t>
            </a:r>
            <a:r>
              <a:rPr lang="en-GB" sz="4800" dirty="0"/>
              <a:t> WWW: </a:t>
            </a:r>
            <a:r>
              <a:rPr lang="en-GB" sz="4800" dirty="0">
                <a:hlinkClick r:id="rId5"/>
              </a:rPr>
              <a:t>http://office.microsoft.com/cs-cz/images/results.aspx?qu=vrchol&amp;ex=1#ai:MC900370238|</a:t>
            </a:r>
            <a:endParaRPr lang="cs-CZ" sz="4800" dirty="0"/>
          </a:p>
          <a:p>
            <a:pPr marL="0" indent="0">
              <a:buNone/>
            </a:pPr>
            <a:r>
              <a:rPr lang="cs-CZ" sz="4800" dirty="0" smtClean="0"/>
              <a:t>17</a:t>
            </a:r>
            <a:r>
              <a:rPr lang="cs-CZ" sz="4800" dirty="0"/>
              <a:t>. </a:t>
            </a:r>
            <a:r>
              <a:rPr lang="en-GB" sz="4800" dirty="0"/>
              <a:t>MYRABELLA. </a:t>
            </a:r>
            <a:r>
              <a:rPr lang="en-GB" sz="4800" i="1" dirty="0"/>
              <a:t>wikimedia.org</a:t>
            </a:r>
            <a:r>
              <a:rPr lang="en-GB" sz="4800" dirty="0"/>
              <a:t> [online]. [cit. 20.7.2013]. </a:t>
            </a:r>
            <a:r>
              <a:rPr lang="en-GB" sz="4800" dirty="0" err="1"/>
              <a:t>Dostupný</a:t>
            </a:r>
            <a:r>
              <a:rPr lang="en-GB" sz="4800" dirty="0"/>
              <a:t> pod </a:t>
            </a:r>
            <a:r>
              <a:rPr lang="en-GB" sz="4800" dirty="0" err="1"/>
              <a:t>licencí</a:t>
            </a:r>
            <a:r>
              <a:rPr lang="en-GB" sz="4800" dirty="0"/>
              <a:t> By </a:t>
            </a:r>
            <a:r>
              <a:rPr lang="en-GB" sz="4800" dirty="0" err="1"/>
              <a:t>Myrabella</a:t>
            </a:r>
            <a:r>
              <a:rPr lang="en-GB" sz="4800" dirty="0"/>
              <a:t> (Own work) [CC-BY-SA-3.0 (http://creativecommons.org/licenses/by-sa/3.0) or GFDL (http://www.gnu.org/copyleft/fdl.html)], via Wikimedia Commons </a:t>
            </a:r>
            <a:r>
              <a:rPr lang="en-GB" sz="4800" dirty="0" err="1"/>
              <a:t>na</a:t>
            </a:r>
            <a:r>
              <a:rPr lang="en-GB" sz="4800" dirty="0"/>
              <a:t> WWW: </a:t>
            </a:r>
            <a:r>
              <a:rPr lang="en-GB" sz="4800" dirty="0">
                <a:hlinkClick r:id="rId6"/>
              </a:rPr>
              <a:t>http://</a:t>
            </a:r>
            <a:r>
              <a:rPr lang="en-GB" sz="4800" dirty="0" smtClean="0">
                <a:hlinkClick r:id="rId6"/>
              </a:rPr>
              <a:t>commons.wikimedia.org/wiki/File%3AVallee_Ossau.jpg</a:t>
            </a:r>
            <a:endParaRPr lang="cs-CZ" sz="4800" dirty="0" smtClean="0"/>
          </a:p>
          <a:p>
            <a:pPr marL="0" indent="0">
              <a:buNone/>
            </a:pPr>
            <a:r>
              <a:rPr lang="cs-CZ" sz="4800" dirty="0" smtClean="0"/>
              <a:t>18</a:t>
            </a:r>
            <a:r>
              <a:rPr lang="cs-CZ" sz="4800" dirty="0"/>
              <a:t>. </a:t>
            </a:r>
            <a:r>
              <a:rPr lang="en-GB" sz="4800" dirty="0"/>
              <a:t>MATZKO, John. </a:t>
            </a:r>
            <a:r>
              <a:rPr lang="en-GB" sz="4800" i="1" dirty="0"/>
              <a:t>wikimedia.org</a:t>
            </a:r>
            <a:r>
              <a:rPr lang="en-GB" sz="4800" dirty="0"/>
              <a:t> [online]. [cit. 20.7.2013]. </a:t>
            </a:r>
            <a:r>
              <a:rPr lang="en-GB" sz="4800" dirty="0" err="1"/>
              <a:t>Dostupný</a:t>
            </a:r>
            <a:r>
              <a:rPr lang="en-GB" sz="4800" dirty="0"/>
              <a:t> pod </a:t>
            </a:r>
            <a:r>
              <a:rPr lang="en-GB" sz="4800" dirty="0" err="1"/>
              <a:t>licencí</a:t>
            </a:r>
            <a:r>
              <a:rPr lang="en-GB" sz="4800" dirty="0"/>
              <a:t> By John </a:t>
            </a:r>
            <a:r>
              <a:rPr lang="en-GB" sz="4800" dirty="0" err="1"/>
              <a:t>Matzko</a:t>
            </a:r>
            <a:r>
              <a:rPr lang="en-GB" sz="4800" dirty="0"/>
              <a:t> (Own work) [GFDL (http://www.gnu.org/copyleft/fdl.html) or CC-BY-SA-3.0-2.5-2.0-1.0 (http://creativecommons.org/licenses/by-sa/3.0)], via Wikimedia Commons </a:t>
            </a:r>
            <a:r>
              <a:rPr lang="en-GB" sz="4800" dirty="0" err="1"/>
              <a:t>na</a:t>
            </a:r>
            <a:r>
              <a:rPr lang="en-GB" sz="4800" dirty="0"/>
              <a:t> WWW: </a:t>
            </a:r>
            <a:r>
              <a:rPr lang="en-GB" sz="4800" dirty="0">
                <a:hlinkClick r:id="rId7"/>
              </a:rPr>
              <a:t>http://commons.wikimedia.org/wiki/File%3ALakeSanteetlah(lake).</a:t>
            </a:r>
            <a:r>
              <a:rPr lang="en-GB" sz="4800" dirty="0" smtClean="0">
                <a:hlinkClick r:id="rId7"/>
              </a:rPr>
              <a:t>jpg</a:t>
            </a:r>
            <a:endParaRPr lang="cs-CZ" sz="4800" dirty="0" smtClean="0"/>
          </a:p>
          <a:p>
            <a:pPr marL="0" indent="0">
              <a:buNone/>
            </a:pPr>
            <a:r>
              <a:rPr lang="cs-CZ" sz="4800" dirty="0"/>
              <a:t>19. PRICE, Arnold. wikimedia.org [online]. [cit. 21.7.2013]. Dostupný pod licencí Arnold </a:t>
            </a:r>
            <a:r>
              <a:rPr lang="cs-CZ" sz="4800" dirty="0" err="1"/>
              <a:t>Price</a:t>
            </a:r>
            <a:r>
              <a:rPr lang="cs-CZ" sz="4800" dirty="0"/>
              <a:t> [CC-BY-SA-2.0 (http://creativecommons.org/</a:t>
            </a:r>
            <a:r>
              <a:rPr lang="cs-CZ" sz="4800" dirty="0" err="1"/>
              <a:t>licenses</a:t>
            </a:r>
            <a:r>
              <a:rPr lang="cs-CZ" sz="4800" dirty="0"/>
              <a:t>/by-</a:t>
            </a:r>
            <a:r>
              <a:rPr lang="cs-CZ" sz="4800" dirty="0" err="1"/>
              <a:t>sa</a:t>
            </a:r>
            <a:r>
              <a:rPr lang="cs-CZ" sz="4800" dirty="0"/>
              <a:t>/2.0)], via </a:t>
            </a:r>
            <a:r>
              <a:rPr lang="cs-CZ" sz="4800" dirty="0" err="1"/>
              <a:t>Wikimedia</a:t>
            </a:r>
            <a:r>
              <a:rPr lang="cs-CZ" sz="4800" dirty="0"/>
              <a:t> </a:t>
            </a:r>
            <a:r>
              <a:rPr lang="cs-CZ" sz="4800" dirty="0" err="1"/>
              <a:t>Commons</a:t>
            </a:r>
            <a:r>
              <a:rPr lang="cs-CZ" sz="4800" dirty="0"/>
              <a:t> na WWW: </a:t>
            </a:r>
            <a:r>
              <a:rPr lang="cs-CZ" sz="4800" dirty="0">
                <a:hlinkClick r:id="rId8"/>
              </a:rPr>
              <a:t>http://commons.wikimedia.org/wiki/File%3AThe_Swelly_Perch_-_geograph.org.uk_-_</a:t>
            </a:r>
            <a:r>
              <a:rPr lang="cs-CZ" sz="4800" dirty="0" smtClean="0">
                <a:hlinkClick r:id="rId8"/>
              </a:rPr>
              <a:t>578043.jpg</a:t>
            </a:r>
            <a:endParaRPr lang="cs-CZ" sz="4800" dirty="0" smtClean="0"/>
          </a:p>
          <a:p>
            <a:pPr marL="0" indent="0">
              <a:buNone/>
            </a:pPr>
            <a:r>
              <a:rPr lang="cs-CZ" sz="4800" dirty="0" smtClean="0"/>
              <a:t>20</a:t>
            </a:r>
            <a:r>
              <a:rPr lang="cs-CZ" sz="4800" dirty="0"/>
              <a:t>. HEROLD, Oliver. wikimedia.org [online]. [cit. 21.7.2013]. Dostupný pod licencí By Oliver Herold (</a:t>
            </a:r>
            <a:r>
              <a:rPr lang="cs-CZ" sz="4800" dirty="0" err="1"/>
              <a:t>Own</a:t>
            </a:r>
            <a:r>
              <a:rPr lang="cs-CZ" sz="4800" dirty="0"/>
              <a:t> </a:t>
            </a:r>
            <a:r>
              <a:rPr lang="cs-CZ" sz="4800" dirty="0" err="1"/>
              <a:t>work</a:t>
            </a:r>
            <a:r>
              <a:rPr lang="cs-CZ" sz="4800" dirty="0"/>
              <a:t>) [CC-BY-3.0 (http://creativecommons.org/</a:t>
            </a:r>
            <a:r>
              <a:rPr lang="cs-CZ" sz="4800" dirty="0" err="1"/>
              <a:t>licenses</a:t>
            </a:r>
            <a:r>
              <a:rPr lang="cs-CZ" sz="4800" dirty="0"/>
              <a:t>/by/3.0)], via </a:t>
            </a:r>
            <a:r>
              <a:rPr lang="cs-CZ" sz="4800" dirty="0" err="1"/>
              <a:t>Wikimedia</a:t>
            </a:r>
            <a:r>
              <a:rPr lang="cs-CZ" sz="4800" dirty="0"/>
              <a:t> </a:t>
            </a:r>
            <a:r>
              <a:rPr lang="cs-CZ" sz="4800" dirty="0" err="1"/>
              <a:t>Commons</a:t>
            </a:r>
            <a:r>
              <a:rPr lang="cs-CZ" sz="4800" dirty="0"/>
              <a:t> na WWW: </a:t>
            </a:r>
            <a:r>
              <a:rPr lang="cs-CZ" sz="4800" dirty="0">
                <a:hlinkClick r:id="rId9"/>
              </a:rPr>
              <a:t>http://</a:t>
            </a:r>
            <a:r>
              <a:rPr lang="cs-CZ" sz="4800" dirty="0" smtClean="0">
                <a:hlinkClick r:id="rId9"/>
              </a:rPr>
              <a:t>commons.wikimedia.org/wiki/File%3AMeadow.png</a:t>
            </a:r>
            <a:endParaRPr lang="cs-CZ" sz="4800" dirty="0" smtClean="0"/>
          </a:p>
          <a:p>
            <a:pPr marL="0" indent="0">
              <a:buNone/>
            </a:pPr>
            <a:r>
              <a:rPr lang="cs-CZ" sz="4800" dirty="0" smtClean="0"/>
              <a:t>21. ALAGNA. wikimedia.org [online]. [cit. 21.7.2013]. Dostupný pod licencí By </a:t>
            </a:r>
            <a:r>
              <a:rPr lang="cs-CZ" sz="4800" dirty="0" err="1" smtClean="0"/>
              <a:t>Alagna</a:t>
            </a:r>
            <a:r>
              <a:rPr lang="cs-CZ" sz="4800" dirty="0" smtClean="0"/>
              <a:t> (</a:t>
            </a:r>
            <a:r>
              <a:rPr lang="cs-CZ" sz="4800" dirty="0" err="1" smtClean="0"/>
              <a:t>Own</a:t>
            </a:r>
            <a:r>
              <a:rPr lang="cs-CZ" sz="4800" dirty="0" smtClean="0"/>
              <a:t> </a:t>
            </a:r>
            <a:r>
              <a:rPr lang="cs-CZ" sz="4800" dirty="0" err="1" smtClean="0"/>
              <a:t>work</a:t>
            </a:r>
            <a:r>
              <a:rPr lang="cs-CZ" sz="4800" dirty="0" smtClean="0"/>
              <a:t>) [Public </a:t>
            </a:r>
            <a:r>
              <a:rPr lang="cs-CZ" sz="4800" dirty="0" err="1" smtClean="0"/>
              <a:t>domain</a:t>
            </a:r>
            <a:r>
              <a:rPr lang="cs-CZ" sz="4800" dirty="0" smtClean="0"/>
              <a:t>], via </a:t>
            </a:r>
            <a:r>
              <a:rPr lang="cs-CZ" sz="4800" dirty="0" err="1" smtClean="0"/>
              <a:t>Wikimedia</a:t>
            </a:r>
            <a:r>
              <a:rPr lang="cs-CZ" sz="4800" dirty="0" smtClean="0"/>
              <a:t> </a:t>
            </a:r>
            <a:r>
              <a:rPr lang="cs-CZ" sz="4800" dirty="0" err="1" smtClean="0"/>
              <a:t>Commons</a:t>
            </a:r>
            <a:r>
              <a:rPr lang="cs-CZ" sz="4800" dirty="0" smtClean="0"/>
              <a:t> na WWW: </a:t>
            </a:r>
            <a:r>
              <a:rPr lang="cs-CZ" sz="4800" dirty="0" smtClean="0">
                <a:hlinkClick r:id="rId10"/>
              </a:rPr>
              <a:t>http://commons.wikimedia.org/wiki/File%3AMatterhorn_reflection.jpg</a:t>
            </a:r>
            <a:endParaRPr lang="cs-CZ" sz="4800" dirty="0" smtClean="0"/>
          </a:p>
          <a:p>
            <a:pPr marL="0" indent="0">
              <a:buNone/>
            </a:pPr>
            <a:r>
              <a:rPr lang="cs-CZ" sz="4800" dirty="0" smtClean="0"/>
              <a:t>22</a:t>
            </a:r>
            <a:r>
              <a:rPr lang="cs-CZ" sz="4800" dirty="0"/>
              <a:t>. KRAPF, </a:t>
            </a:r>
            <a:r>
              <a:rPr lang="cs-CZ" sz="4800" dirty="0" err="1"/>
              <a:t>Hansueli</a:t>
            </a:r>
            <a:r>
              <a:rPr lang="cs-CZ" sz="4800" dirty="0"/>
              <a:t>. wikimedia.org [online]. [cit. 21.7.2013]. Dostupný pod licencí By </a:t>
            </a:r>
            <a:r>
              <a:rPr lang="cs-CZ" sz="4800" dirty="0" err="1"/>
              <a:t>Hansueli</a:t>
            </a:r>
            <a:r>
              <a:rPr lang="cs-CZ" sz="4800" dirty="0"/>
              <a:t> </a:t>
            </a:r>
            <a:r>
              <a:rPr lang="cs-CZ" sz="4800" dirty="0" err="1"/>
              <a:t>Krapf</a:t>
            </a:r>
            <a:r>
              <a:rPr lang="cs-CZ" sz="4800" dirty="0"/>
              <a:t> (</a:t>
            </a:r>
            <a:r>
              <a:rPr lang="cs-CZ" sz="4800" dirty="0" err="1"/>
              <a:t>User:Simisa</a:t>
            </a:r>
            <a:r>
              <a:rPr lang="cs-CZ" sz="4800" dirty="0"/>
              <a:t>) (</a:t>
            </a:r>
            <a:r>
              <a:rPr lang="cs-CZ" sz="4800" dirty="0" err="1"/>
              <a:t>Own</a:t>
            </a:r>
            <a:r>
              <a:rPr lang="cs-CZ" sz="4800" dirty="0"/>
              <a:t> </a:t>
            </a:r>
            <a:r>
              <a:rPr lang="cs-CZ" sz="4800" dirty="0" err="1"/>
              <a:t>work</a:t>
            </a:r>
            <a:r>
              <a:rPr lang="cs-CZ" sz="4800" dirty="0"/>
              <a:t>) [CC-BY-SA-2.5 (http://creativecommons.org/</a:t>
            </a:r>
            <a:r>
              <a:rPr lang="cs-CZ" sz="4800" dirty="0" err="1"/>
              <a:t>licenses</a:t>
            </a:r>
            <a:r>
              <a:rPr lang="cs-CZ" sz="4800" dirty="0"/>
              <a:t>/by-</a:t>
            </a:r>
            <a:r>
              <a:rPr lang="cs-CZ" sz="4800" dirty="0" err="1"/>
              <a:t>sa</a:t>
            </a:r>
            <a:r>
              <a:rPr lang="cs-CZ" sz="4800" dirty="0"/>
              <a:t>/2.5) </a:t>
            </a:r>
            <a:r>
              <a:rPr lang="cs-CZ" sz="4800" dirty="0" err="1"/>
              <a:t>or</a:t>
            </a:r>
            <a:r>
              <a:rPr lang="cs-CZ" sz="4800" dirty="0"/>
              <a:t> CC-BY-SA-2.5 (http://creativecommons.org/</a:t>
            </a:r>
            <a:r>
              <a:rPr lang="cs-CZ" sz="4800" dirty="0" err="1"/>
              <a:t>licenses</a:t>
            </a:r>
            <a:r>
              <a:rPr lang="cs-CZ" sz="4800" dirty="0"/>
              <a:t>/by-</a:t>
            </a:r>
            <a:r>
              <a:rPr lang="cs-CZ" sz="4800" dirty="0" err="1"/>
              <a:t>sa</a:t>
            </a:r>
            <a:r>
              <a:rPr lang="cs-CZ" sz="4800" dirty="0"/>
              <a:t>/2.5)], via </a:t>
            </a:r>
            <a:r>
              <a:rPr lang="cs-CZ" sz="4800" dirty="0" err="1"/>
              <a:t>Wikimedia</a:t>
            </a:r>
            <a:r>
              <a:rPr lang="cs-CZ" sz="4800" dirty="0"/>
              <a:t> </a:t>
            </a:r>
            <a:r>
              <a:rPr lang="cs-CZ" sz="4800" dirty="0" err="1"/>
              <a:t>Commons</a:t>
            </a:r>
            <a:r>
              <a:rPr lang="cs-CZ" sz="4800" dirty="0"/>
              <a:t> na WWW: </a:t>
            </a:r>
            <a:r>
              <a:rPr lang="cs-CZ" sz="4800" dirty="0">
                <a:hlinkClick r:id="rId11"/>
              </a:rPr>
              <a:t>http://</a:t>
            </a:r>
            <a:r>
              <a:rPr lang="cs-CZ" sz="4800" dirty="0" smtClean="0">
                <a:hlinkClick r:id="rId11"/>
              </a:rPr>
              <a:t>commons.wikimedia.org/wiki/File%3ASeychelles_019.JPG</a:t>
            </a:r>
            <a:endParaRPr lang="cs-CZ" sz="4800" dirty="0" smtClean="0"/>
          </a:p>
          <a:p>
            <a:pPr marL="0" indent="0">
              <a:buNone/>
            </a:pPr>
            <a:endParaRPr lang="cs-CZ" sz="4800" dirty="0"/>
          </a:p>
          <a:p>
            <a:pPr marL="0" indent="0">
              <a:buNone/>
            </a:pPr>
            <a:r>
              <a:rPr lang="cs-CZ" sz="4800" dirty="0"/>
              <a:t/>
            </a:r>
            <a:br>
              <a:rPr lang="cs-CZ" sz="4800" dirty="0"/>
            </a:br>
            <a:endParaRPr lang="cs-CZ" sz="4800" dirty="0"/>
          </a:p>
          <a:p>
            <a:pPr marL="0" indent="0">
              <a:buNone/>
            </a:pPr>
            <a:r>
              <a:rPr lang="en-GB" dirty="0"/>
              <a:t/>
            </a:r>
            <a:br>
              <a:rPr lang="en-GB" dirty="0"/>
            </a:br>
            <a:endParaRPr lang="en-GB" dirty="0"/>
          </a:p>
          <a:p>
            <a:pPr marL="0" indent="0">
              <a:buNone/>
            </a:pPr>
            <a:r>
              <a:rPr lang="en-GB" dirty="0"/>
              <a:t/>
            </a:r>
            <a:br>
              <a:rPr lang="en-GB" dirty="0"/>
            </a:br>
            <a:r>
              <a:rPr lang="en-GB" dirty="0"/>
              <a:t/>
            </a:r>
            <a:br>
              <a:rPr lang="en-GB" dirty="0"/>
            </a:br>
            <a:r>
              <a:rPr lang="en-GB" dirty="0"/>
              <a:t/>
            </a:r>
            <a:br>
              <a:rPr lang="en-GB" dirty="0"/>
            </a:br>
            <a:r>
              <a:rPr lang="en-GB" dirty="0"/>
              <a:t/>
            </a:r>
            <a:br>
              <a:rPr lang="en-GB" dirty="0"/>
            </a:br>
            <a:r>
              <a:rPr lang="en-GB" dirty="0"/>
              <a:t/>
            </a:r>
            <a:br>
              <a:rPr lang="en-GB" dirty="0"/>
            </a:b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xmlns="" val="33617201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Seznam citací</a:t>
            </a:r>
            <a:endParaRPr lang="en-GB" dirty="0"/>
          </a:p>
        </p:txBody>
      </p:sp>
      <p:sp>
        <p:nvSpPr>
          <p:cNvPr id="3" name="Zástupný symbol pro obsah 2"/>
          <p:cNvSpPr>
            <a:spLocks noGrp="1"/>
          </p:cNvSpPr>
          <p:nvPr>
            <p:ph idx="1"/>
          </p:nvPr>
        </p:nvSpPr>
        <p:spPr/>
        <p:txBody>
          <a:bodyPr>
            <a:normAutofit fontScale="55000" lnSpcReduction="20000"/>
          </a:bodyPr>
          <a:lstStyle/>
          <a:p>
            <a:pPr marL="0" indent="0">
              <a:buNone/>
            </a:pPr>
            <a:r>
              <a:rPr lang="cs-CZ" dirty="0" smtClean="0"/>
              <a:t>23. </a:t>
            </a:r>
            <a:r>
              <a:rPr lang="en-GB" dirty="0" smtClean="0"/>
              <a:t>LE </a:t>
            </a:r>
            <a:r>
              <a:rPr lang="en-GB" dirty="0"/>
              <a:t>LIBRE, Fabien. </a:t>
            </a:r>
            <a:r>
              <a:rPr lang="en-GB" i="1" dirty="0"/>
              <a:t>wikimedia.org</a:t>
            </a:r>
            <a:r>
              <a:rPr lang="en-GB" dirty="0"/>
              <a:t> [online]. [cit. 21.7.2013]. </a:t>
            </a:r>
            <a:r>
              <a:rPr lang="en-GB" dirty="0" err="1"/>
              <a:t>Dostupný</a:t>
            </a:r>
            <a:r>
              <a:rPr lang="en-GB" dirty="0"/>
              <a:t> pod </a:t>
            </a:r>
            <a:r>
              <a:rPr lang="en-GB" dirty="0" err="1"/>
              <a:t>licencí</a:t>
            </a:r>
            <a:r>
              <a:rPr lang="en-GB" dirty="0"/>
              <a:t> By Fabien le </a:t>
            </a:r>
            <a:r>
              <a:rPr lang="en-GB" dirty="0" err="1"/>
              <a:t>libre</a:t>
            </a:r>
            <a:r>
              <a:rPr lang="en-GB" dirty="0"/>
              <a:t> (Own work) [GFDL (http://www.gnu.org/copyleft/fdl.html) or CC-BY-SA-3.0-2.5-2.0-1.0 (http://creativecommons.org/licenses/by-sa/3.0)], via Wikimedia Commons </a:t>
            </a:r>
            <a:r>
              <a:rPr lang="en-GB" dirty="0" err="1"/>
              <a:t>na</a:t>
            </a:r>
            <a:r>
              <a:rPr lang="en-GB" dirty="0"/>
              <a:t> WWW: </a:t>
            </a:r>
            <a:r>
              <a:rPr lang="en-GB" dirty="0">
                <a:hlinkClick r:id="rId2"/>
              </a:rPr>
              <a:t>http://</a:t>
            </a:r>
            <a:r>
              <a:rPr lang="en-GB" dirty="0" smtClean="0">
                <a:hlinkClick r:id="rId2"/>
              </a:rPr>
              <a:t>commons.wikimedia.org/wiki/File%3A2009-05-10_16h31m04_Poubelles_de_trie.JPG</a:t>
            </a:r>
            <a:endParaRPr lang="cs-CZ" dirty="0" smtClean="0"/>
          </a:p>
          <a:p>
            <a:pPr marL="0" indent="0">
              <a:buNone/>
            </a:pPr>
            <a:r>
              <a:rPr lang="cs-CZ" dirty="0" smtClean="0"/>
              <a:t>24. </a:t>
            </a:r>
            <a:r>
              <a:rPr lang="en-GB" dirty="0" smtClean="0"/>
              <a:t>BODOKLECKSEL</a:t>
            </a:r>
            <a:r>
              <a:rPr lang="en-GB" dirty="0"/>
              <a:t>. </a:t>
            </a:r>
            <a:r>
              <a:rPr lang="en-GB" i="1" dirty="0"/>
              <a:t>wikimedia.org</a:t>
            </a:r>
            <a:r>
              <a:rPr lang="en-GB" dirty="0"/>
              <a:t> [online]. [cit. 21.7.2013]. </a:t>
            </a:r>
            <a:r>
              <a:rPr lang="en-GB" dirty="0" err="1"/>
              <a:t>Dostupný</a:t>
            </a:r>
            <a:r>
              <a:rPr lang="en-GB" dirty="0"/>
              <a:t> pod </a:t>
            </a:r>
            <a:r>
              <a:rPr lang="en-GB" dirty="0" err="1"/>
              <a:t>licencí</a:t>
            </a:r>
            <a:r>
              <a:rPr lang="en-GB" dirty="0"/>
              <a:t> By </a:t>
            </a:r>
            <a:r>
              <a:rPr lang="en-GB" dirty="0" err="1"/>
              <a:t>Bodoklecksel</a:t>
            </a:r>
            <a:r>
              <a:rPr lang="en-GB" dirty="0"/>
              <a:t> (own </a:t>
            </a:r>
            <a:r>
              <a:rPr lang="en-GB" dirty="0" err="1"/>
              <a:t>foto</a:t>
            </a:r>
            <a:r>
              <a:rPr lang="en-GB" dirty="0"/>
              <a:t>) [</a:t>
            </a:r>
            <a:r>
              <a:rPr lang="en-GB" dirty="0" smtClean="0"/>
              <a:t>GFDL</a:t>
            </a:r>
            <a:r>
              <a:rPr lang="cs-CZ" dirty="0" smtClean="0"/>
              <a:t>. </a:t>
            </a:r>
            <a:r>
              <a:rPr lang="en-GB" dirty="0" smtClean="0"/>
              <a:t> </a:t>
            </a:r>
            <a:r>
              <a:rPr lang="en-GB" dirty="0"/>
              <a:t>(http://www.gnu.org/copyleft/fdl.html) or CC-BY-SA-3.0 </a:t>
            </a:r>
            <a:r>
              <a:rPr lang="en-GB" dirty="0" smtClean="0"/>
              <a:t>(http</a:t>
            </a:r>
            <a:r>
              <a:rPr lang="en-GB" dirty="0"/>
              <a:t>://creativecommons.org/licenses/by-sa/3.0/)], via Wikimedia Commons </a:t>
            </a:r>
            <a:r>
              <a:rPr lang="en-GB" dirty="0" err="1"/>
              <a:t>na</a:t>
            </a:r>
            <a:r>
              <a:rPr lang="en-GB" dirty="0"/>
              <a:t> WWW: </a:t>
            </a:r>
            <a:r>
              <a:rPr lang="en-GB" dirty="0">
                <a:hlinkClick r:id="rId3"/>
              </a:rPr>
              <a:t>http://</a:t>
            </a:r>
            <a:r>
              <a:rPr lang="en-GB" dirty="0" smtClean="0">
                <a:hlinkClick r:id="rId3"/>
              </a:rPr>
              <a:t>commons.wikimedia.org/wiki/File%3AWindkraft1.jpg</a:t>
            </a:r>
            <a:endParaRPr lang="cs-CZ" dirty="0" smtClean="0"/>
          </a:p>
          <a:p>
            <a:pPr marL="0" indent="0">
              <a:buNone/>
            </a:pPr>
            <a:r>
              <a:rPr lang="cs-CZ" dirty="0" smtClean="0"/>
              <a:t>25. </a:t>
            </a:r>
            <a:r>
              <a:rPr lang="en-GB" dirty="0" smtClean="0"/>
              <a:t>ROPABLE</a:t>
            </a:r>
            <a:r>
              <a:rPr lang="en-GB" dirty="0"/>
              <a:t>. </a:t>
            </a:r>
            <a:r>
              <a:rPr lang="en-GB" i="1" dirty="0"/>
              <a:t>wikimedia.org</a:t>
            </a:r>
            <a:r>
              <a:rPr lang="en-GB" dirty="0"/>
              <a:t> [online]. [cit. 21.7.2013]. </a:t>
            </a:r>
            <a:r>
              <a:rPr lang="en-GB" dirty="0" err="1"/>
              <a:t>Dostupný</a:t>
            </a:r>
            <a:r>
              <a:rPr lang="en-GB" dirty="0"/>
              <a:t> pod </a:t>
            </a:r>
            <a:r>
              <a:rPr lang="en-GB" dirty="0" err="1"/>
              <a:t>licencí</a:t>
            </a:r>
            <a:r>
              <a:rPr lang="en-GB" dirty="0"/>
              <a:t> By </a:t>
            </a:r>
            <a:r>
              <a:rPr lang="en-GB" dirty="0" err="1"/>
              <a:t>Ropable</a:t>
            </a:r>
            <a:r>
              <a:rPr lang="en-GB" dirty="0"/>
              <a:t> (Own work) [Public domain], via Wikimedia Commons </a:t>
            </a:r>
            <a:r>
              <a:rPr lang="en-GB" dirty="0" err="1"/>
              <a:t>na</a:t>
            </a:r>
            <a:r>
              <a:rPr lang="en-GB" dirty="0"/>
              <a:t> WWW: </a:t>
            </a:r>
            <a:r>
              <a:rPr lang="en-GB" dirty="0">
                <a:hlinkClick r:id="rId4"/>
              </a:rPr>
              <a:t>http://</a:t>
            </a:r>
            <a:r>
              <a:rPr lang="en-GB" dirty="0" smtClean="0">
                <a:hlinkClick r:id="rId4"/>
              </a:rPr>
              <a:t>commons.wikimedia.org/wiki/File%3ALandfill_compactor.jpg</a:t>
            </a:r>
            <a:endParaRPr lang="cs-CZ" dirty="0" smtClean="0"/>
          </a:p>
          <a:p>
            <a:pPr marL="0" indent="0">
              <a:buNone/>
            </a:pPr>
            <a:r>
              <a:rPr lang="cs-CZ" dirty="0" smtClean="0"/>
              <a:t>26. </a:t>
            </a:r>
            <a:r>
              <a:rPr lang="en-GB" dirty="0" smtClean="0"/>
              <a:t>HERMANN</a:t>
            </a:r>
            <a:r>
              <a:rPr lang="en-GB" dirty="0"/>
              <a:t>, </a:t>
            </a:r>
            <a:r>
              <a:rPr lang="en-GB" dirty="0" err="1"/>
              <a:t>Uwe</a:t>
            </a:r>
            <a:r>
              <a:rPr lang="en-GB" dirty="0"/>
              <a:t>. </a:t>
            </a:r>
            <a:r>
              <a:rPr lang="en-GB" i="1" dirty="0"/>
              <a:t>wikimedia.org</a:t>
            </a:r>
            <a:r>
              <a:rPr lang="en-GB" dirty="0"/>
              <a:t> [online]. [cit. 21.7.2013]. </a:t>
            </a:r>
            <a:r>
              <a:rPr lang="en-GB" dirty="0" err="1"/>
              <a:t>Dostupný</a:t>
            </a:r>
            <a:r>
              <a:rPr lang="en-GB" dirty="0"/>
              <a:t> pod </a:t>
            </a:r>
            <a:r>
              <a:rPr lang="en-GB" dirty="0" err="1"/>
              <a:t>licencí</a:t>
            </a:r>
            <a:r>
              <a:rPr lang="en-GB" dirty="0"/>
              <a:t> By </a:t>
            </a:r>
            <a:r>
              <a:rPr lang="en-GB" dirty="0" err="1"/>
              <a:t>Uwe</a:t>
            </a:r>
            <a:r>
              <a:rPr lang="en-GB" dirty="0"/>
              <a:t> Hermann (Photo taken by </a:t>
            </a:r>
            <a:r>
              <a:rPr lang="en-GB" dirty="0" err="1"/>
              <a:t>Uwe</a:t>
            </a:r>
            <a:r>
              <a:rPr lang="en-GB" dirty="0"/>
              <a:t> Hermann) [CC-BY-SA-2.5 (http://creativecommons.org/licenses/by-sa/2.5)], via Wikimedia Commons </a:t>
            </a:r>
            <a:r>
              <a:rPr lang="en-GB" dirty="0" err="1"/>
              <a:t>na</a:t>
            </a:r>
            <a:r>
              <a:rPr lang="en-GB" dirty="0"/>
              <a:t> WWW: </a:t>
            </a:r>
            <a:r>
              <a:rPr lang="en-GB" dirty="0">
                <a:hlinkClick r:id="rId5"/>
              </a:rPr>
              <a:t>http://</a:t>
            </a:r>
            <a:r>
              <a:rPr lang="en-GB" dirty="0" smtClean="0">
                <a:hlinkClick r:id="rId5"/>
              </a:rPr>
              <a:t>commons.wikimedia.org/wiki/File%3AIndustry_smoke.jpg</a:t>
            </a:r>
            <a:endParaRPr lang="cs-CZ" dirty="0" smtClean="0"/>
          </a:p>
          <a:p>
            <a:pPr marL="0" indent="0">
              <a:buNone/>
            </a:pPr>
            <a:r>
              <a:rPr lang="cs-CZ" dirty="0" smtClean="0"/>
              <a:t>27. </a:t>
            </a:r>
            <a:r>
              <a:rPr lang="en-GB" dirty="0" smtClean="0"/>
              <a:t>PELERIN</a:t>
            </a:r>
            <a:r>
              <a:rPr lang="en-GB" dirty="0"/>
              <a:t>. </a:t>
            </a:r>
            <a:r>
              <a:rPr lang="en-GB" i="1" dirty="0"/>
              <a:t>wikimedia.org</a:t>
            </a:r>
            <a:r>
              <a:rPr lang="en-GB" dirty="0"/>
              <a:t> [online]. [cit. 21.7.2013]. </a:t>
            </a:r>
            <a:r>
              <a:rPr lang="en-GB" dirty="0" err="1"/>
              <a:t>Dostupný</a:t>
            </a:r>
            <a:r>
              <a:rPr lang="en-GB" dirty="0"/>
              <a:t> pod </a:t>
            </a:r>
            <a:r>
              <a:rPr lang="en-GB" dirty="0" err="1"/>
              <a:t>licencí</a:t>
            </a:r>
            <a:r>
              <a:rPr lang="en-GB" dirty="0"/>
              <a:t> By </a:t>
            </a:r>
            <a:r>
              <a:rPr lang="en-GB" dirty="0" err="1"/>
              <a:t>Pelerin</a:t>
            </a:r>
            <a:r>
              <a:rPr lang="en-GB" dirty="0"/>
              <a:t> (Own work) [CC-BY-SA-3.0 (http://creativecommons.org/licenses/by-sa/3.0)], via Wikimedia Commons </a:t>
            </a:r>
            <a:r>
              <a:rPr lang="en-GB" dirty="0" err="1"/>
              <a:t>na</a:t>
            </a:r>
            <a:r>
              <a:rPr lang="en-GB" dirty="0"/>
              <a:t> WWW: </a:t>
            </a:r>
            <a:r>
              <a:rPr lang="en-GB" dirty="0">
                <a:hlinkClick r:id="rId6"/>
              </a:rPr>
              <a:t>http://</a:t>
            </a:r>
            <a:r>
              <a:rPr lang="en-GB" dirty="0" smtClean="0">
                <a:hlinkClick r:id="rId6"/>
              </a:rPr>
              <a:t>commons.wikimedia.org/wiki/File%3APanneau_photovolta%C3%AFque.jpg</a:t>
            </a:r>
            <a:endParaRPr lang="cs-CZ" dirty="0" smtClean="0"/>
          </a:p>
          <a:p>
            <a:pPr marL="0" indent="0">
              <a:buNone/>
            </a:pPr>
            <a:r>
              <a:rPr lang="cs-CZ" dirty="0" smtClean="0"/>
              <a:t>28. </a:t>
            </a:r>
            <a:r>
              <a:rPr lang="en-GB" dirty="0" smtClean="0"/>
              <a:t>OFFIIKART</a:t>
            </a:r>
            <a:r>
              <a:rPr lang="en-GB" dirty="0"/>
              <a:t>. </a:t>
            </a:r>
            <a:r>
              <a:rPr lang="en-GB" i="1" dirty="0"/>
              <a:t>wikimedia.org</a:t>
            </a:r>
            <a:r>
              <a:rPr lang="en-GB" dirty="0"/>
              <a:t> [online]. [cit. 21.7.2013]. </a:t>
            </a:r>
            <a:r>
              <a:rPr lang="en-GB" dirty="0" err="1"/>
              <a:t>Dostupný</a:t>
            </a:r>
            <a:r>
              <a:rPr lang="en-GB" dirty="0"/>
              <a:t> pod </a:t>
            </a:r>
            <a:r>
              <a:rPr lang="en-GB" dirty="0" err="1"/>
              <a:t>licencí</a:t>
            </a:r>
            <a:r>
              <a:rPr lang="en-GB" dirty="0"/>
              <a:t> By </a:t>
            </a:r>
            <a:r>
              <a:rPr lang="en-GB" dirty="0" err="1"/>
              <a:t>Offiikart</a:t>
            </a:r>
            <a:r>
              <a:rPr lang="en-GB" dirty="0"/>
              <a:t> (Own work) [CC0], via Wikimedia Commons </a:t>
            </a:r>
            <a:r>
              <a:rPr lang="en-GB" dirty="0" err="1"/>
              <a:t>na</a:t>
            </a:r>
            <a:r>
              <a:rPr lang="en-GB" dirty="0"/>
              <a:t> WWW: </a:t>
            </a:r>
            <a:r>
              <a:rPr lang="en-GB" dirty="0">
                <a:hlinkClick r:id="rId7"/>
              </a:rPr>
              <a:t>http://</a:t>
            </a:r>
            <a:r>
              <a:rPr lang="en-GB" dirty="0" smtClean="0">
                <a:hlinkClick r:id="rId7"/>
              </a:rPr>
              <a:t>commons.wikimedia.org/wiki/File%3ARecycle.jpg</a:t>
            </a:r>
            <a:endParaRPr lang="cs-CZ" dirty="0" smtClean="0"/>
          </a:p>
          <a:p>
            <a:pPr marL="0" indent="0">
              <a:buNone/>
            </a:pPr>
            <a:endParaRPr lang="en-GB" dirty="0"/>
          </a:p>
          <a:p>
            <a:pPr marL="0" indent="0">
              <a:buNone/>
            </a:pP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xmlns="" val="1464011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Anotace</a:t>
            </a:r>
            <a:endParaRPr lang="cs-CZ" dirty="0"/>
          </a:p>
        </p:txBody>
      </p:sp>
      <p:sp>
        <p:nvSpPr>
          <p:cNvPr id="3" name="Zástupný symbol pro obsah 2"/>
          <p:cNvSpPr>
            <a:spLocks noGrp="1"/>
          </p:cNvSpPr>
          <p:nvPr>
            <p:ph idx="1"/>
          </p:nvPr>
        </p:nvSpPr>
        <p:spPr/>
        <p:txBody>
          <a:bodyPr>
            <a:normAutofit fontScale="70000" lnSpcReduction="20000"/>
          </a:bodyPr>
          <a:lstStyle/>
          <a:p>
            <a:pPr algn="just"/>
            <a:r>
              <a:rPr lang="en-GB" dirty="0" err="1" smtClean="0"/>
              <a:t>Materiál</a:t>
            </a:r>
            <a:r>
              <a:rPr lang="en-GB" dirty="0" smtClean="0"/>
              <a:t> </a:t>
            </a:r>
            <a:r>
              <a:rPr lang="en-GB" dirty="0" err="1" smtClean="0"/>
              <a:t>slouží</a:t>
            </a:r>
            <a:r>
              <a:rPr lang="en-GB" dirty="0" smtClean="0"/>
              <a:t> k </a:t>
            </a:r>
            <a:r>
              <a:rPr lang="en-GB" dirty="0" err="1" smtClean="0"/>
              <a:t>procvič</a:t>
            </a:r>
            <a:r>
              <a:rPr lang="cs-CZ" dirty="0" err="1" smtClean="0"/>
              <a:t>ení</a:t>
            </a:r>
            <a:r>
              <a:rPr lang="en-GB" dirty="0" smtClean="0"/>
              <a:t> </a:t>
            </a:r>
            <a:r>
              <a:rPr lang="en-GB" dirty="0" err="1" smtClean="0"/>
              <a:t>maturitního</a:t>
            </a:r>
            <a:r>
              <a:rPr lang="en-GB" dirty="0" smtClean="0"/>
              <a:t> </a:t>
            </a:r>
            <a:r>
              <a:rPr lang="en-GB" dirty="0" err="1" smtClean="0"/>
              <a:t>tématu</a:t>
            </a:r>
            <a:r>
              <a:rPr lang="en-GB" dirty="0" smtClean="0"/>
              <a:t> </a:t>
            </a:r>
            <a:r>
              <a:rPr lang="cs-CZ" dirty="0" smtClean="0"/>
              <a:t>ZEMĚPIS A PŘÍRODA</a:t>
            </a:r>
            <a:r>
              <a:rPr lang="en-GB" dirty="0" smtClean="0"/>
              <a:t>. </a:t>
            </a:r>
            <a:endParaRPr lang="cs-CZ" dirty="0" smtClean="0"/>
          </a:p>
          <a:p>
            <a:pPr algn="just"/>
            <a:r>
              <a:rPr lang="en-GB" dirty="0" err="1" smtClean="0"/>
              <a:t>Žáci</a:t>
            </a:r>
            <a:r>
              <a:rPr lang="en-GB" dirty="0" smtClean="0"/>
              <a:t> se v </a:t>
            </a:r>
            <a:r>
              <a:rPr lang="en-GB" dirty="0" err="1" smtClean="0"/>
              <a:t>prezentaci</a:t>
            </a:r>
            <a:r>
              <a:rPr lang="en-GB" dirty="0" smtClean="0"/>
              <a:t> </a:t>
            </a:r>
            <a:r>
              <a:rPr lang="en-GB" dirty="0" err="1" smtClean="0"/>
              <a:t>seznámí</a:t>
            </a:r>
            <a:r>
              <a:rPr lang="en-GB" dirty="0" smtClean="0"/>
              <a:t> se </a:t>
            </a:r>
            <a:r>
              <a:rPr lang="en-GB" dirty="0" err="1" smtClean="0"/>
              <a:t>slovní</a:t>
            </a:r>
            <a:r>
              <a:rPr lang="en-GB" dirty="0" smtClean="0"/>
              <a:t> </a:t>
            </a:r>
            <a:r>
              <a:rPr lang="en-GB" dirty="0" err="1" smtClean="0"/>
              <a:t>zásobou</a:t>
            </a:r>
            <a:r>
              <a:rPr lang="cs-CZ" dirty="0" smtClean="0"/>
              <a:t> k danému tématu, kterou pak následně použijí ve vlastním projevu.</a:t>
            </a:r>
            <a:r>
              <a:rPr lang="en-GB" dirty="0" smtClean="0"/>
              <a:t> </a:t>
            </a:r>
            <a:endParaRPr lang="cs-CZ" dirty="0" smtClean="0"/>
          </a:p>
          <a:p>
            <a:pPr algn="just"/>
            <a:r>
              <a:rPr lang="en-GB" dirty="0" err="1" smtClean="0"/>
              <a:t>Součástí</a:t>
            </a:r>
            <a:r>
              <a:rPr lang="en-GB" dirty="0" smtClean="0"/>
              <a:t> </a:t>
            </a:r>
            <a:r>
              <a:rPr lang="en-GB" dirty="0" err="1" smtClean="0"/>
              <a:t>prezentace</a:t>
            </a:r>
            <a:r>
              <a:rPr lang="en-GB" dirty="0" smtClean="0"/>
              <a:t> </a:t>
            </a:r>
            <a:r>
              <a:rPr lang="en-GB" dirty="0" err="1" smtClean="0"/>
              <a:t>jsou</a:t>
            </a:r>
            <a:r>
              <a:rPr lang="en-GB" dirty="0" smtClean="0"/>
              <a:t> </a:t>
            </a:r>
            <a:r>
              <a:rPr lang="en-GB" dirty="0" err="1" smtClean="0"/>
              <a:t>obrázky</a:t>
            </a:r>
            <a:r>
              <a:rPr lang="en-GB" dirty="0" smtClean="0"/>
              <a:t> k </a:t>
            </a:r>
            <a:r>
              <a:rPr lang="en-GB" dirty="0" err="1" smtClean="0"/>
              <a:t>popisu</a:t>
            </a:r>
            <a:r>
              <a:rPr lang="en-GB" dirty="0" smtClean="0"/>
              <a:t> a </a:t>
            </a:r>
            <a:r>
              <a:rPr lang="en-GB" dirty="0" err="1" smtClean="0"/>
              <a:t>porovnávání</a:t>
            </a:r>
            <a:r>
              <a:rPr lang="en-GB" dirty="0" smtClean="0"/>
              <a:t>, </a:t>
            </a:r>
            <a:r>
              <a:rPr lang="en-GB" dirty="0" err="1" smtClean="0"/>
              <a:t>práce</a:t>
            </a:r>
            <a:r>
              <a:rPr lang="en-GB" dirty="0" smtClean="0"/>
              <a:t> s </a:t>
            </a:r>
            <a:r>
              <a:rPr lang="en-GB" dirty="0" err="1" smtClean="0"/>
              <a:t>textem</a:t>
            </a:r>
            <a:r>
              <a:rPr lang="en-GB" dirty="0" smtClean="0"/>
              <a:t>, </a:t>
            </a:r>
            <a:r>
              <a:rPr lang="cs-CZ" dirty="0" smtClean="0"/>
              <a:t>práce s internetem, </a:t>
            </a:r>
            <a:r>
              <a:rPr lang="en-GB" dirty="0" err="1" smtClean="0"/>
              <a:t>otázky</a:t>
            </a:r>
            <a:r>
              <a:rPr lang="en-GB" dirty="0" smtClean="0"/>
              <a:t> pro </a:t>
            </a:r>
            <a:r>
              <a:rPr lang="en-GB" dirty="0" err="1" smtClean="0"/>
              <a:t>práci</a:t>
            </a:r>
            <a:r>
              <a:rPr lang="en-GB" dirty="0" smtClean="0"/>
              <a:t> </a:t>
            </a:r>
            <a:r>
              <a:rPr lang="en-GB" dirty="0" err="1" smtClean="0"/>
              <a:t>ve</a:t>
            </a:r>
            <a:r>
              <a:rPr lang="en-GB" dirty="0" smtClean="0"/>
              <a:t> </a:t>
            </a:r>
            <a:r>
              <a:rPr lang="en-GB" dirty="0" err="1" smtClean="0"/>
              <a:t>dvojicích</a:t>
            </a:r>
            <a:r>
              <a:rPr lang="en-GB" dirty="0" smtClean="0"/>
              <a:t> </a:t>
            </a:r>
            <a:r>
              <a:rPr lang="en-GB" dirty="0" err="1" smtClean="0"/>
              <a:t>nebo</a:t>
            </a:r>
            <a:r>
              <a:rPr lang="en-GB" dirty="0" smtClean="0"/>
              <a:t> </a:t>
            </a:r>
            <a:r>
              <a:rPr lang="en-GB" dirty="0" err="1" smtClean="0"/>
              <a:t>ve</a:t>
            </a:r>
            <a:r>
              <a:rPr lang="en-GB" dirty="0" smtClean="0"/>
              <a:t> </a:t>
            </a:r>
            <a:r>
              <a:rPr lang="en-GB" dirty="0" err="1" smtClean="0"/>
              <a:t>skupinách</a:t>
            </a:r>
            <a:r>
              <a:rPr lang="cs-CZ" dirty="0" smtClean="0"/>
              <a:t>.</a:t>
            </a:r>
          </a:p>
          <a:p>
            <a:pPr algn="just">
              <a:buNone/>
            </a:pPr>
            <a:endParaRPr lang="cs-CZ" dirty="0" smtClean="0"/>
          </a:p>
          <a:p>
            <a:pPr algn="just">
              <a:buNone/>
            </a:pPr>
            <a:endParaRPr lang="cs-CZ" dirty="0" smtClean="0"/>
          </a:p>
          <a:p>
            <a:pPr algn="just"/>
            <a:r>
              <a:rPr lang="cs-CZ" u="sng" dirty="0" smtClean="0"/>
              <a:t>Forma výuky</a:t>
            </a:r>
            <a:r>
              <a:rPr lang="cs-CZ" dirty="0" smtClean="0"/>
              <a:t>: frontální výuka, skupinová, individuální pro domácí přípravu</a:t>
            </a:r>
            <a:endParaRPr lang="cs-CZ" u="sng" dirty="0" smtClean="0"/>
          </a:p>
          <a:p>
            <a:pPr algn="just"/>
            <a:r>
              <a:rPr lang="cs-CZ" u="sng" dirty="0" smtClean="0"/>
              <a:t>Převládající klíčové kompetence</a:t>
            </a:r>
            <a:r>
              <a:rPr lang="cs-CZ" dirty="0" smtClean="0"/>
              <a:t>: </a:t>
            </a:r>
            <a:r>
              <a:rPr lang="cs-CZ" sz="2800" dirty="0" err="1" smtClean="0"/>
              <a:t>kompetence</a:t>
            </a:r>
            <a:r>
              <a:rPr lang="cs-CZ" sz="2800" dirty="0" smtClean="0"/>
              <a:t> k učení, kompetence k řešení problémů, kompetence sociální a personální</a:t>
            </a:r>
            <a:endParaRPr lang="cs-CZ" u="sng" dirty="0" smtClean="0"/>
          </a:p>
          <a:p>
            <a:pPr algn="just"/>
            <a:r>
              <a:rPr lang="cs-CZ" u="sng" dirty="0" smtClean="0"/>
              <a:t>Vazba na ŠVP: </a:t>
            </a:r>
          </a:p>
          <a:p>
            <a:pPr algn="just"/>
            <a:r>
              <a:rPr lang="cs-CZ" sz="2400" dirty="0" smtClean="0"/>
              <a:t>Školní vzdělávací program pro čtyřleté gymnázium – učební osnovy ANGLICKÝ JAZYK – 3. ročník </a:t>
            </a:r>
          </a:p>
          <a:p>
            <a:pPr algn="just"/>
            <a:r>
              <a:rPr lang="cs-CZ" sz="2400" dirty="0" smtClean="0"/>
              <a:t>Školní vzdělávací program pro osmileté gymnázium – část B – učební osnovy ANGLICKÝ JAZYK - septima</a:t>
            </a:r>
            <a:endParaRPr lang="en-GB" dirty="0" smtClean="0"/>
          </a:p>
          <a:p>
            <a:pPr marL="0" indent="0">
              <a:buNone/>
            </a:pPr>
            <a:endParaRPr lang="en-GB" dirty="0"/>
          </a:p>
        </p:txBody>
      </p:sp>
    </p:spTree>
    <p:extLst>
      <p:ext uri="{BB962C8B-B14F-4D97-AF65-F5344CB8AC3E}">
        <p14:creationId xmlns:p14="http://schemas.microsoft.com/office/powerpoint/2010/main" xmlns="" val="2531660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92664"/>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3084665491"/>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245597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20656"/>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211722975"/>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bdélníkový popisek 2"/>
          <p:cNvSpPr/>
          <p:nvPr/>
        </p:nvSpPr>
        <p:spPr>
          <a:xfrm>
            <a:off x="7740352" y="1052736"/>
            <a:ext cx="1296144" cy="792088"/>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cave</a:t>
            </a:r>
            <a:endParaRPr lang="en-GB" dirty="0"/>
          </a:p>
        </p:txBody>
      </p:sp>
      <p:sp>
        <p:nvSpPr>
          <p:cNvPr id="5" name="Obdélníkový popisek 4"/>
          <p:cNvSpPr/>
          <p:nvPr/>
        </p:nvSpPr>
        <p:spPr>
          <a:xfrm>
            <a:off x="3635896" y="1340768"/>
            <a:ext cx="1800200"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volcano</a:t>
            </a:r>
            <a:endParaRPr lang="en-GB" dirty="0"/>
          </a:p>
        </p:txBody>
      </p:sp>
      <p:sp>
        <p:nvSpPr>
          <p:cNvPr id="6" name="Obdélníkový popisek 5"/>
          <p:cNvSpPr/>
          <p:nvPr/>
        </p:nvSpPr>
        <p:spPr>
          <a:xfrm>
            <a:off x="251520" y="1268760"/>
            <a:ext cx="1512168"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waterfall</a:t>
            </a:r>
            <a:endParaRPr lang="en-GB" dirty="0"/>
          </a:p>
        </p:txBody>
      </p:sp>
      <p:sp>
        <p:nvSpPr>
          <p:cNvPr id="8" name="Obdélníkový popisek 7"/>
          <p:cNvSpPr/>
          <p:nvPr/>
        </p:nvSpPr>
        <p:spPr>
          <a:xfrm>
            <a:off x="8172400" y="4293096"/>
            <a:ext cx="864096"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geyser</a:t>
            </a:r>
            <a:endParaRPr lang="en-GB" dirty="0"/>
          </a:p>
        </p:txBody>
      </p:sp>
      <p:sp>
        <p:nvSpPr>
          <p:cNvPr id="9" name="Obdélníkový popisek 8"/>
          <p:cNvSpPr/>
          <p:nvPr/>
        </p:nvSpPr>
        <p:spPr>
          <a:xfrm>
            <a:off x="5004048" y="4149080"/>
            <a:ext cx="1080120" cy="648072"/>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cliff</a:t>
            </a:r>
            <a:endParaRPr lang="en-GB" dirty="0"/>
          </a:p>
        </p:txBody>
      </p:sp>
      <p:sp>
        <p:nvSpPr>
          <p:cNvPr id="10" name="Obdélníkový popisek 9"/>
          <p:cNvSpPr/>
          <p:nvPr/>
        </p:nvSpPr>
        <p:spPr>
          <a:xfrm>
            <a:off x="251520" y="4149080"/>
            <a:ext cx="1512168"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a:t>g</a:t>
            </a:r>
            <a:r>
              <a:rPr lang="cs-CZ" dirty="0" err="1" smtClean="0"/>
              <a:t>orge</a:t>
            </a:r>
            <a:r>
              <a:rPr lang="cs-CZ" dirty="0" smtClean="0"/>
              <a:t>/</a:t>
            </a:r>
            <a:r>
              <a:rPr lang="cs-CZ" dirty="0" err="1" smtClean="0"/>
              <a:t>chasm</a:t>
            </a:r>
            <a:endParaRPr lang="en-GB" dirty="0"/>
          </a:p>
        </p:txBody>
      </p:sp>
    </p:spTree>
    <p:extLst>
      <p:ext uri="{BB962C8B-B14F-4D97-AF65-F5344CB8AC3E}">
        <p14:creationId xmlns:p14="http://schemas.microsoft.com/office/powerpoint/2010/main" xmlns="" val="426095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92664"/>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3830728277"/>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271581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20656"/>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1204289038"/>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bdélníkový popisek 2"/>
          <p:cNvSpPr/>
          <p:nvPr/>
        </p:nvSpPr>
        <p:spPr>
          <a:xfrm>
            <a:off x="7668344" y="1052736"/>
            <a:ext cx="1368152" cy="792088"/>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archipelago</a:t>
            </a:r>
            <a:endParaRPr lang="en-GB" dirty="0"/>
          </a:p>
        </p:txBody>
      </p:sp>
      <p:sp>
        <p:nvSpPr>
          <p:cNvPr id="5" name="Obdélníkový popisek 4"/>
          <p:cNvSpPr/>
          <p:nvPr/>
        </p:nvSpPr>
        <p:spPr>
          <a:xfrm>
            <a:off x="3635896" y="1340768"/>
            <a:ext cx="1800200"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peninsula</a:t>
            </a:r>
            <a:endParaRPr lang="en-GB" dirty="0"/>
          </a:p>
        </p:txBody>
      </p:sp>
      <p:sp>
        <p:nvSpPr>
          <p:cNvPr id="6" name="Obdélníkový popisek 5"/>
          <p:cNvSpPr/>
          <p:nvPr/>
        </p:nvSpPr>
        <p:spPr>
          <a:xfrm>
            <a:off x="251520" y="1268760"/>
            <a:ext cx="1512168"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island</a:t>
            </a:r>
            <a:endParaRPr lang="en-GB" dirty="0"/>
          </a:p>
        </p:txBody>
      </p:sp>
      <p:sp>
        <p:nvSpPr>
          <p:cNvPr id="8" name="Obdélníkový popisek 7"/>
          <p:cNvSpPr/>
          <p:nvPr/>
        </p:nvSpPr>
        <p:spPr>
          <a:xfrm>
            <a:off x="7884368" y="4293096"/>
            <a:ext cx="1152128"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tributary</a:t>
            </a:r>
            <a:endParaRPr lang="en-GB" dirty="0"/>
          </a:p>
        </p:txBody>
      </p:sp>
      <p:sp>
        <p:nvSpPr>
          <p:cNvPr id="9" name="Obdélníkový popisek 8"/>
          <p:cNvSpPr/>
          <p:nvPr/>
        </p:nvSpPr>
        <p:spPr>
          <a:xfrm>
            <a:off x="5004048" y="4149080"/>
            <a:ext cx="1080120" cy="648072"/>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canal</a:t>
            </a:r>
            <a:endParaRPr lang="en-GB" dirty="0"/>
          </a:p>
        </p:txBody>
      </p:sp>
      <p:sp>
        <p:nvSpPr>
          <p:cNvPr id="10" name="Obdélníkový popisek 9"/>
          <p:cNvSpPr/>
          <p:nvPr/>
        </p:nvSpPr>
        <p:spPr>
          <a:xfrm>
            <a:off x="395536" y="4149080"/>
            <a:ext cx="1080120"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strait</a:t>
            </a:r>
            <a:endParaRPr lang="en-GB" dirty="0"/>
          </a:p>
        </p:txBody>
      </p:sp>
    </p:spTree>
    <p:extLst>
      <p:ext uri="{BB962C8B-B14F-4D97-AF65-F5344CB8AC3E}">
        <p14:creationId xmlns:p14="http://schemas.microsoft.com/office/powerpoint/2010/main" xmlns="" val="2116607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92664"/>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1351124224"/>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91063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420656"/>
          </a:xfrm>
        </p:spPr>
        <p:txBody>
          <a:bodyPr>
            <a:normAutofit fontScale="90000"/>
          </a:bodyPr>
          <a:lstStyle/>
          <a:p>
            <a:r>
              <a:rPr lang="cs-CZ" dirty="0" smtClean="0"/>
              <a:t>Label </a:t>
            </a:r>
            <a:r>
              <a:rPr lang="cs-CZ" dirty="0" err="1" smtClean="0"/>
              <a:t>the</a:t>
            </a:r>
            <a:r>
              <a:rPr lang="cs-CZ" dirty="0" smtClean="0"/>
              <a:t> </a:t>
            </a:r>
            <a:r>
              <a:rPr lang="cs-CZ" dirty="0" err="1" smtClean="0"/>
              <a:t>pictures</a:t>
            </a:r>
            <a:endParaRPr lang="en-GB"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xmlns="" val="1649512601"/>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bdélníkový popisek 2"/>
          <p:cNvSpPr/>
          <p:nvPr/>
        </p:nvSpPr>
        <p:spPr>
          <a:xfrm>
            <a:off x="7740352" y="1052736"/>
            <a:ext cx="1296144" cy="792088"/>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smtClean="0"/>
              <a:t>desert</a:t>
            </a:r>
            <a:endParaRPr lang="en-GB" dirty="0"/>
          </a:p>
        </p:txBody>
      </p:sp>
      <p:sp>
        <p:nvSpPr>
          <p:cNvPr id="5" name="Obdélníkový popisek 4"/>
          <p:cNvSpPr/>
          <p:nvPr/>
        </p:nvSpPr>
        <p:spPr>
          <a:xfrm>
            <a:off x="3635896" y="1340768"/>
            <a:ext cx="1800200"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iceberg</a:t>
            </a:r>
            <a:endParaRPr lang="en-GB" dirty="0"/>
          </a:p>
        </p:txBody>
      </p:sp>
      <p:sp>
        <p:nvSpPr>
          <p:cNvPr id="6" name="Obdélníkový popisek 5"/>
          <p:cNvSpPr/>
          <p:nvPr/>
        </p:nvSpPr>
        <p:spPr>
          <a:xfrm>
            <a:off x="251520" y="1268760"/>
            <a:ext cx="1512168"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estuary</a:t>
            </a:r>
            <a:endParaRPr lang="en-GB" dirty="0"/>
          </a:p>
        </p:txBody>
      </p:sp>
      <p:sp>
        <p:nvSpPr>
          <p:cNvPr id="8" name="Obdélníkový popisek 7"/>
          <p:cNvSpPr/>
          <p:nvPr/>
        </p:nvSpPr>
        <p:spPr>
          <a:xfrm>
            <a:off x="8172400" y="4293096"/>
            <a:ext cx="864096" cy="576064"/>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lake</a:t>
            </a:r>
            <a:endParaRPr lang="en-GB" dirty="0"/>
          </a:p>
        </p:txBody>
      </p:sp>
      <p:sp>
        <p:nvSpPr>
          <p:cNvPr id="9" name="Obdélníkový popisek 8"/>
          <p:cNvSpPr/>
          <p:nvPr/>
        </p:nvSpPr>
        <p:spPr>
          <a:xfrm>
            <a:off x="5004048" y="4149080"/>
            <a:ext cx="1080120" cy="648072"/>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err="1" smtClean="0"/>
              <a:t>valley</a:t>
            </a:r>
            <a:endParaRPr lang="en-GB" dirty="0"/>
          </a:p>
        </p:txBody>
      </p:sp>
      <p:sp>
        <p:nvSpPr>
          <p:cNvPr id="10" name="Obdélníkový popisek 9"/>
          <p:cNvSpPr/>
          <p:nvPr/>
        </p:nvSpPr>
        <p:spPr>
          <a:xfrm>
            <a:off x="395536" y="4149080"/>
            <a:ext cx="1080120" cy="504056"/>
          </a:xfrm>
          <a:prstGeom prst="wedgeRect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cs-CZ" dirty="0"/>
              <a:t>s</a:t>
            </a:r>
            <a:r>
              <a:rPr lang="cs-CZ" dirty="0" smtClean="0"/>
              <a:t>ummit/</a:t>
            </a:r>
            <a:r>
              <a:rPr lang="cs-CZ" dirty="0" err="1" smtClean="0"/>
              <a:t>peak</a:t>
            </a:r>
            <a:endParaRPr lang="en-GB" dirty="0"/>
          </a:p>
        </p:txBody>
      </p:sp>
    </p:spTree>
    <p:extLst>
      <p:ext uri="{BB962C8B-B14F-4D97-AF65-F5344CB8AC3E}">
        <p14:creationId xmlns:p14="http://schemas.microsoft.com/office/powerpoint/2010/main" xmlns="" val="382661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animBg="1"/>
      <p:bldP spid="9" grpId="0" animBg="1"/>
      <p:bldP spid="1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k">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Tok">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Tok">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TotalTime>
  <Words>1171</Words>
  <Application>Microsoft Office PowerPoint</Application>
  <PresentationFormat>Předvádění na obrazovce (4:3)</PresentationFormat>
  <Paragraphs>346</Paragraphs>
  <Slides>27</Slides>
  <Notes>0</Notes>
  <HiddenSlides>0</HiddenSlides>
  <MMClips>0</MMClips>
  <ScaleCrop>false</ScaleCrop>
  <HeadingPairs>
    <vt:vector size="4" baseType="variant">
      <vt:variant>
        <vt:lpstr>Motiv</vt:lpstr>
      </vt:variant>
      <vt:variant>
        <vt:i4>3</vt:i4>
      </vt:variant>
      <vt:variant>
        <vt:lpstr>Nadpisy snímků</vt:lpstr>
      </vt:variant>
      <vt:variant>
        <vt:i4>27</vt:i4>
      </vt:variant>
    </vt:vector>
  </HeadingPairs>
  <TitlesOfParts>
    <vt:vector size="30" baseType="lpstr">
      <vt:lpstr>Tok</vt:lpstr>
      <vt:lpstr>1_Tok</vt:lpstr>
      <vt:lpstr>2_Tok</vt:lpstr>
      <vt:lpstr>GEOGRAPHY AND NATURE</vt:lpstr>
      <vt:lpstr>Snímek 2</vt:lpstr>
      <vt:lpstr>Anotace</vt:lpstr>
      <vt:lpstr>Label the pictures</vt:lpstr>
      <vt:lpstr>Label the pictures</vt:lpstr>
      <vt:lpstr>Label the pictures</vt:lpstr>
      <vt:lpstr>Label the pictures</vt:lpstr>
      <vt:lpstr>Label the pictures</vt:lpstr>
      <vt:lpstr>Label the pictures</vt:lpstr>
      <vt:lpstr>   Geographical names and articles Insert “the” whenever it is necessary </vt:lpstr>
      <vt:lpstr>     Geographical names and articles  </vt:lpstr>
      <vt:lpstr>Complete the rules about using THE with geographical names</vt:lpstr>
      <vt:lpstr>Complete the rules about using THE with geographical names</vt:lpstr>
      <vt:lpstr>Complete the rules about using THE with geographical names</vt:lpstr>
      <vt:lpstr>Complete the rules about using THE with geographical names</vt:lpstr>
      <vt:lpstr>Complete the rules about using THE with geographical names</vt:lpstr>
      <vt:lpstr> Read the paragraph below and insert „THE“ whenever necessary</vt:lpstr>
      <vt:lpstr>The Czech Republic </vt:lpstr>
      <vt:lpstr>The Czech Republic Read the paragraph again and complete the missing words</vt:lpstr>
      <vt:lpstr>The Czech Republic </vt:lpstr>
      <vt:lpstr>Describe the pictures</vt:lpstr>
      <vt:lpstr>The environment</vt:lpstr>
      <vt:lpstr>Being green Discuss the questions in small groups (following ideas can help you)</vt:lpstr>
      <vt:lpstr>Describe the pictures</vt:lpstr>
      <vt:lpstr>Seznam citací</vt:lpstr>
      <vt:lpstr>Seznam citací</vt:lpstr>
      <vt:lpstr>Seznam citací</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GEOGRAPHY AND NATURE</dc:title>
  <dc:creator>Jana</dc:creator>
  <cp:lastModifiedBy>Magda</cp:lastModifiedBy>
  <cp:revision>56</cp:revision>
  <dcterms:created xsi:type="dcterms:W3CDTF">2012-08-12T11:31:47Z</dcterms:created>
  <dcterms:modified xsi:type="dcterms:W3CDTF">2013-07-30T09:16:48Z</dcterms:modified>
</cp:coreProperties>
</file>