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67" r:id="rId3"/>
    <p:sldId id="268" r:id="rId4"/>
    <p:sldId id="257" r:id="rId5"/>
    <p:sldId id="258" r:id="rId6"/>
    <p:sldId id="259" r:id="rId7"/>
    <p:sldId id="266" r:id="rId8"/>
    <p:sldId id="260" r:id="rId9"/>
    <p:sldId id="261" r:id="rId10"/>
    <p:sldId id="263" r:id="rId11"/>
    <p:sldId id="264" r:id="rId12"/>
    <p:sldId id="265" r:id="rId13"/>
    <p:sldId id="262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Střední styl 4 – zvýraznění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Světlý styl 3 – zvýraznění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Styl s motivem 2 – zvýraznění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7E103-8419-4815-B222-C64D7697CA66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5D0E3-FB97-45E4-BEE4-CC3CCD8B26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3982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010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340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9540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0141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9541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22928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621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2806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409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1306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608B1-ECCD-4384-9019-20268784A527}" type="datetimeFigureOut">
              <a:rPr lang="cs-CZ" smtClean="0"/>
              <a:t>6.5.2014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49EB2-6841-405E-93DA-150446E9569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999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hyperlink" Target="http://cs.wikipedia.org/wiki/Litosf%C3%A9r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hyperlink" Target="http://cs.wikipedia.org/wiki/Litosf%C3%A9r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commons.wikimedia.org/wiki/File:Tectonic_plates_(empty)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youtube.com/watch?v=Cm5giPd5Uro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wmf"/><Relationship Id="rId4" Type="http://schemas.openxmlformats.org/officeDocument/2006/relationships/slide" Target="slide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6.png"/><Relationship Id="rId4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hyperlink" Target="http://cs.wikipedia.org/wiki/Litosf%C3%A9r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7504" y="2130425"/>
            <a:ext cx="8928992" cy="2162671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cs-CZ" sz="3600" dirty="0" smtClean="0"/>
              <a:t>Pohyby litosférických desek a jejich důsledky na makroregion Latinské Ameriky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106829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4624"/>
            <a:ext cx="6294335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Kokosová, Severoamerická a Karibská deska?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2929" y="1608020"/>
            <a:ext cx="6294335" cy="5098158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oceánská Kokosová deska se pohybuje směrem na severovýchod</a:t>
            </a:r>
          </a:p>
          <a:p>
            <a:r>
              <a:rPr lang="cs-CZ" dirty="0" smtClean="0"/>
              <a:t>podsouvá se (= </a:t>
            </a:r>
            <a:r>
              <a:rPr lang="cs-CZ" dirty="0" smtClean="0">
                <a:hlinkClick r:id="rId2"/>
              </a:rPr>
              <a:t>subdukce</a:t>
            </a:r>
            <a:r>
              <a:rPr lang="cs-CZ" dirty="0" smtClean="0"/>
              <a:t>) pod Severoamerickou pevninskou desku a oceánsko-pevninskou Karibskou desku</a:t>
            </a:r>
          </a:p>
          <a:p>
            <a:r>
              <a:rPr lang="cs-CZ" dirty="0" smtClean="0"/>
              <a:t>tím dochází k vyzdvihování reliéfu na okrajích obou desek, pod které se podsouvá </a:t>
            </a:r>
          </a:p>
          <a:p>
            <a:r>
              <a:rPr lang="cs-CZ" dirty="0" smtClean="0"/>
              <a:t>vznik a vývoj pásma pohoří vulkanického původu (Kordillery)</a:t>
            </a:r>
          </a:p>
        </p:txBody>
      </p:sp>
      <p:sp>
        <p:nvSpPr>
          <p:cNvPr id="6" name="Šipka doleva 5">
            <a:hlinkClick r:id="rId3" action="ppaction://hlinksldjump"/>
          </p:cNvPr>
          <p:cNvSpPr/>
          <p:nvPr/>
        </p:nvSpPr>
        <p:spPr>
          <a:xfrm>
            <a:off x="7380312" y="5445224"/>
            <a:ext cx="1656184" cy="12609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548679"/>
            <a:ext cx="2643425" cy="3554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102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6294335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Jihoamerická a Karibská deska?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2929" y="1608020"/>
            <a:ext cx="5147183" cy="4857403"/>
          </a:xfrm>
        </p:spPr>
        <p:txBody>
          <a:bodyPr/>
          <a:lstStyle/>
          <a:p>
            <a:r>
              <a:rPr lang="cs-CZ" dirty="0" smtClean="0"/>
              <a:t>pohybují se téměř stejným směrem, ale Jihoamerická rychleji</a:t>
            </a:r>
          </a:p>
          <a:p>
            <a:r>
              <a:rPr lang="cs-CZ" dirty="0" smtClean="0"/>
              <a:t>vzniká tím </a:t>
            </a:r>
            <a:r>
              <a:rPr lang="cs-CZ" dirty="0" smtClean="0">
                <a:hlinkClick r:id="rId2"/>
              </a:rPr>
              <a:t>transformní deskové </a:t>
            </a:r>
            <a:r>
              <a:rPr lang="cs-CZ" dirty="0" smtClean="0"/>
              <a:t>rozhraní (desky se o sebe třou), které má za následek častý výskyt zemětřesení a vulkanismu</a:t>
            </a:r>
          </a:p>
          <a:p>
            <a:endParaRPr lang="cs-CZ" dirty="0"/>
          </a:p>
        </p:txBody>
      </p:sp>
      <p:sp>
        <p:nvSpPr>
          <p:cNvPr id="6" name="Šipka doleva 5">
            <a:hlinkClick r:id="rId3" action="ppaction://hlinksldjump"/>
          </p:cNvPr>
          <p:cNvSpPr/>
          <p:nvPr/>
        </p:nvSpPr>
        <p:spPr>
          <a:xfrm>
            <a:off x="7380312" y="5445224"/>
            <a:ext cx="1656184" cy="12609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2150" y="836712"/>
            <a:ext cx="3371850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3010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6294335" cy="1143000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>Deska </a:t>
            </a:r>
            <a:r>
              <a:rPr lang="cs-CZ" b="1" dirty="0" err="1" smtClean="0"/>
              <a:t>Nazca</a:t>
            </a:r>
            <a:r>
              <a:rPr lang="cs-CZ" b="1" dirty="0" smtClean="0"/>
              <a:t> a Jihoamerická deska? 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2929" y="1608020"/>
            <a:ext cx="6294335" cy="4857403"/>
          </a:xfrm>
        </p:spPr>
        <p:txBody>
          <a:bodyPr/>
          <a:lstStyle/>
          <a:p>
            <a:r>
              <a:rPr lang="cs-CZ" dirty="0" smtClean="0"/>
              <a:t>oceánská deska </a:t>
            </a:r>
            <a:r>
              <a:rPr lang="cs-CZ" dirty="0" err="1" smtClean="0"/>
              <a:t>Nazca</a:t>
            </a:r>
            <a:r>
              <a:rPr lang="cs-CZ" dirty="0" smtClean="0"/>
              <a:t> se podsouvá pod pevninu na západní části Jihoamerické desky</a:t>
            </a:r>
          </a:p>
          <a:p>
            <a:r>
              <a:rPr lang="cs-CZ" dirty="0" smtClean="0"/>
              <a:t>dochází v výzdvihu pevninské litosféry Jihoamerické desky</a:t>
            </a:r>
          </a:p>
          <a:p>
            <a:r>
              <a:rPr lang="cs-CZ" dirty="0" smtClean="0"/>
              <a:t>má za následek vznik a vývoj And a častou sopečnou činnost spojenou se zemětřeseními</a:t>
            </a:r>
            <a:endParaRPr lang="cs-CZ" dirty="0"/>
          </a:p>
        </p:txBody>
      </p:sp>
      <p:sp>
        <p:nvSpPr>
          <p:cNvPr id="6" name="Šipka doleva 5">
            <a:hlinkClick r:id="rId2" action="ppaction://hlinksldjump"/>
          </p:cNvPr>
          <p:cNvSpPr/>
          <p:nvPr/>
        </p:nvSpPr>
        <p:spPr>
          <a:xfrm>
            <a:off x="7380312" y="5445224"/>
            <a:ext cx="1656184" cy="12609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953342"/>
            <a:ext cx="2483767" cy="3339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4655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vert="horz">
            <a:noAutofit/>
          </a:bodyPr>
          <a:lstStyle/>
          <a:p>
            <a:r>
              <a:rPr lang="cs-CZ" b="1" dirty="0" smtClean="0"/>
              <a:t>samostatný úkol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sz="4100" dirty="0" smtClean="0"/>
              <a:t>V aplikaci Google </a:t>
            </a:r>
            <a:r>
              <a:rPr lang="cs-CZ" sz="4100" dirty="0" err="1" smtClean="0"/>
              <a:t>Earth</a:t>
            </a:r>
            <a:r>
              <a:rPr lang="cs-CZ" sz="4100" dirty="0" smtClean="0"/>
              <a:t>, nebo na vámi zvoleném mapovém serveru zobrazte satelitní snímek celé Latinské Ameriky </a:t>
            </a:r>
          </a:p>
          <a:p>
            <a:r>
              <a:rPr lang="cs-CZ" sz="4100" dirty="0" smtClean="0"/>
              <a:t>zjistěte, které fyzicko-geografické útvary vznikly působením deskové tektoniky a s ní spojenými jevy </a:t>
            </a:r>
          </a:p>
          <a:p>
            <a:r>
              <a:rPr lang="cs-CZ" sz="4100" dirty="0" smtClean="0"/>
              <a:t>správnost vašich poznatků ověřte ve školním atlase</a:t>
            </a:r>
          </a:p>
          <a:p>
            <a:pPr marL="0" indent="0">
              <a:buNone/>
            </a:pPr>
            <a:r>
              <a:rPr lang="cs-CZ" dirty="0" smtClean="0"/>
              <a:t>	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k vypracování tohoto úkolu můžete využít 	pracovního 	listu </a:t>
            </a:r>
            <a:r>
              <a:rPr lang="cs-CZ" smtClean="0"/>
              <a:t>(VY_32_INOVACE_ZE.NO.02)</a:t>
            </a:r>
            <a:endParaRPr lang="cs-CZ" dirty="0"/>
          </a:p>
        </p:txBody>
      </p:sp>
      <p:pic>
        <p:nvPicPr>
          <p:cNvPr id="5" name="Picture 2" descr="C:\Users\Nováková\AppData\Local\Microsoft\Windows\Temporary Internet Files\Content.IE5\AHNR3WJI\MC90039707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8683"/>
            <a:ext cx="1440160" cy="142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Nováková\AppData\Local\Microsoft\Windows\Temporary Internet Files\Content.IE5\AHNR3WJI\MC90039707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18683"/>
            <a:ext cx="1440160" cy="142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Nováková\AppData\Local\Microsoft\Windows\Temporary Internet Files\Content.IE5\AHNR3WJI\MC90037917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08" y="5496565"/>
            <a:ext cx="1171624" cy="1172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39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sz="2400" i="1" dirty="0" err="1" smtClean="0"/>
              <a:t>Wikimedia</a:t>
            </a:r>
            <a:r>
              <a:rPr lang="cs-CZ" sz="2400" i="1" dirty="0" smtClean="0"/>
              <a:t> </a:t>
            </a:r>
            <a:r>
              <a:rPr lang="cs-CZ" sz="2400" i="1" dirty="0" err="1"/>
              <a:t>c</a:t>
            </a:r>
            <a:r>
              <a:rPr lang="cs-CZ" sz="2400" i="1" dirty="0" err="1" smtClean="0"/>
              <a:t>ommons</a:t>
            </a:r>
            <a:r>
              <a:rPr lang="cs-CZ" sz="2400" i="1" dirty="0" smtClean="0"/>
              <a:t> </a:t>
            </a:r>
            <a:r>
              <a:rPr lang="cs-CZ" sz="2400" dirty="0" smtClean="0"/>
              <a:t>[online</a:t>
            </a:r>
            <a:r>
              <a:rPr lang="cs-CZ" sz="2400" dirty="0"/>
              <a:t>]. [cit. 2013-09-28]. Dostupné z: </a:t>
            </a:r>
            <a:r>
              <a:rPr lang="cs-CZ" sz="2400" dirty="0">
                <a:hlinkClick r:id="rId2"/>
              </a:rPr>
              <a:t>http://commons.wikimedia.org/wiki/File:Tectonic_plates_(empty).</a:t>
            </a:r>
            <a:r>
              <a:rPr lang="cs-CZ" sz="2400" dirty="0" smtClean="0">
                <a:hlinkClick r:id="rId2"/>
              </a:rPr>
              <a:t>png</a:t>
            </a:r>
            <a:endParaRPr lang="cs-CZ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cs-CZ" sz="2400" i="1" dirty="0"/>
              <a:t>Youtube.cz</a:t>
            </a:r>
            <a:r>
              <a:rPr lang="cs-CZ" sz="2400" dirty="0"/>
              <a:t> [online]. [cit. 2013-09-28]. Dostupné z: http://www.youtube.com/watch?v=Cm5giPd5Uro </a:t>
            </a:r>
            <a:endParaRPr lang="cs-CZ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cs-CZ" sz="2400" dirty="0"/>
              <a:t>BIČÍK, Ivan, Ivan BIČÍK a Bohumír JANSKÝ. </a:t>
            </a:r>
            <a:r>
              <a:rPr lang="cs-CZ" sz="2400" i="1" dirty="0"/>
              <a:t>Příroda a lidé Země: učebnice zeměpisu pro střední školy</a:t>
            </a:r>
            <a:r>
              <a:rPr lang="cs-CZ" sz="2400" dirty="0"/>
              <a:t>. 2. vyd. Praha: Nakladatelství České geografické společnosti, 2007, 135 s. ISBN 80-860-3445-3. </a:t>
            </a:r>
          </a:p>
        </p:txBody>
      </p:sp>
    </p:spTree>
    <p:extLst>
      <p:ext uri="{BB962C8B-B14F-4D97-AF65-F5344CB8AC3E}">
        <p14:creationId xmlns:p14="http://schemas.microsoft.com/office/powerpoint/2010/main" val="116760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4"/>
            <a:ext cx="9144000" cy="1479769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471073"/>
              </p:ext>
            </p:extLst>
          </p:nvPr>
        </p:nvGraphicFramePr>
        <p:xfrm>
          <a:off x="0" y="1484783"/>
          <a:ext cx="9108504" cy="5520978"/>
        </p:xfrm>
        <a:graphic>
          <a:graphicData uri="http://schemas.openxmlformats.org/drawingml/2006/table">
            <a:tbl>
              <a:tblPr firstRow="1" firstCol="1" bandRow="1">
                <a:tableStyleId>{306799F8-075E-4A3A-A7F6-7FBC6576F1A4}</a:tableStyleId>
              </a:tblPr>
              <a:tblGrid>
                <a:gridCol w="3484090"/>
                <a:gridCol w="5624414"/>
              </a:tblGrid>
              <a:tr h="792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NÁZEV ŠKOLY: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b="0" kern="1200" dirty="0">
                          <a:effectLst/>
                        </a:rPr>
                        <a:t>Gymnázium Fr. Živného, Bohumín, </a:t>
                      </a:r>
                      <a:endParaRPr lang="cs-CZ" sz="2400" b="0" kern="1200" dirty="0" smtClean="0">
                        <a:effectLst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b="0" kern="1200" dirty="0" smtClean="0">
                          <a:effectLst/>
                        </a:rPr>
                        <a:t>Jana </a:t>
                      </a:r>
                      <a:r>
                        <a:rPr lang="cs-CZ" sz="2400" b="0" kern="1200" dirty="0">
                          <a:effectLst/>
                        </a:rPr>
                        <a:t>Palacha 794, příspěvková organizace</a:t>
                      </a:r>
                      <a:endParaRPr lang="cs-CZ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5307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VZDĚLÁVACÍ OBOR: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Zeměpis pro 1. ročník SŠ a odpovídající ročník víceletých gymnázií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841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TÉMA: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Latinská </a:t>
                      </a:r>
                      <a:r>
                        <a:rPr lang="cs-CZ" sz="2400" dirty="0" smtClean="0">
                          <a:effectLst/>
                        </a:rPr>
                        <a:t>Amerika – pohyby litosférických desek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07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AUTOR: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Mgr. Jana Nováková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3073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DATUM: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1. </a:t>
                      </a:r>
                      <a:r>
                        <a:rPr lang="cs-CZ" sz="2400" smtClean="0">
                          <a:effectLst/>
                        </a:rPr>
                        <a:t>října</a:t>
                      </a:r>
                      <a:r>
                        <a:rPr lang="cs-CZ" sz="2400" baseline="0" smtClean="0">
                          <a:effectLst/>
                        </a:rPr>
                        <a:t> </a:t>
                      </a:r>
                      <a:r>
                        <a:rPr lang="cs-CZ" sz="2400" dirty="0" smtClean="0">
                          <a:effectLst/>
                        </a:rPr>
                        <a:t>2013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078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NÁZEV A ČÍSLO PROJEKTU: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>
                          <a:effectLst/>
                        </a:rPr>
                        <a:t>Učíme se pro život v 21. století CZ.1.07/1.5.00/34.0629</a:t>
                      </a:r>
                      <a:endParaRPr lang="cs-CZ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9452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 smtClean="0">
                          <a:effectLst/>
                        </a:rPr>
                        <a:t>OZNAČENÍ VÝUKOVÉHO </a:t>
                      </a:r>
                      <a:r>
                        <a:rPr lang="cs-CZ" sz="2400" dirty="0">
                          <a:effectLst/>
                        </a:rPr>
                        <a:t>MATERIÁLU: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400" dirty="0">
                          <a:effectLst/>
                        </a:rPr>
                        <a:t>VY_32_INOVACE_ZE.NO.01</a:t>
                      </a:r>
                      <a:endParaRPr lang="cs-CZ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948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cs-CZ" dirty="0" smtClean="0"/>
              <a:t>ANOTACE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200" dirty="0"/>
              <a:t>Materiál je určen pro učitele, ale může sloužit pro samostudium ve škole či doma. Žáci si osvojují nové informace společně s opakováním známých faktů.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b="1" dirty="0"/>
              <a:t>Převládající klíčové kompetence: </a:t>
            </a:r>
            <a:r>
              <a:rPr lang="cs-CZ" sz="2200" dirty="0"/>
              <a:t>kompetence k učení, kompetence k řešení problémů, kompetence sociální a personální.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b="1" dirty="0" smtClean="0"/>
              <a:t>Průřezová </a:t>
            </a:r>
            <a:r>
              <a:rPr lang="cs-CZ" sz="2200" b="1" dirty="0"/>
              <a:t>témata:</a:t>
            </a:r>
            <a:r>
              <a:rPr lang="cs-CZ" sz="2200" dirty="0"/>
              <a:t> </a:t>
            </a:r>
            <a:r>
              <a:rPr lang="cs-CZ" sz="2200" dirty="0" smtClean="0"/>
              <a:t>environmentální výchova (problematika vztahů organismů a prostředí)</a:t>
            </a:r>
            <a:endParaRPr lang="cs-CZ" sz="2200" dirty="0"/>
          </a:p>
          <a:p>
            <a:pPr marL="0" indent="0">
              <a:spcBef>
                <a:spcPts val="0"/>
              </a:spcBef>
              <a:buNone/>
            </a:pPr>
            <a:r>
              <a:rPr lang="cs-CZ" sz="2200" b="1" dirty="0"/>
              <a:t>Vazba na ŠVP: </a:t>
            </a:r>
            <a:r>
              <a:rPr lang="cs-CZ" sz="2200" dirty="0"/>
              <a:t>1. ročník čtyřletého studia a 5. ročník osmiletého studia, učivo regionální geografie Latinské Ameriky.</a:t>
            </a:r>
          </a:p>
          <a:p>
            <a:pPr marL="0" indent="0">
              <a:spcBef>
                <a:spcPts val="0"/>
              </a:spcBef>
              <a:buNone/>
            </a:pPr>
            <a:r>
              <a:rPr lang="cs-CZ" sz="2200" b="1" dirty="0"/>
              <a:t>Formy výuky: </a:t>
            </a:r>
            <a:r>
              <a:rPr lang="cs-CZ" sz="2200" dirty="0"/>
              <a:t>Frontální výklad vyučujícího s kladením doplňujících otázek, na které hledají žáci odpovědi, nebo individuální práce žáků na počítači. Pro práci s výukovým materiálem je nutný počítač s dataprojektorem respektive výuka v počítačové učebně</a:t>
            </a:r>
            <a:r>
              <a:rPr lang="cs-CZ" sz="2200" dirty="0" smtClean="0"/>
              <a:t>.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2714550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64704"/>
          </a:xfrm>
        </p:spPr>
        <p:txBody>
          <a:bodyPr>
            <a:noAutofit/>
          </a:bodyPr>
          <a:lstStyle/>
          <a:p>
            <a:r>
              <a:rPr lang="cs-CZ" sz="2800" dirty="0" smtClean="0"/>
              <a:t>Jak postupoval vývoj kontinentů a oceánů do dnešní podoby?</a:t>
            </a:r>
            <a:endParaRPr lang="cs-CZ" sz="2800" dirty="0"/>
          </a:p>
        </p:txBody>
      </p:sp>
      <p:pic>
        <p:nvPicPr>
          <p:cNvPr id="4" name="Zástupný symbol pro obsah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6" y="980728"/>
            <a:ext cx="9259475" cy="5877272"/>
          </a:xfrm>
        </p:spPr>
      </p:pic>
      <p:sp>
        <p:nvSpPr>
          <p:cNvPr id="3" name="TextovéPole 2">
            <a:hlinkClick r:id="rId4" action="ppaction://hlinksldjump"/>
          </p:cNvPr>
          <p:cNvSpPr txBox="1"/>
          <p:nvPr/>
        </p:nvSpPr>
        <p:spPr>
          <a:xfrm>
            <a:off x="8379817" y="6349970"/>
            <a:ext cx="750526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cs-CZ" dirty="0" smtClean="0"/>
              <a:t>1. a 2.</a:t>
            </a:r>
            <a:endParaRPr lang="cs-CZ" dirty="0"/>
          </a:p>
        </p:txBody>
      </p:sp>
      <p:pic>
        <p:nvPicPr>
          <p:cNvPr id="2052" name="Picture 4" descr="C:\Users\Nováková\AppData\Local\Microsoft\Windows\Temporary Internet Files\Content.IE5\AHNR3WJI\MC900319966[1].wmf">
            <a:hlinkClick r:id="rId2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9343" y="205997"/>
            <a:ext cx="781000" cy="72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03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38" y="-2694"/>
            <a:ext cx="5112568" cy="6860694"/>
          </a:xfrm>
        </p:spPr>
      </p:pic>
      <p:sp>
        <p:nvSpPr>
          <p:cNvPr id="32" name="Volný tvar 31"/>
          <p:cNvSpPr/>
          <p:nvPr/>
        </p:nvSpPr>
        <p:spPr>
          <a:xfrm>
            <a:off x="339213" y="332939"/>
            <a:ext cx="1725561" cy="1790829"/>
          </a:xfrm>
          <a:custGeom>
            <a:avLst/>
            <a:gdLst>
              <a:gd name="connsiteX0" fmla="*/ 14748 w 1725561"/>
              <a:gd name="connsiteY0" fmla="*/ 21022 h 1790829"/>
              <a:gd name="connsiteX1" fmla="*/ 73742 w 1725561"/>
              <a:gd name="connsiteY1" fmla="*/ 94764 h 1790829"/>
              <a:gd name="connsiteX2" fmla="*/ 117987 w 1725561"/>
              <a:gd name="connsiteY2" fmla="*/ 124261 h 1790829"/>
              <a:gd name="connsiteX3" fmla="*/ 147484 w 1725561"/>
              <a:gd name="connsiteY3" fmla="*/ 212751 h 1790829"/>
              <a:gd name="connsiteX4" fmla="*/ 162232 w 1725561"/>
              <a:gd name="connsiteY4" fmla="*/ 256996 h 1790829"/>
              <a:gd name="connsiteX5" fmla="*/ 206477 w 1725561"/>
              <a:gd name="connsiteY5" fmla="*/ 301242 h 1790829"/>
              <a:gd name="connsiteX6" fmla="*/ 265471 w 1725561"/>
              <a:gd name="connsiteY6" fmla="*/ 389732 h 1790829"/>
              <a:gd name="connsiteX7" fmla="*/ 294968 w 1725561"/>
              <a:gd name="connsiteY7" fmla="*/ 478222 h 1790829"/>
              <a:gd name="connsiteX8" fmla="*/ 398206 w 1725561"/>
              <a:gd name="connsiteY8" fmla="*/ 610958 h 1790829"/>
              <a:gd name="connsiteX9" fmla="*/ 427703 w 1725561"/>
              <a:gd name="connsiteY9" fmla="*/ 655203 h 1790829"/>
              <a:gd name="connsiteX10" fmla="*/ 516193 w 1725561"/>
              <a:gd name="connsiteY10" fmla="*/ 684700 h 1790829"/>
              <a:gd name="connsiteX11" fmla="*/ 604684 w 1725561"/>
              <a:gd name="connsiteY11" fmla="*/ 743693 h 1790829"/>
              <a:gd name="connsiteX12" fmla="*/ 648929 w 1725561"/>
              <a:gd name="connsiteY12" fmla="*/ 758442 h 1790829"/>
              <a:gd name="connsiteX13" fmla="*/ 737419 w 1725561"/>
              <a:gd name="connsiteY13" fmla="*/ 817435 h 1790829"/>
              <a:gd name="connsiteX14" fmla="*/ 781664 w 1725561"/>
              <a:gd name="connsiteY14" fmla="*/ 832184 h 1790829"/>
              <a:gd name="connsiteX15" fmla="*/ 914400 w 1725561"/>
              <a:gd name="connsiteY15" fmla="*/ 891177 h 1790829"/>
              <a:gd name="connsiteX16" fmla="*/ 1076632 w 1725561"/>
              <a:gd name="connsiteY16" fmla="*/ 920674 h 1790829"/>
              <a:gd name="connsiteX17" fmla="*/ 1120877 w 1725561"/>
              <a:gd name="connsiteY17" fmla="*/ 935422 h 1790829"/>
              <a:gd name="connsiteX18" fmla="*/ 1165122 w 1725561"/>
              <a:gd name="connsiteY18" fmla="*/ 964919 h 1790829"/>
              <a:gd name="connsiteX19" fmla="*/ 1194619 w 1725561"/>
              <a:gd name="connsiteY19" fmla="*/ 1009164 h 1790829"/>
              <a:gd name="connsiteX20" fmla="*/ 1238864 w 1725561"/>
              <a:gd name="connsiteY20" fmla="*/ 1023913 h 1790829"/>
              <a:gd name="connsiteX21" fmla="*/ 1371600 w 1725561"/>
              <a:gd name="connsiteY21" fmla="*/ 1112403 h 1790829"/>
              <a:gd name="connsiteX22" fmla="*/ 1504335 w 1725561"/>
              <a:gd name="connsiteY22" fmla="*/ 1171396 h 1790829"/>
              <a:gd name="connsiteX23" fmla="*/ 1666568 w 1725561"/>
              <a:gd name="connsiteY23" fmla="*/ 1186145 h 1790829"/>
              <a:gd name="connsiteX24" fmla="*/ 1681316 w 1725561"/>
              <a:gd name="connsiteY24" fmla="*/ 1259887 h 1790829"/>
              <a:gd name="connsiteX25" fmla="*/ 1710813 w 1725561"/>
              <a:gd name="connsiteY25" fmla="*/ 1304132 h 1790829"/>
              <a:gd name="connsiteX26" fmla="*/ 1725561 w 1725561"/>
              <a:gd name="connsiteY26" fmla="*/ 1348377 h 1790829"/>
              <a:gd name="connsiteX27" fmla="*/ 1710813 w 1725561"/>
              <a:gd name="connsiteY27" fmla="*/ 1525358 h 1790829"/>
              <a:gd name="connsiteX28" fmla="*/ 1666568 w 1725561"/>
              <a:gd name="connsiteY28" fmla="*/ 1554855 h 1790829"/>
              <a:gd name="connsiteX29" fmla="*/ 1637071 w 1725561"/>
              <a:gd name="connsiteY29" fmla="*/ 1643345 h 1790829"/>
              <a:gd name="connsiteX30" fmla="*/ 1592826 w 1725561"/>
              <a:gd name="connsiteY30" fmla="*/ 1687590 h 1790829"/>
              <a:gd name="connsiteX31" fmla="*/ 1430593 w 1725561"/>
              <a:gd name="connsiteY31" fmla="*/ 1717087 h 1790829"/>
              <a:gd name="connsiteX32" fmla="*/ 1386348 w 1725561"/>
              <a:gd name="connsiteY32" fmla="*/ 1731835 h 1790829"/>
              <a:gd name="connsiteX33" fmla="*/ 1342103 w 1725561"/>
              <a:gd name="connsiteY33" fmla="*/ 1761332 h 1790829"/>
              <a:gd name="connsiteX34" fmla="*/ 1253613 w 1725561"/>
              <a:gd name="connsiteY34" fmla="*/ 1790829 h 1790829"/>
              <a:gd name="connsiteX35" fmla="*/ 1135626 w 1725561"/>
              <a:gd name="connsiteY35" fmla="*/ 1761332 h 1790829"/>
              <a:gd name="connsiteX36" fmla="*/ 1076632 w 1725561"/>
              <a:gd name="connsiteY36" fmla="*/ 1672842 h 1790829"/>
              <a:gd name="connsiteX37" fmla="*/ 1047135 w 1725561"/>
              <a:gd name="connsiteY37" fmla="*/ 1628596 h 1790829"/>
              <a:gd name="connsiteX38" fmla="*/ 973393 w 1725561"/>
              <a:gd name="connsiteY38" fmla="*/ 1613848 h 1790829"/>
              <a:gd name="connsiteX39" fmla="*/ 825910 w 1725561"/>
              <a:gd name="connsiteY39" fmla="*/ 1569603 h 1790829"/>
              <a:gd name="connsiteX40" fmla="*/ 457200 w 1725561"/>
              <a:gd name="connsiteY40" fmla="*/ 1554855 h 1790829"/>
              <a:gd name="connsiteX41" fmla="*/ 442452 w 1725561"/>
              <a:gd name="connsiteY41" fmla="*/ 1510609 h 1790829"/>
              <a:gd name="connsiteX42" fmla="*/ 412955 w 1725561"/>
              <a:gd name="connsiteY42" fmla="*/ 1274635 h 1790829"/>
              <a:gd name="connsiteX43" fmla="*/ 427703 w 1725561"/>
              <a:gd name="connsiteY43" fmla="*/ 1200893 h 1790829"/>
              <a:gd name="connsiteX44" fmla="*/ 383458 w 1725561"/>
              <a:gd name="connsiteY44" fmla="*/ 950171 h 1790829"/>
              <a:gd name="connsiteX45" fmla="*/ 353961 w 1725561"/>
              <a:gd name="connsiteY45" fmla="*/ 905926 h 1790829"/>
              <a:gd name="connsiteX46" fmla="*/ 339213 w 1725561"/>
              <a:gd name="connsiteY46" fmla="*/ 861680 h 1790829"/>
              <a:gd name="connsiteX47" fmla="*/ 280219 w 1725561"/>
              <a:gd name="connsiteY47" fmla="*/ 773190 h 1790829"/>
              <a:gd name="connsiteX48" fmla="*/ 147484 w 1725561"/>
              <a:gd name="connsiteY48" fmla="*/ 699448 h 1790829"/>
              <a:gd name="connsiteX49" fmla="*/ 103239 w 1725561"/>
              <a:gd name="connsiteY49" fmla="*/ 669951 h 1790829"/>
              <a:gd name="connsiteX50" fmla="*/ 44245 w 1725561"/>
              <a:gd name="connsiteY50" fmla="*/ 596209 h 1790829"/>
              <a:gd name="connsiteX51" fmla="*/ 14748 w 1725561"/>
              <a:gd name="connsiteY51" fmla="*/ 551964 h 1790829"/>
              <a:gd name="connsiteX52" fmla="*/ 0 w 1725561"/>
              <a:gd name="connsiteY52" fmla="*/ 507719 h 1790829"/>
              <a:gd name="connsiteX53" fmla="*/ 14748 w 1725561"/>
              <a:gd name="connsiteY53" fmla="*/ 21022 h 1790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725561" h="1790829">
                <a:moveTo>
                  <a:pt x="14748" y="21022"/>
                </a:moveTo>
                <a:cubicBezTo>
                  <a:pt x="27038" y="-47804"/>
                  <a:pt x="51483" y="72505"/>
                  <a:pt x="73742" y="94764"/>
                </a:cubicBezTo>
                <a:cubicBezTo>
                  <a:pt x="86276" y="107298"/>
                  <a:pt x="108593" y="109230"/>
                  <a:pt x="117987" y="124261"/>
                </a:cubicBezTo>
                <a:cubicBezTo>
                  <a:pt x="134466" y="150627"/>
                  <a:pt x="137652" y="183254"/>
                  <a:pt x="147484" y="212751"/>
                </a:cubicBezTo>
                <a:cubicBezTo>
                  <a:pt x="152400" y="227499"/>
                  <a:pt x="151239" y="246003"/>
                  <a:pt x="162232" y="256996"/>
                </a:cubicBezTo>
                <a:cubicBezTo>
                  <a:pt x="176980" y="271745"/>
                  <a:pt x="193672" y="284778"/>
                  <a:pt x="206477" y="301242"/>
                </a:cubicBezTo>
                <a:cubicBezTo>
                  <a:pt x="228242" y="329225"/>
                  <a:pt x="265471" y="389732"/>
                  <a:pt x="265471" y="389732"/>
                </a:cubicBezTo>
                <a:cubicBezTo>
                  <a:pt x="275303" y="419229"/>
                  <a:pt x="277721" y="452352"/>
                  <a:pt x="294968" y="478222"/>
                </a:cubicBezTo>
                <a:cubicBezTo>
                  <a:pt x="444060" y="701863"/>
                  <a:pt x="282691" y="472341"/>
                  <a:pt x="398206" y="610958"/>
                </a:cubicBezTo>
                <a:cubicBezTo>
                  <a:pt x="409554" y="624575"/>
                  <a:pt x="412672" y="645809"/>
                  <a:pt x="427703" y="655203"/>
                </a:cubicBezTo>
                <a:cubicBezTo>
                  <a:pt x="454069" y="671682"/>
                  <a:pt x="490323" y="667453"/>
                  <a:pt x="516193" y="684700"/>
                </a:cubicBezTo>
                <a:cubicBezTo>
                  <a:pt x="545690" y="704364"/>
                  <a:pt x="571053" y="732482"/>
                  <a:pt x="604684" y="743693"/>
                </a:cubicBezTo>
                <a:cubicBezTo>
                  <a:pt x="619432" y="748609"/>
                  <a:pt x="635339" y="750892"/>
                  <a:pt x="648929" y="758442"/>
                </a:cubicBezTo>
                <a:cubicBezTo>
                  <a:pt x="679918" y="775658"/>
                  <a:pt x="703788" y="806224"/>
                  <a:pt x="737419" y="817435"/>
                </a:cubicBezTo>
                <a:cubicBezTo>
                  <a:pt x="752167" y="822351"/>
                  <a:pt x="767759" y="825232"/>
                  <a:pt x="781664" y="832184"/>
                </a:cubicBezTo>
                <a:cubicBezTo>
                  <a:pt x="856818" y="869760"/>
                  <a:pt x="800259" y="872153"/>
                  <a:pt x="914400" y="891177"/>
                </a:cubicBezTo>
                <a:cubicBezTo>
                  <a:pt x="953836" y="897750"/>
                  <a:pt x="1035415" y="910370"/>
                  <a:pt x="1076632" y="920674"/>
                </a:cubicBezTo>
                <a:cubicBezTo>
                  <a:pt x="1091714" y="924444"/>
                  <a:pt x="1106129" y="930506"/>
                  <a:pt x="1120877" y="935422"/>
                </a:cubicBezTo>
                <a:cubicBezTo>
                  <a:pt x="1135625" y="945254"/>
                  <a:pt x="1152588" y="952385"/>
                  <a:pt x="1165122" y="964919"/>
                </a:cubicBezTo>
                <a:cubicBezTo>
                  <a:pt x="1177656" y="977453"/>
                  <a:pt x="1180778" y="998091"/>
                  <a:pt x="1194619" y="1009164"/>
                </a:cubicBezTo>
                <a:cubicBezTo>
                  <a:pt x="1206758" y="1018876"/>
                  <a:pt x="1225274" y="1016363"/>
                  <a:pt x="1238864" y="1023913"/>
                </a:cubicBezTo>
                <a:cubicBezTo>
                  <a:pt x="1238881" y="1023923"/>
                  <a:pt x="1349469" y="1097649"/>
                  <a:pt x="1371600" y="1112403"/>
                </a:cubicBezTo>
                <a:cubicBezTo>
                  <a:pt x="1416439" y="1142296"/>
                  <a:pt x="1443366" y="1165853"/>
                  <a:pt x="1504335" y="1171396"/>
                </a:cubicBezTo>
                <a:lnTo>
                  <a:pt x="1666568" y="1186145"/>
                </a:lnTo>
                <a:cubicBezTo>
                  <a:pt x="1671484" y="1210726"/>
                  <a:pt x="1672514" y="1236416"/>
                  <a:pt x="1681316" y="1259887"/>
                </a:cubicBezTo>
                <a:cubicBezTo>
                  <a:pt x="1687540" y="1276484"/>
                  <a:pt x="1702886" y="1288278"/>
                  <a:pt x="1710813" y="1304132"/>
                </a:cubicBezTo>
                <a:cubicBezTo>
                  <a:pt x="1717765" y="1318037"/>
                  <a:pt x="1720645" y="1333629"/>
                  <a:pt x="1725561" y="1348377"/>
                </a:cubicBezTo>
                <a:cubicBezTo>
                  <a:pt x="1720645" y="1407371"/>
                  <a:pt x="1727076" y="1468438"/>
                  <a:pt x="1710813" y="1525358"/>
                </a:cubicBezTo>
                <a:cubicBezTo>
                  <a:pt x="1705944" y="1542401"/>
                  <a:pt x="1675962" y="1539824"/>
                  <a:pt x="1666568" y="1554855"/>
                </a:cubicBezTo>
                <a:cubicBezTo>
                  <a:pt x="1650089" y="1581221"/>
                  <a:pt x="1659057" y="1621359"/>
                  <a:pt x="1637071" y="1643345"/>
                </a:cubicBezTo>
                <a:cubicBezTo>
                  <a:pt x="1622323" y="1658093"/>
                  <a:pt x="1610180" y="1676021"/>
                  <a:pt x="1592826" y="1687590"/>
                </a:cubicBezTo>
                <a:cubicBezTo>
                  <a:pt x="1561348" y="1708575"/>
                  <a:pt x="1435590" y="1716462"/>
                  <a:pt x="1430593" y="1717087"/>
                </a:cubicBezTo>
                <a:cubicBezTo>
                  <a:pt x="1415845" y="1722003"/>
                  <a:pt x="1400253" y="1724883"/>
                  <a:pt x="1386348" y="1731835"/>
                </a:cubicBezTo>
                <a:cubicBezTo>
                  <a:pt x="1370494" y="1739762"/>
                  <a:pt x="1358301" y="1754133"/>
                  <a:pt x="1342103" y="1761332"/>
                </a:cubicBezTo>
                <a:cubicBezTo>
                  <a:pt x="1313691" y="1773960"/>
                  <a:pt x="1253613" y="1790829"/>
                  <a:pt x="1253613" y="1790829"/>
                </a:cubicBezTo>
                <a:cubicBezTo>
                  <a:pt x="1214284" y="1780997"/>
                  <a:pt x="1158113" y="1795063"/>
                  <a:pt x="1135626" y="1761332"/>
                </a:cubicBezTo>
                <a:lnTo>
                  <a:pt x="1076632" y="1672842"/>
                </a:lnTo>
                <a:cubicBezTo>
                  <a:pt x="1066800" y="1658093"/>
                  <a:pt x="1064516" y="1632072"/>
                  <a:pt x="1047135" y="1628596"/>
                </a:cubicBezTo>
                <a:cubicBezTo>
                  <a:pt x="1022554" y="1623680"/>
                  <a:pt x="997577" y="1620444"/>
                  <a:pt x="973393" y="1613848"/>
                </a:cubicBezTo>
                <a:cubicBezTo>
                  <a:pt x="955137" y="1608869"/>
                  <a:pt x="856744" y="1571729"/>
                  <a:pt x="825910" y="1569603"/>
                </a:cubicBezTo>
                <a:cubicBezTo>
                  <a:pt x="703200" y="1561140"/>
                  <a:pt x="580103" y="1559771"/>
                  <a:pt x="457200" y="1554855"/>
                </a:cubicBezTo>
                <a:cubicBezTo>
                  <a:pt x="452284" y="1540106"/>
                  <a:pt x="444380" y="1526035"/>
                  <a:pt x="442452" y="1510609"/>
                </a:cubicBezTo>
                <a:cubicBezTo>
                  <a:pt x="410571" y="1255558"/>
                  <a:pt x="451838" y="1391288"/>
                  <a:pt x="412955" y="1274635"/>
                </a:cubicBezTo>
                <a:cubicBezTo>
                  <a:pt x="417871" y="1250054"/>
                  <a:pt x="427703" y="1225960"/>
                  <a:pt x="427703" y="1200893"/>
                </a:cubicBezTo>
                <a:cubicBezTo>
                  <a:pt x="427703" y="1156294"/>
                  <a:pt x="420070" y="1005088"/>
                  <a:pt x="383458" y="950171"/>
                </a:cubicBezTo>
                <a:lnTo>
                  <a:pt x="353961" y="905926"/>
                </a:lnTo>
                <a:cubicBezTo>
                  <a:pt x="349045" y="891177"/>
                  <a:pt x="346763" y="875270"/>
                  <a:pt x="339213" y="861680"/>
                </a:cubicBezTo>
                <a:cubicBezTo>
                  <a:pt x="321997" y="830690"/>
                  <a:pt x="309716" y="792855"/>
                  <a:pt x="280219" y="773190"/>
                </a:cubicBezTo>
                <a:cubicBezTo>
                  <a:pt x="178794" y="705573"/>
                  <a:pt x="225361" y="725406"/>
                  <a:pt x="147484" y="699448"/>
                </a:cubicBezTo>
                <a:cubicBezTo>
                  <a:pt x="132736" y="689616"/>
                  <a:pt x="114312" y="683792"/>
                  <a:pt x="103239" y="669951"/>
                </a:cubicBezTo>
                <a:cubicBezTo>
                  <a:pt x="21824" y="568183"/>
                  <a:pt x="171045" y="680743"/>
                  <a:pt x="44245" y="596209"/>
                </a:cubicBezTo>
                <a:cubicBezTo>
                  <a:pt x="34413" y="581461"/>
                  <a:pt x="22675" y="567818"/>
                  <a:pt x="14748" y="551964"/>
                </a:cubicBezTo>
                <a:cubicBezTo>
                  <a:pt x="7796" y="538059"/>
                  <a:pt x="0" y="523265"/>
                  <a:pt x="0" y="507719"/>
                </a:cubicBezTo>
                <a:cubicBezTo>
                  <a:pt x="0" y="360153"/>
                  <a:pt x="2458" y="89848"/>
                  <a:pt x="14748" y="21022"/>
                </a:cubicBezTo>
                <a:close/>
              </a:path>
            </a:pathLst>
          </a:custGeom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5220072" y="0"/>
            <a:ext cx="3744416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 smtClean="0"/>
              <a:t>Které litosférické desky ovlivňují Latinskou Ameriku?</a:t>
            </a:r>
            <a:endParaRPr lang="cs-CZ" sz="28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5652120" y="1916832"/>
            <a:ext cx="3028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Severoamerická deska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652120" y="2378497"/>
            <a:ext cx="2207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FF00"/>
                </a:solidFill>
              </a:rPr>
              <a:t>Kokosová deska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5652120" y="2863833"/>
            <a:ext cx="2077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00B050"/>
                </a:solidFill>
              </a:rPr>
              <a:t>Karibská deska</a:t>
            </a:r>
            <a:endParaRPr lang="cs-CZ" sz="2400" b="1" dirty="0">
              <a:solidFill>
                <a:srgbClr val="00B05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652120" y="3353859"/>
            <a:ext cx="1771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0000FF"/>
                </a:solidFill>
              </a:rPr>
              <a:t>Deska </a:t>
            </a:r>
            <a:r>
              <a:rPr lang="cs-CZ" sz="2400" b="1" dirty="0" err="1" smtClean="0">
                <a:solidFill>
                  <a:srgbClr val="0000FF"/>
                </a:solidFill>
              </a:rPr>
              <a:t>Nazca</a:t>
            </a:r>
            <a:endParaRPr lang="cs-CZ" sz="2400" b="1" dirty="0">
              <a:solidFill>
                <a:srgbClr val="0000FF"/>
              </a:solidFill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652120" y="3809698"/>
            <a:ext cx="2668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3300"/>
                </a:solidFill>
              </a:rPr>
              <a:t>Jihoamerická deska</a:t>
            </a:r>
            <a:endParaRPr lang="cs-CZ" sz="2400" b="1" dirty="0">
              <a:solidFill>
                <a:srgbClr val="FF3300"/>
              </a:solidFill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729093" y="5343599"/>
            <a:ext cx="1795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Deska </a:t>
            </a:r>
            <a:r>
              <a:rPr lang="cs-CZ" sz="2400" b="1" dirty="0" err="1" smtClean="0"/>
              <a:t>Scotia</a:t>
            </a:r>
            <a:endParaRPr lang="cs-CZ" sz="2400" b="1" dirty="0"/>
          </a:p>
        </p:txBody>
      </p:sp>
      <p:cxnSp>
        <p:nvCxnSpPr>
          <p:cNvPr id="22" name="Přímá spojnice se šipkou 21"/>
          <p:cNvCxnSpPr/>
          <p:nvPr/>
        </p:nvCxnSpPr>
        <p:spPr>
          <a:xfrm flipH="1" flipV="1">
            <a:off x="1403648" y="188640"/>
            <a:ext cx="1080120" cy="432048"/>
          </a:xfrm>
          <a:prstGeom prst="straightConnector1">
            <a:avLst/>
          </a:prstGeom>
          <a:ln w="889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Volný tvar 24"/>
          <p:cNvSpPr/>
          <p:nvPr/>
        </p:nvSpPr>
        <p:spPr>
          <a:xfrm>
            <a:off x="29497" y="14748"/>
            <a:ext cx="4675238" cy="1120878"/>
          </a:xfrm>
          <a:custGeom>
            <a:avLst/>
            <a:gdLst>
              <a:gd name="connsiteX0" fmla="*/ 4675238 w 4675238"/>
              <a:gd name="connsiteY0" fmla="*/ 14749 h 1120878"/>
              <a:gd name="connsiteX1" fmla="*/ 4630993 w 4675238"/>
              <a:gd name="connsiteY1" fmla="*/ 132736 h 1120878"/>
              <a:gd name="connsiteX2" fmla="*/ 4601497 w 4675238"/>
              <a:gd name="connsiteY2" fmla="*/ 309717 h 1120878"/>
              <a:gd name="connsiteX3" fmla="*/ 4572000 w 4675238"/>
              <a:gd name="connsiteY3" fmla="*/ 353962 h 1120878"/>
              <a:gd name="connsiteX4" fmla="*/ 4527755 w 4675238"/>
              <a:gd name="connsiteY4" fmla="*/ 368710 h 1120878"/>
              <a:gd name="connsiteX5" fmla="*/ 4395019 w 4675238"/>
              <a:gd name="connsiteY5" fmla="*/ 427704 h 1120878"/>
              <a:gd name="connsiteX6" fmla="*/ 4350774 w 4675238"/>
              <a:gd name="connsiteY6" fmla="*/ 442452 h 1120878"/>
              <a:gd name="connsiteX7" fmla="*/ 4306529 w 4675238"/>
              <a:gd name="connsiteY7" fmla="*/ 457200 h 1120878"/>
              <a:gd name="connsiteX8" fmla="*/ 4321277 w 4675238"/>
              <a:gd name="connsiteY8" fmla="*/ 516194 h 1120878"/>
              <a:gd name="connsiteX9" fmla="*/ 4365522 w 4675238"/>
              <a:gd name="connsiteY9" fmla="*/ 530942 h 1120878"/>
              <a:gd name="connsiteX10" fmla="*/ 4350774 w 4675238"/>
              <a:gd name="connsiteY10" fmla="*/ 575187 h 1120878"/>
              <a:gd name="connsiteX11" fmla="*/ 4262284 w 4675238"/>
              <a:gd name="connsiteY11" fmla="*/ 604684 h 1120878"/>
              <a:gd name="connsiteX12" fmla="*/ 4218038 w 4675238"/>
              <a:gd name="connsiteY12" fmla="*/ 634181 h 1120878"/>
              <a:gd name="connsiteX13" fmla="*/ 4085303 w 4675238"/>
              <a:gd name="connsiteY13" fmla="*/ 678426 h 1120878"/>
              <a:gd name="connsiteX14" fmla="*/ 3952568 w 4675238"/>
              <a:gd name="connsiteY14" fmla="*/ 722671 h 1120878"/>
              <a:gd name="connsiteX15" fmla="*/ 3864077 w 4675238"/>
              <a:gd name="connsiteY15" fmla="*/ 752168 h 1120878"/>
              <a:gd name="connsiteX16" fmla="*/ 3642851 w 4675238"/>
              <a:gd name="connsiteY16" fmla="*/ 781665 h 1120878"/>
              <a:gd name="connsiteX17" fmla="*/ 3583858 w 4675238"/>
              <a:gd name="connsiteY17" fmla="*/ 796413 h 1120878"/>
              <a:gd name="connsiteX18" fmla="*/ 3495368 w 4675238"/>
              <a:gd name="connsiteY18" fmla="*/ 825910 h 1120878"/>
              <a:gd name="connsiteX19" fmla="*/ 3451122 w 4675238"/>
              <a:gd name="connsiteY19" fmla="*/ 840658 h 1120878"/>
              <a:gd name="connsiteX20" fmla="*/ 3406877 w 4675238"/>
              <a:gd name="connsiteY20" fmla="*/ 855407 h 1120878"/>
              <a:gd name="connsiteX21" fmla="*/ 3362632 w 4675238"/>
              <a:gd name="connsiteY21" fmla="*/ 870155 h 1120878"/>
              <a:gd name="connsiteX22" fmla="*/ 3097161 w 4675238"/>
              <a:gd name="connsiteY22" fmla="*/ 855407 h 1120878"/>
              <a:gd name="connsiteX23" fmla="*/ 3038168 w 4675238"/>
              <a:gd name="connsiteY23" fmla="*/ 840658 h 1120878"/>
              <a:gd name="connsiteX24" fmla="*/ 2949677 w 4675238"/>
              <a:gd name="connsiteY24" fmla="*/ 811162 h 1120878"/>
              <a:gd name="connsiteX25" fmla="*/ 2448232 w 4675238"/>
              <a:gd name="connsiteY25" fmla="*/ 825910 h 1120878"/>
              <a:gd name="connsiteX26" fmla="*/ 2227006 w 4675238"/>
              <a:gd name="connsiteY26" fmla="*/ 855407 h 1120878"/>
              <a:gd name="connsiteX27" fmla="*/ 1961535 w 4675238"/>
              <a:gd name="connsiteY27" fmla="*/ 870155 h 1120878"/>
              <a:gd name="connsiteX28" fmla="*/ 1814051 w 4675238"/>
              <a:gd name="connsiteY28" fmla="*/ 884904 h 1120878"/>
              <a:gd name="connsiteX29" fmla="*/ 1769806 w 4675238"/>
              <a:gd name="connsiteY29" fmla="*/ 899652 h 1120878"/>
              <a:gd name="connsiteX30" fmla="*/ 1740309 w 4675238"/>
              <a:gd name="connsiteY30" fmla="*/ 943897 h 1120878"/>
              <a:gd name="connsiteX31" fmla="*/ 1696064 w 4675238"/>
              <a:gd name="connsiteY31" fmla="*/ 973394 h 1120878"/>
              <a:gd name="connsiteX32" fmla="*/ 1563329 w 4675238"/>
              <a:gd name="connsiteY32" fmla="*/ 1047136 h 1120878"/>
              <a:gd name="connsiteX33" fmla="*/ 1430593 w 4675238"/>
              <a:gd name="connsiteY33" fmla="*/ 1091381 h 1120878"/>
              <a:gd name="connsiteX34" fmla="*/ 1386348 w 4675238"/>
              <a:gd name="connsiteY34" fmla="*/ 1106129 h 1120878"/>
              <a:gd name="connsiteX35" fmla="*/ 1342103 w 4675238"/>
              <a:gd name="connsiteY35" fmla="*/ 1120878 h 1120878"/>
              <a:gd name="connsiteX36" fmla="*/ 1135626 w 4675238"/>
              <a:gd name="connsiteY36" fmla="*/ 1091381 h 1120878"/>
              <a:gd name="connsiteX37" fmla="*/ 1047135 w 4675238"/>
              <a:gd name="connsiteY37" fmla="*/ 1061884 h 1120878"/>
              <a:gd name="connsiteX38" fmla="*/ 1002890 w 4675238"/>
              <a:gd name="connsiteY38" fmla="*/ 1017639 h 1120878"/>
              <a:gd name="connsiteX39" fmla="*/ 958645 w 4675238"/>
              <a:gd name="connsiteY39" fmla="*/ 1002891 h 1120878"/>
              <a:gd name="connsiteX40" fmla="*/ 929148 w 4675238"/>
              <a:gd name="connsiteY40" fmla="*/ 958646 h 1120878"/>
              <a:gd name="connsiteX41" fmla="*/ 840658 w 4675238"/>
              <a:gd name="connsiteY41" fmla="*/ 914400 h 1120878"/>
              <a:gd name="connsiteX42" fmla="*/ 796413 w 4675238"/>
              <a:gd name="connsiteY42" fmla="*/ 884904 h 1120878"/>
              <a:gd name="connsiteX43" fmla="*/ 752168 w 4675238"/>
              <a:gd name="connsiteY43" fmla="*/ 870155 h 1120878"/>
              <a:gd name="connsiteX44" fmla="*/ 648929 w 4675238"/>
              <a:gd name="connsiteY44" fmla="*/ 825910 h 1120878"/>
              <a:gd name="connsiteX45" fmla="*/ 604684 w 4675238"/>
              <a:gd name="connsiteY45" fmla="*/ 737420 h 1120878"/>
              <a:gd name="connsiteX46" fmla="*/ 589935 w 4675238"/>
              <a:gd name="connsiteY46" fmla="*/ 678426 h 1120878"/>
              <a:gd name="connsiteX47" fmla="*/ 530942 w 4675238"/>
              <a:gd name="connsiteY47" fmla="*/ 589936 h 1120878"/>
              <a:gd name="connsiteX48" fmla="*/ 457200 w 4675238"/>
              <a:gd name="connsiteY48" fmla="*/ 486697 h 1120878"/>
              <a:gd name="connsiteX49" fmla="*/ 398206 w 4675238"/>
              <a:gd name="connsiteY49" fmla="*/ 398207 h 1120878"/>
              <a:gd name="connsiteX50" fmla="*/ 368709 w 4675238"/>
              <a:gd name="connsiteY50" fmla="*/ 353962 h 1120878"/>
              <a:gd name="connsiteX51" fmla="*/ 339213 w 4675238"/>
              <a:gd name="connsiteY51" fmla="*/ 309717 h 1120878"/>
              <a:gd name="connsiteX52" fmla="*/ 162232 w 4675238"/>
              <a:gd name="connsiteY52" fmla="*/ 191729 h 1120878"/>
              <a:gd name="connsiteX53" fmla="*/ 117987 w 4675238"/>
              <a:gd name="connsiteY53" fmla="*/ 162233 h 1120878"/>
              <a:gd name="connsiteX54" fmla="*/ 73742 w 4675238"/>
              <a:gd name="connsiteY54" fmla="*/ 132736 h 1120878"/>
              <a:gd name="connsiteX55" fmla="*/ 29497 w 4675238"/>
              <a:gd name="connsiteY55" fmla="*/ 44246 h 1120878"/>
              <a:gd name="connsiteX56" fmla="*/ 0 w 4675238"/>
              <a:gd name="connsiteY56" fmla="*/ 0 h 112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4675238" h="1120878">
                <a:moveTo>
                  <a:pt x="4675238" y="14749"/>
                </a:moveTo>
                <a:cubicBezTo>
                  <a:pt x="4673719" y="18545"/>
                  <a:pt x="4634295" y="112925"/>
                  <a:pt x="4630993" y="132736"/>
                </a:cubicBezTo>
                <a:cubicBezTo>
                  <a:pt x="4622816" y="181796"/>
                  <a:pt x="4627428" y="257855"/>
                  <a:pt x="4601497" y="309717"/>
                </a:cubicBezTo>
                <a:cubicBezTo>
                  <a:pt x="4593570" y="325571"/>
                  <a:pt x="4585841" y="342889"/>
                  <a:pt x="4572000" y="353962"/>
                </a:cubicBezTo>
                <a:cubicBezTo>
                  <a:pt x="4559861" y="363673"/>
                  <a:pt x="4542503" y="363794"/>
                  <a:pt x="4527755" y="368710"/>
                </a:cubicBezTo>
                <a:cubicBezTo>
                  <a:pt x="4457639" y="415453"/>
                  <a:pt x="4500324" y="392602"/>
                  <a:pt x="4395019" y="427704"/>
                </a:cubicBezTo>
                <a:lnTo>
                  <a:pt x="4350774" y="442452"/>
                </a:lnTo>
                <a:lnTo>
                  <a:pt x="4306529" y="457200"/>
                </a:lnTo>
                <a:cubicBezTo>
                  <a:pt x="4311445" y="476865"/>
                  <a:pt x="4308615" y="500366"/>
                  <a:pt x="4321277" y="516194"/>
                </a:cubicBezTo>
                <a:cubicBezTo>
                  <a:pt x="4330988" y="528333"/>
                  <a:pt x="4358569" y="517037"/>
                  <a:pt x="4365522" y="530942"/>
                </a:cubicBezTo>
                <a:cubicBezTo>
                  <a:pt x="4372475" y="544847"/>
                  <a:pt x="4363424" y="566151"/>
                  <a:pt x="4350774" y="575187"/>
                </a:cubicBezTo>
                <a:cubicBezTo>
                  <a:pt x="4325473" y="593259"/>
                  <a:pt x="4262284" y="604684"/>
                  <a:pt x="4262284" y="604684"/>
                </a:cubicBezTo>
                <a:cubicBezTo>
                  <a:pt x="4247535" y="614516"/>
                  <a:pt x="4234236" y="626982"/>
                  <a:pt x="4218038" y="634181"/>
                </a:cubicBezTo>
                <a:cubicBezTo>
                  <a:pt x="4218023" y="634188"/>
                  <a:pt x="4107433" y="671049"/>
                  <a:pt x="4085303" y="678426"/>
                </a:cubicBezTo>
                <a:lnTo>
                  <a:pt x="3952568" y="722671"/>
                </a:lnTo>
                <a:lnTo>
                  <a:pt x="3864077" y="752168"/>
                </a:lnTo>
                <a:cubicBezTo>
                  <a:pt x="3823007" y="757302"/>
                  <a:pt x="3687613" y="773527"/>
                  <a:pt x="3642851" y="781665"/>
                </a:cubicBezTo>
                <a:cubicBezTo>
                  <a:pt x="3622908" y="785291"/>
                  <a:pt x="3603273" y="790589"/>
                  <a:pt x="3583858" y="796413"/>
                </a:cubicBezTo>
                <a:cubicBezTo>
                  <a:pt x="3554077" y="805347"/>
                  <a:pt x="3524865" y="816078"/>
                  <a:pt x="3495368" y="825910"/>
                </a:cubicBezTo>
                <a:lnTo>
                  <a:pt x="3451122" y="840658"/>
                </a:lnTo>
                <a:lnTo>
                  <a:pt x="3406877" y="855407"/>
                </a:lnTo>
                <a:lnTo>
                  <a:pt x="3362632" y="870155"/>
                </a:lnTo>
                <a:cubicBezTo>
                  <a:pt x="3274142" y="865239"/>
                  <a:pt x="3185424" y="863431"/>
                  <a:pt x="3097161" y="855407"/>
                </a:cubicBezTo>
                <a:cubicBezTo>
                  <a:pt x="3076975" y="853572"/>
                  <a:pt x="3057583" y="846482"/>
                  <a:pt x="3038168" y="840658"/>
                </a:cubicBezTo>
                <a:cubicBezTo>
                  <a:pt x="3008387" y="831724"/>
                  <a:pt x="2949677" y="811162"/>
                  <a:pt x="2949677" y="811162"/>
                </a:cubicBezTo>
                <a:lnTo>
                  <a:pt x="2448232" y="825910"/>
                </a:lnTo>
                <a:cubicBezTo>
                  <a:pt x="2419630" y="827272"/>
                  <a:pt x="2260832" y="850575"/>
                  <a:pt x="2227006" y="855407"/>
                </a:cubicBezTo>
                <a:cubicBezTo>
                  <a:pt x="2082356" y="903624"/>
                  <a:pt x="2169501" y="887486"/>
                  <a:pt x="1961535" y="870155"/>
                </a:cubicBezTo>
                <a:cubicBezTo>
                  <a:pt x="1912374" y="875071"/>
                  <a:pt x="1862883" y="877391"/>
                  <a:pt x="1814051" y="884904"/>
                </a:cubicBezTo>
                <a:cubicBezTo>
                  <a:pt x="1798686" y="887268"/>
                  <a:pt x="1781945" y="889941"/>
                  <a:pt x="1769806" y="899652"/>
                </a:cubicBezTo>
                <a:cubicBezTo>
                  <a:pt x="1755965" y="910725"/>
                  <a:pt x="1752843" y="931363"/>
                  <a:pt x="1740309" y="943897"/>
                </a:cubicBezTo>
                <a:cubicBezTo>
                  <a:pt x="1727775" y="956431"/>
                  <a:pt x="1709681" y="962046"/>
                  <a:pt x="1696064" y="973394"/>
                </a:cubicBezTo>
                <a:cubicBezTo>
                  <a:pt x="1607758" y="1046983"/>
                  <a:pt x="1704514" y="1000074"/>
                  <a:pt x="1563329" y="1047136"/>
                </a:cubicBezTo>
                <a:lnTo>
                  <a:pt x="1430593" y="1091381"/>
                </a:lnTo>
                <a:lnTo>
                  <a:pt x="1386348" y="1106129"/>
                </a:lnTo>
                <a:lnTo>
                  <a:pt x="1342103" y="1120878"/>
                </a:lnTo>
                <a:cubicBezTo>
                  <a:pt x="1239612" y="1110629"/>
                  <a:pt x="1215817" y="1115438"/>
                  <a:pt x="1135626" y="1091381"/>
                </a:cubicBezTo>
                <a:cubicBezTo>
                  <a:pt x="1105845" y="1082447"/>
                  <a:pt x="1047135" y="1061884"/>
                  <a:pt x="1047135" y="1061884"/>
                </a:cubicBezTo>
                <a:cubicBezTo>
                  <a:pt x="1032387" y="1047136"/>
                  <a:pt x="1020244" y="1029208"/>
                  <a:pt x="1002890" y="1017639"/>
                </a:cubicBezTo>
                <a:cubicBezTo>
                  <a:pt x="989955" y="1009016"/>
                  <a:pt x="970784" y="1012602"/>
                  <a:pt x="958645" y="1002891"/>
                </a:cubicBezTo>
                <a:cubicBezTo>
                  <a:pt x="944804" y="991818"/>
                  <a:pt x="941682" y="971180"/>
                  <a:pt x="929148" y="958646"/>
                </a:cubicBezTo>
                <a:cubicBezTo>
                  <a:pt x="886883" y="916381"/>
                  <a:pt x="888638" y="938390"/>
                  <a:pt x="840658" y="914400"/>
                </a:cubicBezTo>
                <a:cubicBezTo>
                  <a:pt x="824804" y="906473"/>
                  <a:pt x="812267" y="892831"/>
                  <a:pt x="796413" y="884904"/>
                </a:cubicBezTo>
                <a:cubicBezTo>
                  <a:pt x="782508" y="877952"/>
                  <a:pt x="766457" y="876279"/>
                  <a:pt x="752168" y="870155"/>
                </a:cubicBezTo>
                <a:cubicBezTo>
                  <a:pt x="624609" y="815486"/>
                  <a:pt x="752682" y="860494"/>
                  <a:pt x="648929" y="825910"/>
                </a:cubicBezTo>
                <a:cubicBezTo>
                  <a:pt x="616609" y="777431"/>
                  <a:pt x="619950" y="790850"/>
                  <a:pt x="604684" y="737420"/>
                </a:cubicBezTo>
                <a:cubicBezTo>
                  <a:pt x="599115" y="717930"/>
                  <a:pt x="599000" y="696556"/>
                  <a:pt x="589935" y="678426"/>
                </a:cubicBezTo>
                <a:cubicBezTo>
                  <a:pt x="574081" y="646718"/>
                  <a:pt x="550606" y="619433"/>
                  <a:pt x="530942" y="589936"/>
                </a:cubicBezTo>
                <a:cubicBezTo>
                  <a:pt x="435066" y="446122"/>
                  <a:pt x="585223" y="669587"/>
                  <a:pt x="457200" y="486697"/>
                </a:cubicBezTo>
                <a:cubicBezTo>
                  <a:pt x="436870" y="457655"/>
                  <a:pt x="417871" y="427704"/>
                  <a:pt x="398206" y="398207"/>
                </a:cubicBezTo>
                <a:lnTo>
                  <a:pt x="368709" y="353962"/>
                </a:lnTo>
                <a:cubicBezTo>
                  <a:pt x="358877" y="339214"/>
                  <a:pt x="353961" y="319549"/>
                  <a:pt x="339213" y="309717"/>
                </a:cubicBezTo>
                <a:lnTo>
                  <a:pt x="162232" y="191729"/>
                </a:lnTo>
                <a:lnTo>
                  <a:pt x="117987" y="162233"/>
                </a:lnTo>
                <a:lnTo>
                  <a:pt x="73742" y="132736"/>
                </a:lnTo>
                <a:cubicBezTo>
                  <a:pt x="-10789" y="5940"/>
                  <a:pt x="90555" y="166363"/>
                  <a:pt x="29497" y="44246"/>
                </a:cubicBezTo>
                <a:cubicBezTo>
                  <a:pt x="21570" y="28392"/>
                  <a:pt x="0" y="0"/>
                  <a:pt x="0" y="0"/>
                </a:cubicBezTo>
              </a:path>
            </a:pathLst>
          </a:cu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8" name="Přímá spojnice se šipkou 27"/>
          <p:cNvCxnSpPr/>
          <p:nvPr/>
        </p:nvCxnSpPr>
        <p:spPr>
          <a:xfrm flipV="1">
            <a:off x="971600" y="1432268"/>
            <a:ext cx="432048" cy="360040"/>
          </a:xfrm>
          <a:prstGeom prst="straightConnector1">
            <a:avLst/>
          </a:prstGeom>
          <a:ln w="889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se šipkou 32"/>
          <p:cNvCxnSpPr/>
          <p:nvPr/>
        </p:nvCxnSpPr>
        <p:spPr>
          <a:xfrm flipH="1" flipV="1">
            <a:off x="2267744" y="980728"/>
            <a:ext cx="504056" cy="247626"/>
          </a:xfrm>
          <a:prstGeom prst="straightConnector1">
            <a:avLst/>
          </a:prstGeom>
          <a:ln w="889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Volný tvar 36"/>
          <p:cNvSpPr/>
          <p:nvPr/>
        </p:nvSpPr>
        <p:spPr>
          <a:xfrm>
            <a:off x="1174750" y="806450"/>
            <a:ext cx="2279862" cy="850900"/>
          </a:xfrm>
          <a:custGeom>
            <a:avLst/>
            <a:gdLst>
              <a:gd name="connsiteX0" fmla="*/ 1136650 w 2279862"/>
              <a:gd name="connsiteY0" fmla="*/ 838200 h 850900"/>
              <a:gd name="connsiteX1" fmla="*/ 1162050 w 2279862"/>
              <a:gd name="connsiteY1" fmla="*/ 800100 h 850900"/>
              <a:gd name="connsiteX2" fmla="*/ 1174750 w 2279862"/>
              <a:gd name="connsiteY2" fmla="*/ 774700 h 850900"/>
              <a:gd name="connsiteX3" fmla="*/ 1193800 w 2279862"/>
              <a:gd name="connsiteY3" fmla="*/ 762000 h 850900"/>
              <a:gd name="connsiteX4" fmla="*/ 1206500 w 2279862"/>
              <a:gd name="connsiteY4" fmla="*/ 742950 h 850900"/>
              <a:gd name="connsiteX5" fmla="*/ 1244600 w 2279862"/>
              <a:gd name="connsiteY5" fmla="*/ 717550 h 850900"/>
              <a:gd name="connsiteX6" fmla="*/ 1257300 w 2279862"/>
              <a:gd name="connsiteY6" fmla="*/ 692150 h 850900"/>
              <a:gd name="connsiteX7" fmla="*/ 1295400 w 2279862"/>
              <a:gd name="connsiteY7" fmla="*/ 666750 h 850900"/>
              <a:gd name="connsiteX8" fmla="*/ 1320800 w 2279862"/>
              <a:gd name="connsiteY8" fmla="*/ 635000 h 850900"/>
              <a:gd name="connsiteX9" fmla="*/ 1339850 w 2279862"/>
              <a:gd name="connsiteY9" fmla="*/ 615950 h 850900"/>
              <a:gd name="connsiteX10" fmla="*/ 1377950 w 2279862"/>
              <a:gd name="connsiteY10" fmla="*/ 596900 h 850900"/>
              <a:gd name="connsiteX11" fmla="*/ 1397000 w 2279862"/>
              <a:gd name="connsiteY11" fmla="*/ 584200 h 850900"/>
              <a:gd name="connsiteX12" fmla="*/ 1460500 w 2279862"/>
              <a:gd name="connsiteY12" fmla="*/ 571500 h 850900"/>
              <a:gd name="connsiteX13" fmla="*/ 1689100 w 2279862"/>
              <a:gd name="connsiteY13" fmla="*/ 565150 h 850900"/>
              <a:gd name="connsiteX14" fmla="*/ 1790700 w 2279862"/>
              <a:gd name="connsiteY14" fmla="*/ 577850 h 850900"/>
              <a:gd name="connsiteX15" fmla="*/ 1847850 w 2279862"/>
              <a:gd name="connsiteY15" fmla="*/ 609600 h 850900"/>
              <a:gd name="connsiteX16" fmla="*/ 1879600 w 2279862"/>
              <a:gd name="connsiteY16" fmla="*/ 615950 h 850900"/>
              <a:gd name="connsiteX17" fmla="*/ 1905000 w 2279862"/>
              <a:gd name="connsiteY17" fmla="*/ 622300 h 850900"/>
              <a:gd name="connsiteX18" fmla="*/ 2006600 w 2279862"/>
              <a:gd name="connsiteY18" fmla="*/ 628650 h 850900"/>
              <a:gd name="connsiteX19" fmla="*/ 2057400 w 2279862"/>
              <a:gd name="connsiteY19" fmla="*/ 615950 h 850900"/>
              <a:gd name="connsiteX20" fmla="*/ 2114550 w 2279862"/>
              <a:gd name="connsiteY20" fmla="*/ 603250 h 850900"/>
              <a:gd name="connsiteX21" fmla="*/ 2171700 w 2279862"/>
              <a:gd name="connsiteY21" fmla="*/ 577850 h 850900"/>
              <a:gd name="connsiteX22" fmla="*/ 2190750 w 2279862"/>
              <a:gd name="connsiteY22" fmla="*/ 571500 h 850900"/>
              <a:gd name="connsiteX23" fmla="*/ 2209800 w 2279862"/>
              <a:gd name="connsiteY23" fmla="*/ 565150 h 850900"/>
              <a:gd name="connsiteX24" fmla="*/ 2222500 w 2279862"/>
              <a:gd name="connsiteY24" fmla="*/ 546100 h 850900"/>
              <a:gd name="connsiteX25" fmla="*/ 2228850 w 2279862"/>
              <a:gd name="connsiteY25" fmla="*/ 527050 h 850900"/>
              <a:gd name="connsiteX26" fmla="*/ 2247900 w 2279862"/>
              <a:gd name="connsiteY26" fmla="*/ 508000 h 850900"/>
              <a:gd name="connsiteX27" fmla="*/ 2266950 w 2279862"/>
              <a:gd name="connsiteY27" fmla="*/ 469900 h 850900"/>
              <a:gd name="connsiteX28" fmla="*/ 2273300 w 2279862"/>
              <a:gd name="connsiteY28" fmla="*/ 450850 h 850900"/>
              <a:gd name="connsiteX29" fmla="*/ 2273300 w 2279862"/>
              <a:gd name="connsiteY29" fmla="*/ 342900 h 850900"/>
              <a:gd name="connsiteX30" fmla="*/ 2260600 w 2279862"/>
              <a:gd name="connsiteY30" fmla="*/ 304800 h 850900"/>
              <a:gd name="connsiteX31" fmla="*/ 2235200 w 2279862"/>
              <a:gd name="connsiteY31" fmla="*/ 266700 h 850900"/>
              <a:gd name="connsiteX32" fmla="*/ 2197100 w 2279862"/>
              <a:gd name="connsiteY32" fmla="*/ 247650 h 850900"/>
              <a:gd name="connsiteX33" fmla="*/ 2178050 w 2279862"/>
              <a:gd name="connsiteY33" fmla="*/ 228600 h 850900"/>
              <a:gd name="connsiteX34" fmla="*/ 2139950 w 2279862"/>
              <a:gd name="connsiteY34" fmla="*/ 203200 h 850900"/>
              <a:gd name="connsiteX35" fmla="*/ 2120900 w 2279862"/>
              <a:gd name="connsiteY35" fmla="*/ 165100 h 850900"/>
              <a:gd name="connsiteX36" fmla="*/ 2101850 w 2279862"/>
              <a:gd name="connsiteY36" fmla="*/ 152400 h 850900"/>
              <a:gd name="connsiteX37" fmla="*/ 2082800 w 2279862"/>
              <a:gd name="connsiteY37" fmla="*/ 133350 h 850900"/>
              <a:gd name="connsiteX38" fmla="*/ 2063750 w 2279862"/>
              <a:gd name="connsiteY38" fmla="*/ 120650 h 850900"/>
              <a:gd name="connsiteX39" fmla="*/ 1987550 w 2279862"/>
              <a:gd name="connsiteY39" fmla="*/ 57150 h 850900"/>
              <a:gd name="connsiteX40" fmla="*/ 1949450 w 2279862"/>
              <a:gd name="connsiteY40" fmla="*/ 44450 h 850900"/>
              <a:gd name="connsiteX41" fmla="*/ 1930400 w 2279862"/>
              <a:gd name="connsiteY41" fmla="*/ 38100 h 850900"/>
              <a:gd name="connsiteX42" fmla="*/ 1905000 w 2279862"/>
              <a:gd name="connsiteY42" fmla="*/ 25400 h 850900"/>
              <a:gd name="connsiteX43" fmla="*/ 1758950 w 2279862"/>
              <a:gd name="connsiteY43" fmla="*/ 19050 h 850900"/>
              <a:gd name="connsiteX44" fmla="*/ 1739900 w 2279862"/>
              <a:gd name="connsiteY44" fmla="*/ 6350 h 850900"/>
              <a:gd name="connsiteX45" fmla="*/ 1720850 w 2279862"/>
              <a:gd name="connsiteY45" fmla="*/ 0 h 850900"/>
              <a:gd name="connsiteX46" fmla="*/ 1441450 w 2279862"/>
              <a:gd name="connsiteY46" fmla="*/ 6350 h 850900"/>
              <a:gd name="connsiteX47" fmla="*/ 1352550 w 2279862"/>
              <a:gd name="connsiteY47" fmla="*/ 19050 h 850900"/>
              <a:gd name="connsiteX48" fmla="*/ 1314450 w 2279862"/>
              <a:gd name="connsiteY48" fmla="*/ 25400 h 850900"/>
              <a:gd name="connsiteX49" fmla="*/ 1181100 w 2279862"/>
              <a:gd name="connsiteY49" fmla="*/ 31750 h 850900"/>
              <a:gd name="connsiteX50" fmla="*/ 825500 w 2279862"/>
              <a:gd name="connsiteY50" fmla="*/ 31750 h 850900"/>
              <a:gd name="connsiteX51" fmla="*/ 806450 w 2279862"/>
              <a:gd name="connsiteY51" fmla="*/ 38100 h 850900"/>
              <a:gd name="connsiteX52" fmla="*/ 768350 w 2279862"/>
              <a:gd name="connsiteY52" fmla="*/ 69850 h 850900"/>
              <a:gd name="connsiteX53" fmla="*/ 755650 w 2279862"/>
              <a:gd name="connsiteY53" fmla="*/ 88900 h 850900"/>
              <a:gd name="connsiteX54" fmla="*/ 736600 w 2279862"/>
              <a:gd name="connsiteY54" fmla="*/ 107950 h 850900"/>
              <a:gd name="connsiteX55" fmla="*/ 704850 w 2279862"/>
              <a:gd name="connsiteY55" fmla="*/ 171450 h 850900"/>
              <a:gd name="connsiteX56" fmla="*/ 685800 w 2279862"/>
              <a:gd name="connsiteY56" fmla="*/ 184150 h 850900"/>
              <a:gd name="connsiteX57" fmla="*/ 666750 w 2279862"/>
              <a:gd name="connsiteY57" fmla="*/ 203200 h 850900"/>
              <a:gd name="connsiteX58" fmla="*/ 628650 w 2279862"/>
              <a:gd name="connsiteY58" fmla="*/ 215900 h 850900"/>
              <a:gd name="connsiteX59" fmla="*/ 609600 w 2279862"/>
              <a:gd name="connsiteY59" fmla="*/ 228600 h 850900"/>
              <a:gd name="connsiteX60" fmla="*/ 552450 w 2279862"/>
              <a:gd name="connsiteY60" fmla="*/ 247650 h 850900"/>
              <a:gd name="connsiteX61" fmla="*/ 533400 w 2279862"/>
              <a:gd name="connsiteY61" fmla="*/ 254000 h 850900"/>
              <a:gd name="connsiteX62" fmla="*/ 514350 w 2279862"/>
              <a:gd name="connsiteY62" fmla="*/ 260350 h 850900"/>
              <a:gd name="connsiteX63" fmla="*/ 476250 w 2279862"/>
              <a:gd name="connsiteY63" fmla="*/ 266700 h 850900"/>
              <a:gd name="connsiteX64" fmla="*/ 450850 w 2279862"/>
              <a:gd name="connsiteY64" fmla="*/ 273050 h 850900"/>
              <a:gd name="connsiteX65" fmla="*/ 304800 w 2279862"/>
              <a:gd name="connsiteY65" fmla="*/ 279400 h 850900"/>
              <a:gd name="connsiteX66" fmla="*/ 285750 w 2279862"/>
              <a:gd name="connsiteY66" fmla="*/ 285750 h 850900"/>
              <a:gd name="connsiteX67" fmla="*/ 266700 w 2279862"/>
              <a:gd name="connsiteY67" fmla="*/ 298450 h 850900"/>
              <a:gd name="connsiteX68" fmla="*/ 209550 w 2279862"/>
              <a:gd name="connsiteY68" fmla="*/ 323850 h 850900"/>
              <a:gd name="connsiteX69" fmla="*/ 107950 w 2279862"/>
              <a:gd name="connsiteY69" fmla="*/ 317500 h 850900"/>
              <a:gd name="connsiteX70" fmla="*/ 63500 w 2279862"/>
              <a:gd name="connsiteY70" fmla="*/ 311150 h 850900"/>
              <a:gd name="connsiteX71" fmla="*/ 0 w 2279862"/>
              <a:gd name="connsiteY71" fmla="*/ 317500 h 850900"/>
              <a:gd name="connsiteX72" fmla="*/ 57150 w 2279862"/>
              <a:gd name="connsiteY72" fmla="*/ 349250 h 850900"/>
              <a:gd name="connsiteX73" fmla="*/ 76200 w 2279862"/>
              <a:gd name="connsiteY73" fmla="*/ 361950 h 850900"/>
              <a:gd name="connsiteX74" fmla="*/ 101600 w 2279862"/>
              <a:gd name="connsiteY74" fmla="*/ 387350 h 850900"/>
              <a:gd name="connsiteX75" fmla="*/ 114300 w 2279862"/>
              <a:gd name="connsiteY75" fmla="*/ 406400 h 850900"/>
              <a:gd name="connsiteX76" fmla="*/ 133350 w 2279862"/>
              <a:gd name="connsiteY76" fmla="*/ 412750 h 850900"/>
              <a:gd name="connsiteX77" fmla="*/ 209550 w 2279862"/>
              <a:gd name="connsiteY77" fmla="*/ 419100 h 850900"/>
              <a:gd name="connsiteX78" fmla="*/ 266700 w 2279862"/>
              <a:gd name="connsiteY78" fmla="*/ 450850 h 850900"/>
              <a:gd name="connsiteX79" fmla="*/ 285750 w 2279862"/>
              <a:gd name="connsiteY79" fmla="*/ 463550 h 850900"/>
              <a:gd name="connsiteX80" fmla="*/ 304800 w 2279862"/>
              <a:gd name="connsiteY80" fmla="*/ 469900 h 850900"/>
              <a:gd name="connsiteX81" fmla="*/ 323850 w 2279862"/>
              <a:gd name="connsiteY81" fmla="*/ 482600 h 850900"/>
              <a:gd name="connsiteX82" fmla="*/ 361950 w 2279862"/>
              <a:gd name="connsiteY82" fmla="*/ 495300 h 850900"/>
              <a:gd name="connsiteX83" fmla="*/ 381000 w 2279862"/>
              <a:gd name="connsiteY83" fmla="*/ 508000 h 850900"/>
              <a:gd name="connsiteX84" fmla="*/ 438150 w 2279862"/>
              <a:gd name="connsiteY84" fmla="*/ 533400 h 850900"/>
              <a:gd name="connsiteX85" fmla="*/ 463550 w 2279862"/>
              <a:gd name="connsiteY85" fmla="*/ 558800 h 850900"/>
              <a:gd name="connsiteX86" fmla="*/ 476250 w 2279862"/>
              <a:gd name="connsiteY86" fmla="*/ 577850 h 850900"/>
              <a:gd name="connsiteX87" fmla="*/ 546100 w 2279862"/>
              <a:gd name="connsiteY87" fmla="*/ 584200 h 850900"/>
              <a:gd name="connsiteX88" fmla="*/ 609600 w 2279862"/>
              <a:gd name="connsiteY88" fmla="*/ 603250 h 850900"/>
              <a:gd name="connsiteX89" fmla="*/ 698500 w 2279862"/>
              <a:gd name="connsiteY89" fmla="*/ 609600 h 850900"/>
              <a:gd name="connsiteX90" fmla="*/ 749300 w 2279862"/>
              <a:gd name="connsiteY90" fmla="*/ 622300 h 850900"/>
              <a:gd name="connsiteX91" fmla="*/ 768350 w 2279862"/>
              <a:gd name="connsiteY91" fmla="*/ 628650 h 850900"/>
              <a:gd name="connsiteX92" fmla="*/ 800100 w 2279862"/>
              <a:gd name="connsiteY92" fmla="*/ 666750 h 850900"/>
              <a:gd name="connsiteX93" fmla="*/ 806450 w 2279862"/>
              <a:gd name="connsiteY93" fmla="*/ 685800 h 850900"/>
              <a:gd name="connsiteX94" fmla="*/ 825500 w 2279862"/>
              <a:gd name="connsiteY94" fmla="*/ 698500 h 850900"/>
              <a:gd name="connsiteX95" fmla="*/ 850900 w 2279862"/>
              <a:gd name="connsiteY95" fmla="*/ 723900 h 850900"/>
              <a:gd name="connsiteX96" fmla="*/ 863600 w 2279862"/>
              <a:gd name="connsiteY96" fmla="*/ 742950 h 850900"/>
              <a:gd name="connsiteX97" fmla="*/ 882650 w 2279862"/>
              <a:gd name="connsiteY97" fmla="*/ 749300 h 850900"/>
              <a:gd name="connsiteX98" fmla="*/ 920750 w 2279862"/>
              <a:gd name="connsiteY98" fmla="*/ 774700 h 850900"/>
              <a:gd name="connsiteX99" fmla="*/ 965200 w 2279862"/>
              <a:gd name="connsiteY99" fmla="*/ 793750 h 850900"/>
              <a:gd name="connsiteX100" fmla="*/ 984250 w 2279862"/>
              <a:gd name="connsiteY100" fmla="*/ 800100 h 850900"/>
              <a:gd name="connsiteX101" fmla="*/ 1022350 w 2279862"/>
              <a:gd name="connsiteY101" fmla="*/ 825500 h 850900"/>
              <a:gd name="connsiteX102" fmla="*/ 1060450 w 2279862"/>
              <a:gd name="connsiteY102" fmla="*/ 838200 h 850900"/>
              <a:gd name="connsiteX103" fmla="*/ 1079500 w 2279862"/>
              <a:gd name="connsiteY103" fmla="*/ 844550 h 850900"/>
              <a:gd name="connsiteX104" fmla="*/ 1111250 w 2279862"/>
              <a:gd name="connsiteY104" fmla="*/ 850900 h 850900"/>
              <a:gd name="connsiteX105" fmla="*/ 1136650 w 2279862"/>
              <a:gd name="connsiteY105" fmla="*/ 838200 h 85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</a:cxnLst>
            <a:rect l="l" t="t" r="r" b="b"/>
            <a:pathLst>
              <a:path w="2279862" h="850900">
                <a:moveTo>
                  <a:pt x="1136650" y="838200"/>
                </a:moveTo>
                <a:cubicBezTo>
                  <a:pt x="1145117" y="829733"/>
                  <a:pt x="1154197" y="813188"/>
                  <a:pt x="1162050" y="800100"/>
                </a:cubicBezTo>
                <a:cubicBezTo>
                  <a:pt x="1166920" y="791983"/>
                  <a:pt x="1168690" y="781972"/>
                  <a:pt x="1174750" y="774700"/>
                </a:cubicBezTo>
                <a:cubicBezTo>
                  <a:pt x="1179636" y="768837"/>
                  <a:pt x="1187450" y="766233"/>
                  <a:pt x="1193800" y="762000"/>
                </a:cubicBezTo>
                <a:cubicBezTo>
                  <a:pt x="1198033" y="755650"/>
                  <a:pt x="1200757" y="747976"/>
                  <a:pt x="1206500" y="742950"/>
                </a:cubicBezTo>
                <a:cubicBezTo>
                  <a:pt x="1217987" y="732899"/>
                  <a:pt x="1244600" y="717550"/>
                  <a:pt x="1244600" y="717550"/>
                </a:cubicBezTo>
                <a:cubicBezTo>
                  <a:pt x="1248833" y="709083"/>
                  <a:pt x="1250607" y="698843"/>
                  <a:pt x="1257300" y="692150"/>
                </a:cubicBezTo>
                <a:cubicBezTo>
                  <a:pt x="1268093" y="681357"/>
                  <a:pt x="1295400" y="666750"/>
                  <a:pt x="1295400" y="666750"/>
                </a:cubicBezTo>
                <a:cubicBezTo>
                  <a:pt x="1305824" y="635477"/>
                  <a:pt x="1294287" y="657094"/>
                  <a:pt x="1320800" y="635000"/>
                </a:cubicBezTo>
                <a:cubicBezTo>
                  <a:pt x="1327699" y="629251"/>
                  <a:pt x="1332951" y="621699"/>
                  <a:pt x="1339850" y="615950"/>
                </a:cubicBezTo>
                <a:cubicBezTo>
                  <a:pt x="1367147" y="593202"/>
                  <a:pt x="1349311" y="611219"/>
                  <a:pt x="1377950" y="596900"/>
                </a:cubicBezTo>
                <a:cubicBezTo>
                  <a:pt x="1384776" y="593487"/>
                  <a:pt x="1390174" y="587613"/>
                  <a:pt x="1397000" y="584200"/>
                </a:cubicBezTo>
                <a:cubicBezTo>
                  <a:pt x="1414733" y="575334"/>
                  <a:pt x="1444119" y="573840"/>
                  <a:pt x="1460500" y="571500"/>
                </a:cubicBezTo>
                <a:cubicBezTo>
                  <a:pt x="1558875" y="538708"/>
                  <a:pt x="1485220" y="558354"/>
                  <a:pt x="1689100" y="565150"/>
                </a:cubicBezTo>
                <a:cubicBezTo>
                  <a:pt x="1751685" y="580796"/>
                  <a:pt x="1669418" y="561679"/>
                  <a:pt x="1790700" y="577850"/>
                </a:cubicBezTo>
                <a:cubicBezTo>
                  <a:pt x="1857691" y="586782"/>
                  <a:pt x="1727878" y="585606"/>
                  <a:pt x="1847850" y="609600"/>
                </a:cubicBezTo>
                <a:cubicBezTo>
                  <a:pt x="1858433" y="611717"/>
                  <a:pt x="1869064" y="613609"/>
                  <a:pt x="1879600" y="615950"/>
                </a:cubicBezTo>
                <a:cubicBezTo>
                  <a:pt x="1888119" y="617843"/>
                  <a:pt x="1896316" y="621432"/>
                  <a:pt x="1905000" y="622300"/>
                </a:cubicBezTo>
                <a:cubicBezTo>
                  <a:pt x="1938764" y="625676"/>
                  <a:pt x="1972733" y="626533"/>
                  <a:pt x="2006600" y="628650"/>
                </a:cubicBezTo>
                <a:cubicBezTo>
                  <a:pt x="2071151" y="615740"/>
                  <a:pt x="2011839" y="628967"/>
                  <a:pt x="2057400" y="615950"/>
                </a:cubicBezTo>
                <a:cubicBezTo>
                  <a:pt x="2078325" y="609972"/>
                  <a:pt x="2092726" y="607615"/>
                  <a:pt x="2114550" y="603250"/>
                </a:cubicBezTo>
                <a:cubicBezTo>
                  <a:pt x="2144739" y="583124"/>
                  <a:pt x="2126360" y="592963"/>
                  <a:pt x="2171700" y="577850"/>
                </a:cubicBezTo>
                <a:lnTo>
                  <a:pt x="2190750" y="571500"/>
                </a:lnTo>
                <a:lnTo>
                  <a:pt x="2209800" y="565150"/>
                </a:lnTo>
                <a:cubicBezTo>
                  <a:pt x="2214033" y="558800"/>
                  <a:pt x="2219087" y="552926"/>
                  <a:pt x="2222500" y="546100"/>
                </a:cubicBezTo>
                <a:cubicBezTo>
                  <a:pt x="2225493" y="540113"/>
                  <a:pt x="2225137" y="532619"/>
                  <a:pt x="2228850" y="527050"/>
                </a:cubicBezTo>
                <a:cubicBezTo>
                  <a:pt x="2233831" y="519578"/>
                  <a:pt x="2241550" y="514350"/>
                  <a:pt x="2247900" y="508000"/>
                </a:cubicBezTo>
                <a:cubicBezTo>
                  <a:pt x="2263861" y="460117"/>
                  <a:pt x="2242331" y="519139"/>
                  <a:pt x="2266950" y="469900"/>
                </a:cubicBezTo>
                <a:cubicBezTo>
                  <a:pt x="2269943" y="463913"/>
                  <a:pt x="2271183" y="457200"/>
                  <a:pt x="2273300" y="450850"/>
                </a:cubicBezTo>
                <a:cubicBezTo>
                  <a:pt x="2279772" y="399077"/>
                  <a:pt x="2284068" y="396741"/>
                  <a:pt x="2273300" y="342900"/>
                </a:cubicBezTo>
                <a:cubicBezTo>
                  <a:pt x="2270675" y="329773"/>
                  <a:pt x="2268026" y="315939"/>
                  <a:pt x="2260600" y="304800"/>
                </a:cubicBezTo>
                <a:cubicBezTo>
                  <a:pt x="2252133" y="292100"/>
                  <a:pt x="2249680" y="271527"/>
                  <a:pt x="2235200" y="266700"/>
                </a:cubicBezTo>
                <a:cubicBezTo>
                  <a:pt x="2216107" y="260336"/>
                  <a:pt x="2213513" y="261327"/>
                  <a:pt x="2197100" y="247650"/>
                </a:cubicBezTo>
                <a:cubicBezTo>
                  <a:pt x="2190201" y="241901"/>
                  <a:pt x="2185139" y="234113"/>
                  <a:pt x="2178050" y="228600"/>
                </a:cubicBezTo>
                <a:cubicBezTo>
                  <a:pt x="2166002" y="219229"/>
                  <a:pt x="2139950" y="203200"/>
                  <a:pt x="2139950" y="203200"/>
                </a:cubicBezTo>
                <a:cubicBezTo>
                  <a:pt x="2134785" y="187706"/>
                  <a:pt x="2133210" y="177410"/>
                  <a:pt x="2120900" y="165100"/>
                </a:cubicBezTo>
                <a:cubicBezTo>
                  <a:pt x="2115504" y="159704"/>
                  <a:pt x="2107713" y="157286"/>
                  <a:pt x="2101850" y="152400"/>
                </a:cubicBezTo>
                <a:cubicBezTo>
                  <a:pt x="2094951" y="146651"/>
                  <a:pt x="2089699" y="139099"/>
                  <a:pt x="2082800" y="133350"/>
                </a:cubicBezTo>
                <a:cubicBezTo>
                  <a:pt x="2076937" y="128464"/>
                  <a:pt x="2069454" y="125720"/>
                  <a:pt x="2063750" y="120650"/>
                </a:cubicBezTo>
                <a:cubicBezTo>
                  <a:pt x="2042529" y="101786"/>
                  <a:pt x="2017078" y="66993"/>
                  <a:pt x="1987550" y="57150"/>
                </a:cubicBezTo>
                <a:lnTo>
                  <a:pt x="1949450" y="44450"/>
                </a:lnTo>
                <a:cubicBezTo>
                  <a:pt x="1943100" y="42333"/>
                  <a:pt x="1936387" y="41093"/>
                  <a:pt x="1930400" y="38100"/>
                </a:cubicBezTo>
                <a:cubicBezTo>
                  <a:pt x="1921933" y="33867"/>
                  <a:pt x="1914408" y="26445"/>
                  <a:pt x="1905000" y="25400"/>
                </a:cubicBezTo>
                <a:cubicBezTo>
                  <a:pt x="1856569" y="20019"/>
                  <a:pt x="1807633" y="21167"/>
                  <a:pt x="1758950" y="19050"/>
                </a:cubicBezTo>
                <a:cubicBezTo>
                  <a:pt x="1752600" y="14817"/>
                  <a:pt x="1746726" y="9763"/>
                  <a:pt x="1739900" y="6350"/>
                </a:cubicBezTo>
                <a:cubicBezTo>
                  <a:pt x="1733913" y="3357"/>
                  <a:pt x="1727543" y="0"/>
                  <a:pt x="1720850" y="0"/>
                </a:cubicBezTo>
                <a:cubicBezTo>
                  <a:pt x="1627693" y="0"/>
                  <a:pt x="1534583" y="4233"/>
                  <a:pt x="1441450" y="6350"/>
                </a:cubicBezTo>
                <a:cubicBezTo>
                  <a:pt x="1411817" y="10583"/>
                  <a:pt x="1382077" y="14129"/>
                  <a:pt x="1352550" y="19050"/>
                </a:cubicBezTo>
                <a:cubicBezTo>
                  <a:pt x="1339850" y="21167"/>
                  <a:pt x="1327290" y="24449"/>
                  <a:pt x="1314450" y="25400"/>
                </a:cubicBezTo>
                <a:cubicBezTo>
                  <a:pt x="1270071" y="28687"/>
                  <a:pt x="1225550" y="29633"/>
                  <a:pt x="1181100" y="31750"/>
                </a:cubicBezTo>
                <a:cubicBezTo>
                  <a:pt x="1011515" y="25469"/>
                  <a:pt x="998884" y="20914"/>
                  <a:pt x="825500" y="31750"/>
                </a:cubicBezTo>
                <a:cubicBezTo>
                  <a:pt x="818820" y="32168"/>
                  <a:pt x="812437" y="35107"/>
                  <a:pt x="806450" y="38100"/>
                </a:cubicBezTo>
                <a:cubicBezTo>
                  <a:pt x="792179" y="45236"/>
                  <a:pt x="778381" y="57813"/>
                  <a:pt x="768350" y="69850"/>
                </a:cubicBezTo>
                <a:cubicBezTo>
                  <a:pt x="763464" y="75713"/>
                  <a:pt x="760536" y="83037"/>
                  <a:pt x="755650" y="88900"/>
                </a:cubicBezTo>
                <a:cubicBezTo>
                  <a:pt x="749901" y="95799"/>
                  <a:pt x="742950" y="101600"/>
                  <a:pt x="736600" y="107950"/>
                </a:cubicBezTo>
                <a:cubicBezTo>
                  <a:pt x="730871" y="130867"/>
                  <a:pt x="727531" y="156329"/>
                  <a:pt x="704850" y="171450"/>
                </a:cubicBezTo>
                <a:cubicBezTo>
                  <a:pt x="698500" y="175683"/>
                  <a:pt x="691663" y="179264"/>
                  <a:pt x="685800" y="184150"/>
                </a:cubicBezTo>
                <a:cubicBezTo>
                  <a:pt x="678901" y="189899"/>
                  <a:pt x="674600" y="198839"/>
                  <a:pt x="666750" y="203200"/>
                </a:cubicBezTo>
                <a:cubicBezTo>
                  <a:pt x="655048" y="209701"/>
                  <a:pt x="639789" y="208474"/>
                  <a:pt x="628650" y="215900"/>
                </a:cubicBezTo>
                <a:cubicBezTo>
                  <a:pt x="622300" y="220133"/>
                  <a:pt x="616574" y="225500"/>
                  <a:pt x="609600" y="228600"/>
                </a:cubicBezTo>
                <a:lnTo>
                  <a:pt x="552450" y="247650"/>
                </a:lnTo>
                <a:lnTo>
                  <a:pt x="533400" y="254000"/>
                </a:lnTo>
                <a:cubicBezTo>
                  <a:pt x="527050" y="256117"/>
                  <a:pt x="520952" y="259250"/>
                  <a:pt x="514350" y="260350"/>
                </a:cubicBezTo>
                <a:cubicBezTo>
                  <a:pt x="501650" y="262467"/>
                  <a:pt x="488875" y="264175"/>
                  <a:pt x="476250" y="266700"/>
                </a:cubicBezTo>
                <a:cubicBezTo>
                  <a:pt x="467692" y="268412"/>
                  <a:pt x="459553" y="272405"/>
                  <a:pt x="450850" y="273050"/>
                </a:cubicBezTo>
                <a:cubicBezTo>
                  <a:pt x="402254" y="276650"/>
                  <a:pt x="353483" y="277283"/>
                  <a:pt x="304800" y="279400"/>
                </a:cubicBezTo>
                <a:cubicBezTo>
                  <a:pt x="298450" y="281517"/>
                  <a:pt x="291737" y="282757"/>
                  <a:pt x="285750" y="285750"/>
                </a:cubicBezTo>
                <a:cubicBezTo>
                  <a:pt x="278924" y="289163"/>
                  <a:pt x="273674" y="295350"/>
                  <a:pt x="266700" y="298450"/>
                </a:cubicBezTo>
                <a:cubicBezTo>
                  <a:pt x="198690" y="328677"/>
                  <a:pt x="252663" y="295108"/>
                  <a:pt x="209550" y="323850"/>
                </a:cubicBezTo>
                <a:cubicBezTo>
                  <a:pt x="175683" y="321733"/>
                  <a:pt x="141755" y="320440"/>
                  <a:pt x="107950" y="317500"/>
                </a:cubicBezTo>
                <a:cubicBezTo>
                  <a:pt x="93039" y="316203"/>
                  <a:pt x="78467" y="311150"/>
                  <a:pt x="63500" y="311150"/>
                </a:cubicBezTo>
                <a:cubicBezTo>
                  <a:pt x="42228" y="311150"/>
                  <a:pt x="21167" y="315383"/>
                  <a:pt x="0" y="317500"/>
                </a:cubicBezTo>
                <a:cubicBezTo>
                  <a:pt x="33530" y="328677"/>
                  <a:pt x="13481" y="320137"/>
                  <a:pt x="57150" y="349250"/>
                </a:cubicBezTo>
                <a:lnTo>
                  <a:pt x="76200" y="361950"/>
                </a:lnTo>
                <a:cubicBezTo>
                  <a:pt x="90055" y="403514"/>
                  <a:pt x="70812" y="362720"/>
                  <a:pt x="101600" y="387350"/>
                </a:cubicBezTo>
                <a:cubicBezTo>
                  <a:pt x="107559" y="392118"/>
                  <a:pt x="108341" y="401632"/>
                  <a:pt x="114300" y="406400"/>
                </a:cubicBezTo>
                <a:cubicBezTo>
                  <a:pt x="119527" y="410581"/>
                  <a:pt x="126715" y="411865"/>
                  <a:pt x="133350" y="412750"/>
                </a:cubicBezTo>
                <a:cubicBezTo>
                  <a:pt x="158614" y="416119"/>
                  <a:pt x="184150" y="416983"/>
                  <a:pt x="209550" y="419100"/>
                </a:cubicBezTo>
                <a:cubicBezTo>
                  <a:pt x="243080" y="430277"/>
                  <a:pt x="223031" y="421737"/>
                  <a:pt x="266700" y="450850"/>
                </a:cubicBezTo>
                <a:cubicBezTo>
                  <a:pt x="273050" y="455083"/>
                  <a:pt x="278510" y="461137"/>
                  <a:pt x="285750" y="463550"/>
                </a:cubicBezTo>
                <a:cubicBezTo>
                  <a:pt x="292100" y="465667"/>
                  <a:pt x="298813" y="466907"/>
                  <a:pt x="304800" y="469900"/>
                </a:cubicBezTo>
                <a:cubicBezTo>
                  <a:pt x="311626" y="473313"/>
                  <a:pt x="316876" y="479500"/>
                  <a:pt x="323850" y="482600"/>
                </a:cubicBezTo>
                <a:cubicBezTo>
                  <a:pt x="336083" y="488037"/>
                  <a:pt x="350811" y="487874"/>
                  <a:pt x="361950" y="495300"/>
                </a:cubicBezTo>
                <a:cubicBezTo>
                  <a:pt x="368300" y="499533"/>
                  <a:pt x="374026" y="504900"/>
                  <a:pt x="381000" y="508000"/>
                </a:cubicBezTo>
                <a:cubicBezTo>
                  <a:pt x="449010" y="538227"/>
                  <a:pt x="395037" y="504658"/>
                  <a:pt x="438150" y="533400"/>
                </a:cubicBezTo>
                <a:cubicBezTo>
                  <a:pt x="452005" y="574964"/>
                  <a:pt x="432762" y="534170"/>
                  <a:pt x="463550" y="558800"/>
                </a:cubicBezTo>
                <a:cubicBezTo>
                  <a:pt x="469509" y="563568"/>
                  <a:pt x="468956" y="575606"/>
                  <a:pt x="476250" y="577850"/>
                </a:cubicBezTo>
                <a:cubicBezTo>
                  <a:pt x="498595" y="584726"/>
                  <a:pt x="522817" y="582083"/>
                  <a:pt x="546100" y="584200"/>
                </a:cubicBezTo>
                <a:cubicBezTo>
                  <a:pt x="555677" y="587392"/>
                  <a:pt x="595205" y="601651"/>
                  <a:pt x="609600" y="603250"/>
                </a:cubicBezTo>
                <a:cubicBezTo>
                  <a:pt x="639127" y="606531"/>
                  <a:pt x="668867" y="607483"/>
                  <a:pt x="698500" y="609600"/>
                </a:cubicBezTo>
                <a:cubicBezTo>
                  <a:pt x="742046" y="624115"/>
                  <a:pt x="687998" y="606975"/>
                  <a:pt x="749300" y="622300"/>
                </a:cubicBezTo>
                <a:cubicBezTo>
                  <a:pt x="755794" y="623923"/>
                  <a:pt x="762000" y="626533"/>
                  <a:pt x="768350" y="628650"/>
                </a:cubicBezTo>
                <a:cubicBezTo>
                  <a:pt x="782394" y="642694"/>
                  <a:pt x="791259" y="649069"/>
                  <a:pt x="800100" y="666750"/>
                </a:cubicBezTo>
                <a:cubicBezTo>
                  <a:pt x="803093" y="672737"/>
                  <a:pt x="802269" y="680573"/>
                  <a:pt x="806450" y="685800"/>
                </a:cubicBezTo>
                <a:cubicBezTo>
                  <a:pt x="811218" y="691759"/>
                  <a:pt x="819150" y="694267"/>
                  <a:pt x="825500" y="698500"/>
                </a:cubicBezTo>
                <a:cubicBezTo>
                  <a:pt x="839355" y="740064"/>
                  <a:pt x="820112" y="699270"/>
                  <a:pt x="850900" y="723900"/>
                </a:cubicBezTo>
                <a:cubicBezTo>
                  <a:pt x="856859" y="728668"/>
                  <a:pt x="857641" y="738182"/>
                  <a:pt x="863600" y="742950"/>
                </a:cubicBezTo>
                <a:cubicBezTo>
                  <a:pt x="868827" y="747131"/>
                  <a:pt x="876799" y="746049"/>
                  <a:pt x="882650" y="749300"/>
                </a:cubicBezTo>
                <a:cubicBezTo>
                  <a:pt x="895993" y="756713"/>
                  <a:pt x="906270" y="769873"/>
                  <a:pt x="920750" y="774700"/>
                </a:cubicBezTo>
                <a:cubicBezTo>
                  <a:pt x="965426" y="789592"/>
                  <a:pt x="910273" y="770210"/>
                  <a:pt x="965200" y="793750"/>
                </a:cubicBezTo>
                <a:cubicBezTo>
                  <a:pt x="971352" y="796387"/>
                  <a:pt x="978399" y="796849"/>
                  <a:pt x="984250" y="800100"/>
                </a:cubicBezTo>
                <a:cubicBezTo>
                  <a:pt x="997593" y="807513"/>
                  <a:pt x="1007870" y="820673"/>
                  <a:pt x="1022350" y="825500"/>
                </a:cubicBezTo>
                <a:lnTo>
                  <a:pt x="1060450" y="838200"/>
                </a:lnTo>
                <a:cubicBezTo>
                  <a:pt x="1066800" y="840317"/>
                  <a:pt x="1072936" y="843237"/>
                  <a:pt x="1079500" y="844550"/>
                </a:cubicBezTo>
                <a:lnTo>
                  <a:pt x="1111250" y="850900"/>
                </a:lnTo>
                <a:cubicBezTo>
                  <a:pt x="1161986" y="843652"/>
                  <a:pt x="1128183" y="846667"/>
                  <a:pt x="1136650" y="838200"/>
                </a:cubicBezTo>
                <a:close/>
              </a:path>
            </a:pathLst>
          </a:custGeom>
          <a:noFill/>
          <a:ln w="889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8" name="Přímá spojnice se šipkou 37"/>
          <p:cNvCxnSpPr/>
          <p:nvPr/>
        </p:nvCxnSpPr>
        <p:spPr>
          <a:xfrm flipV="1">
            <a:off x="1211478" y="3325498"/>
            <a:ext cx="1308294" cy="91827"/>
          </a:xfrm>
          <a:prstGeom prst="straightConnector1">
            <a:avLst/>
          </a:prstGeom>
          <a:ln w="889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Volný tvar 41"/>
          <p:cNvSpPr/>
          <p:nvPr/>
        </p:nvSpPr>
        <p:spPr>
          <a:xfrm>
            <a:off x="188958" y="1552755"/>
            <a:ext cx="2588748" cy="3605841"/>
          </a:xfrm>
          <a:custGeom>
            <a:avLst/>
            <a:gdLst>
              <a:gd name="connsiteX0" fmla="*/ 2097042 w 2588748"/>
              <a:gd name="connsiteY0" fmla="*/ 69011 h 3605841"/>
              <a:gd name="connsiteX1" fmla="*/ 2131548 w 2588748"/>
              <a:gd name="connsiteY1" fmla="*/ 155275 h 3605841"/>
              <a:gd name="connsiteX2" fmla="*/ 2148800 w 2588748"/>
              <a:gd name="connsiteY2" fmla="*/ 207034 h 3605841"/>
              <a:gd name="connsiteX3" fmla="*/ 2140174 w 2588748"/>
              <a:gd name="connsiteY3" fmla="*/ 232913 h 3605841"/>
              <a:gd name="connsiteX4" fmla="*/ 2122921 w 2588748"/>
              <a:gd name="connsiteY4" fmla="*/ 293298 h 3605841"/>
              <a:gd name="connsiteX5" fmla="*/ 2105668 w 2588748"/>
              <a:gd name="connsiteY5" fmla="*/ 319177 h 3605841"/>
              <a:gd name="connsiteX6" fmla="*/ 2088416 w 2588748"/>
              <a:gd name="connsiteY6" fmla="*/ 370936 h 3605841"/>
              <a:gd name="connsiteX7" fmla="*/ 2071163 w 2588748"/>
              <a:gd name="connsiteY7" fmla="*/ 396815 h 3605841"/>
              <a:gd name="connsiteX8" fmla="*/ 2062536 w 2588748"/>
              <a:gd name="connsiteY8" fmla="*/ 422694 h 3605841"/>
              <a:gd name="connsiteX9" fmla="*/ 2045284 w 2588748"/>
              <a:gd name="connsiteY9" fmla="*/ 448573 h 3605841"/>
              <a:gd name="connsiteX10" fmla="*/ 2036657 w 2588748"/>
              <a:gd name="connsiteY10" fmla="*/ 474453 h 3605841"/>
              <a:gd name="connsiteX11" fmla="*/ 2002151 w 2588748"/>
              <a:gd name="connsiteY11" fmla="*/ 526211 h 3605841"/>
              <a:gd name="connsiteX12" fmla="*/ 1967646 w 2588748"/>
              <a:gd name="connsiteY12" fmla="*/ 577970 h 3605841"/>
              <a:gd name="connsiteX13" fmla="*/ 1950393 w 2588748"/>
              <a:gd name="connsiteY13" fmla="*/ 603849 h 3605841"/>
              <a:gd name="connsiteX14" fmla="*/ 1941767 w 2588748"/>
              <a:gd name="connsiteY14" fmla="*/ 629728 h 3605841"/>
              <a:gd name="connsiteX15" fmla="*/ 1924514 w 2588748"/>
              <a:gd name="connsiteY15" fmla="*/ 655607 h 3605841"/>
              <a:gd name="connsiteX16" fmla="*/ 1941767 w 2588748"/>
              <a:gd name="connsiteY16" fmla="*/ 802256 h 3605841"/>
              <a:gd name="connsiteX17" fmla="*/ 1976272 w 2588748"/>
              <a:gd name="connsiteY17" fmla="*/ 862641 h 3605841"/>
              <a:gd name="connsiteX18" fmla="*/ 1984899 w 2588748"/>
              <a:gd name="connsiteY18" fmla="*/ 888520 h 3605841"/>
              <a:gd name="connsiteX19" fmla="*/ 2010778 w 2588748"/>
              <a:gd name="connsiteY19" fmla="*/ 1009290 h 3605841"/>
              <a:gd name="connsiteX20" fmla="*/ 2053910 w 2588748"/>
              <a:gd name="connsiteY20" fmla="*/ 1061049 h 3605841"/>
              <a:gd name="connsiteX21" fmla="*/ 2071163 w 2588748"/>
              <a:gd name="connsiteY21" fmla="*/ 1121434 h 3605841"/>
              <a:gd name="connsiteX22" fmla="*/ 2105668 w 2588748"/>
              <a:gd name="connsiteY22" fmla="*/ 1199071 h 3605841"/>
              <a:gd name="connsiteX23" fmla="*/ 2131548 w 2588748"/>
              <a:gd name="connsiteY23" fmla="*/ 1216324 h 3605841"/>
              <a:gd name="connsiteX24" fmla="*/ 2148800 w 2588748"/>
              <a:gd name="connsiteY24" fmla="*/ 1242203 h 3605841"/>
              <a:gd name="connsiteX25" fmla="*/ 2174680 w 2588748"/>
              <a:gd name="connsiteY25" fmla="*/ 1259456 h 3605841"/>
              <a:gd name="connsiteX26" fmla="*/ 2217812 w 2588748"/>
              <a:gd name="connsiteY26" fmla="*/ 1337094 h 3605841"/>
              <a:gd name="connsiteX27" fmla="*/ 2269570 w 2588748"/>
              <a:gd name="connsiteY27" fmla="*/ 1371600 h 3605841"/>
              <a:gd name="connsiteX28" fmla="*/ 2304076 w 2588748"/>
              <a:gd name="connsiteY28" fmla="*/ 1423358 h 3605841"/>
              <a:gd name="connsiteX29" fmla="*/ 2329955 w 2588748"/>
              <a:gd name="connsiteY29" fmla="*/ 1431985 h 3605841"/>
              <a:gd name="connsiteX30" fmla="*/ 2407593 w 2588748"/>
              <a:gd name="connsiteY30" fmla="*/ 1492370 h 3605841"/>
              <a:gd name="connsiteX31" fmla="*/ 2459351 w 2588748"/>
              <a:gd name="connsiteY31" fmla="*/ 1526875 h 3605841"/>
              <a:gd name="connsiteX32" fmla="*/ 2485231 w 2588748"/>
              <a:gd name="connsiteY32" fmla="*/ 1561381 h 3605841"/>
              <a:gd name="connsiteX33" fmla="*/ 2536989 w 2588748"/>
              <a:gd name="connsiteY33" fmla="*/ 1595887 h 3605841"/>
              <a:gd name="connsiteX34" fmla="*/ 2554242 w 2588748"/>
              <a:gd name="connsiteY34" fmla="*/ 1621766 h 3605841"/>
              <a:gd name="connsiteX35" fmla="*/ 2571495 w 2588748"/>
              <a:gd name="connsiteY35" fmla="*/ 1682151 h 3605841"/>
              <a:gd name="connsiteX36" fmla="*/ 2588748 w 2588748"/>
              <a:gd name="connsiteY36" fmla="*/ 1708030 h 3605841"/>
              <a:gd name="connsiteX37" fmla="*/ 2571495 w 2588748"/>
              <a:gd name="connsiteY37" fmla="*/ 1992702 h 3605841"/>
              <a:gd name="connsiteX38" fmla="*/ 2562868 w 2588748"/>
              <a:gd name="connsiteY38" fmla="*/ 2044460 h 3605841"/>
              <a:gd name="connsiteX39" fmla="*/ 2554242 w 2588748"/>
              <a:gd name="connsiteY39" fmla="*/ 2070339 h 3605841"/>
              <a:gd name="connsiteX40" fmla="*/ 2545616 w 2588748"/>
              <a:gd name="connsiteY40" fmla="*/ 2104845 h 3605841"/>
              <a:gd name="connsiteX41" fmla="*/ 2519736 w 2588748"/>
              <a:gd name="connsiteY41" fmla="*/ 2355011 h 3605841"/>
              <a:gd name="connsiteX42" fmla="*/ 2493857 w 2588748"/>
              <a:gd name="connsiteY42" fmla="*/ 2449902 h 3605841"/>
              <a:gd name="connsiteX43" fmla="*/ 2485231 w 2588748"/>
              <a:gd name="connsiteY43" fmla="*/ 2553419 h 3605841"/>
              <a:gd name="connsiteX44" fmla="*/ 2467978 w 2588748"/>
              <a:gd name="connsiteY44" fmla="*/ 2605177 h 3605841"/>
              <a:gd name="connsiteX45" fmla="*/ 2450725 w 2588748"/>
              <a:gd name="connsiteY45" fmla="*/ 2665562 h 3605841"/>
              <a:gd name="connsiteX46" fmla="*/ 2433472 w 2588748"/>
              <a:gd name="connsiteY46" fmla="*/ 2786332 h 3605841"/>
              <a:gd name="connsiteX47" fmla="*/ 2424846 w 2588748"/>
              <a:gd name="connsiteY47" fmla="*/ 2838090 h 3605841"/>
              <a:gd name="connsiteX48" fmla="*/ 2407593 w 2588748"/>
              <a:gd name="connsiteY48" fmla="*/ 2889849 h 3605841"/>
              <a:gd name="connsiteX49" fmla="*/ 2398967 w 2588748"/>
              <a:gd name="connsiteY49" fmla="*/ 2941607 h 3605841"/>
              <a:gd name="connsiteX50" fmla="*/ 2390340 w 2588748"/>
              <a:gd name="connsiteY50" fmla="*/ 2967487 h 3605841"/>
              <a:gd name="connsiteX51" fmla="*/ 2381714 w 2588748"/>
              <a:gd name="connsiteY51" fmla="*/ 3001992 h 3605841"/>
              <a:gd name="connsiteX52" fmla="*/ 2364461 w 2588748"/>
              <a:gd name="connsiteY52" fmla="*/ 3053751 h 3605841"/>
              <a:gd name="connsiteX53" fmla="*/ 2329955 w 2588748"/>
              <a:gd name="connsiteY53" fmla="*/ 3157268 h 3605841"/>
              <a:gd name="connsiteX54" fmla="*/ 2304076 w 2588748"/>
              <a:gd name="connsiteY54" fmla="*/ 3234905 h 3605841"/>
              <a:gd name="connsiteX55" fmla="*/ 2295450 w 2588748"/>
              <a:gd name="connsiteY55" fmla="*/ 3260785 h 3605841"/>
              <a:gd name="connsiteX56" fmla="*/ 2278197 w 2588748"/>
              <a:gd name="connsiteY56" fmla="*/ 3329796 h 3605841"/>
              <a:gd name="connsiteX57" fmla="*/ 2252317 w 2588748"/>
              <a:gd name="connsiteY57" fmla="*/ 3381554 h 3605841"/>
              <a:gd name="connsiteX58" fmla="*/ 2243691 w 2588748"/>
              <a:gd name="connsiteY58" fmla="*/ 3510951 h 3605841"/>
              <a:gd name="connsiteX59" fmla="*/ 2252317 w 2588748"/>
              <a:gd name="connsiteY59" fmla="*/ 3579962 h 3605841"/>
              <a:gd name="connsiteX60" fmla="*/ 2269570 w 2588748"/>
              <a:gd name="connsiteY60" fmla="*/ 3528203 h 3605841"/>
              <a:gd name="connsiteX61" fmla="*/ 2278197 w 2588748"/>
              <a:gd name="connsiteY61" fmla="*/ 3502324 h 3605841"/>
              <a:gd name="connsiteX62" fmla="*/ 2295450 w 2588748"/>
              <a:gd name="connsiteY62" fmla="*/ 3450566 h 3605841"/>
              <a:gd name="connsiteX63" fmla="*/ 2338582 w 2588748"/>
              <a:gd name="connsiteY63" fmla="*/ 3372928 h 3605841"/>
              <a:gd name="connsiteX64" fmla="*/ 2347208 w 2588748"/>
              <a:gd name="connsiteY64" fmla="*/ 3191773 h 3605841"/>
              <a:gd name="connsiteX65" fmla="*/ 2355834 w 2588748"/>
              <a:gd name="connsiteY65" fmla="*/ 3234905 h 3605841"/>
              <a:gd name="connsiteX66" fmla="*/ 2347208 w 2588748"/>
              <a:gd name="connsiteY66" fmla="*/ 3450566 h 3605841"/>
              <a:gd name="connsiteX67" fmla="*/ 2312702 w 2588748"/>
              <a:gd name="connsiteY67" fmla="*/ 3571336 h 3605841"/>
              <a:gd name="connsiteX68" fmla="*/ 2304076 w 2588748"/>
              <a:gd name="connsiteY68" fmla="*/ 3597215 h 3605841"/>
              <a:gd name="connsiteX69" fmla="*/ 2278197 w 2588748"/>
              <a:gd name="connsiteY69" fmla="*/ 3605841 h 3605841"/>
              <a:gd name="connsiteX70" fmla="*/ 2131548 w 2588748"/>
              <a:gd name="connsiteY70" fmla="*/ 3579962 h 3605841"/>
              <a:gd name="connsiteX71" fmla="*/ 2088416 w 2588748"/>
              <a:gd name="connsiteY71" fmla="*/ 3536830 h 3605841"/>
              <a:gd name="connsiteX72" fmla="*/ 2071163 w 2588748"/>
              <a:gd name="connsiteY72" fmla="*/ 3510951 h 3605841"/>
              <a:gd name="connsiteX73" fmla="*/ 2019404 w 2588748"/>
              <a:gd name="connsiteY73" fmla="*/ 3493698 h 3605841"/>
              <a:gd name="connsiteX74" fmla="*/ 1993525 w 2588748"/>
              <a:gd name="connsiteY74" fmla="*/ 3485071 h 3605841"/>
              <a:gd name="connsiteX75" fmla="*/ 1855502 w 2588748"/>
              <a:gd name="connsiteY75" fmla="*/ 3467819 h 3605841"/>
              <a:gd name="connsiteX76" fmla="*/ 1838250 w 2588748"/>
              <a:gd name="connsiteY76" fmla="*/ 3416060 h 3605841"/>
              <a:gd name="connsiteX77" fmla="*/ 1829623 w 2588748"/>
              <a:gd name="connsiteY77" fmla="*/ 3390181 h 3605841"/>
              <a:gd name="connsiteX78" fmla="*/ 1846876 w 2588748"/>
              <a:gd name="connsiteY78" fmla="*/ 3321170 h 3605841"/>
              <a:gd name="connsiteX79" fmla="*/ 1855502 w 2588748"/>
              <a:gd name="connsiteY79" fmla="*/ 3286664 h 3605841"/>
              <a:gd name="connsiteX80" fmla="*/ 1872755 w 2588748"/>
              <a:gd name="connsiteY80" fmla="*/ 3234905 h 3605841"/>
              <a:gd name="connsiteX81" fmla="*/ 1864129 w 2588748"/>
              <a:gd name="connsiteY81" fmla="*/ 3183147 h 3605841"/>
              <a:gd name="connsiteX82" fmla="*/ 1708853 w 2588748"/>
              <a:gd name="connsiteY82" fmla="*/ 3148641 h 3605841"/>
              <a:gd name="connsiteX83" fmla="*/ 1406929 w 2588748"/>
              <a:gd name="connsiteY83" fmla="*/ 3122762 h 3605841"/>
              <a:gd name="connsiteX84" fmla="*/ 1355170 w 2588748"/>
              <a:gd name="connsiteY84" fmla="*/ 3105509 h 3605841"/>
              <a:gd name="connsiteX85" fmla="*/ 1277533 w 2588748"/>
              <a:gd name="connsiteY85" fmla="*/ 3062377 h 3605841"/>
              <a:gd name="connsiteX86" fmla="*/ 1191268 w 2588748"/>
              <a:gd name="connsiteY86" fmla="*/ 3045124 h 3605841"/>
              <a:gd name="connsiteX87" fmla="*/ 1182642 w 2588748"/>
              <a:gd name="connsiteY87" fmla="*/ 3019245 h 3605841"/>
              <a:gd name="connsiteX88" fmla="*/ 932476 w 2588748"/>
              <a:gd name="connsiteY88" fmla="*/ 2760453 h 3605841"/>
              <a:gd name="connsiteX89" fmla="*/ 880717 w 2588748"/>
              <a:gd name="connsiteY89" fmla="*/ 2725947 h 3605841"/>
              <a:gd name="connsiteX90" fmla="*/ 854838 w 2588748"/>
              <a:gd name="connsiteY90" fmla="*/ 2708694 h 3605841"/>
              <a:gd name="connsiteX91" fmla="*/ 803080 w 2588748"/>
              <a:gd name="connsiteY91" fmla="*/ 2691441 h 3605841"/>
              <a:gd name="connsiteX92" fmla="*/ 742695 w 2588748"/>
              <a:gd name="connsiteY92" fmla="*/ 2674188 h 3605841"/>
              <a:gd name="connsiteX93" fmla="*/ 682310 w 2588748"/>
              <a:gd name="connsiteY93" fmla="*/ 2682815 h 3605841"/>
              <a:gd name="connsiteX94" fmla="*/ 656431 w 2588748"/>
              <a:gd name="connsiteY94" fmla="*/ 2700068 h 3605841"/>
              <a:gd name="connsiteX95" fmla="*/ 639178 w 2588748"/>
              <a:gd name="connsiteY95" fmla="*/ 2665562 h 3605841"/>
              <a:gd name="connsiteX96" fmla="*/ 613299 w 2588748"/>
              <a:gd name="connsiteY96" fmla="*/ 2656936 h 3605841"/>
              <a:gd name="connsiteX97" fmla="*/ 587419 w 2588748"/>
              <a:gd name="connsiteY97" fmla="*/ 2639683 h 3605841"/>
              <a:gd name="connsiteX98" fmla="*/ 535661 w 2588748"/>
              <a:gd name="connsiteY98" fmla="*/ 2631056 h 3605841"/>
              <a:gd name="connsiteX99" fmla="*/ 509782 w 2588748"/>
              <a:gd name="connsiteY99" fmla="*/ 2622430 h 3605841"/>
              <a:gd name="connsiteX100" fmla="*/ 449397 w 2588748"/>
              <a:gd name="connsiteY100" fmla="*/ 2631056 h 3605841"/>
              <a:gd name="connsiteX101" fmla="*/ 380385 w 2588748"/>
              <a:gd name="connsiteY101" fmla="*/ 2639683 h 3605841"/>
              <a:gd name="connsiteX102" fmla="*/ 345880 w 2588748"/>
              <a:gd name="connsiteY102" fmla="*/ 2648309 h 3605841"/>
              <a:gd name="connsiteX103" fmla="*/ 320000 w 2588748"/>
              <a:gd name="connsiteY103" fmla="*/ 2665562 h 3605841"/>
              <a:gd name="connsiteX104" fmla="*/ 285495 w 2588748"/>
              <a:gd name="connsiteY104" fmla="*/ 2622430 h 3605841"/>
              <a:gd name="connsiteX105" fmla="*/ 276868 w 2588748"/>
              <a:gd name="connsiteY105" fmla="*/ 2475781 h 3605841"/>
              <a:gd name="connsiteX106" fmla="*/ 259616 w 2588748"/>
              <a:gd name="connsiteY106" fmla="*/ 2424022 h 3605841"/>
              <a:gd name="connsiteX107" fmla="*/ 250989 w 2588748"/>
              <a:gd name="connsiteY107" fmla="*/ 2363637 h 3605841"/>
              <a:gd name="connsiteX108" fmla="*/ 242363 w 2588748"/>
              <a:gd name="connsiteY108" fmla="*/ 2320505 h 3605841"/>
              <a:gd name="connsiteX109" fmla="*/ 233736 w 2588748"/>
              <a:gd name="connsiteY109" fmla="*/ 2087592 h 3605841"/>
              <a:gd name="connsiteX110" fmla="*/ 216484 w 2588748"/>
              <a:gd name="connsiteY110" fmla="*/ 2035834 h 3605841"/>
              <a:gd name="connsiteX111" fmla="*/ 199231 w 2588748"/>
              <a:gd name="connsiteY111" fmla="*/ 2009954 h 3605841"/>
              <a:gd name="connsiteX112" fmla="*/ 164725 w 2588748"/>
              <a:gd name="connsiteY112" fmla="*/ 1932317 h 3605841"/>
              <a:gd name="connsiteX113" fmla="*/ 112967 w 2588748"/>
              <a:gd name="connsiteY113" fmla="*/ 1897811 h 3605841"/>
              <a:gd name="connsiteX114" fmla="*/ 87087 w 2588748"/>
              <a:gd name="connsiteY114" fmla="*/ 1880558 h 3605841"/>
              <a:gd name="connsiteX115" fmla="*/ 26702 w 2588748"/>
              <a:gd name="connsiteY115" fmla="*/ 1820173 h 3605841"/>
              <a:gd name="connsiteX116" fmla="*/ 823 w 2588748"/>
              <a:gd name="connsiteY116" fmla="*/ 1768415 h 3605841"/>
              <a:gd name="connsiteX117" fmla="*/ 52582 w 2588748"/>
              <a:gd name="connsiteY117" fmla="*/ 1733909 h 3605841"/>
              <a:gd name="connsiteX118" fmla="*/ 69834 w 2588748"/>
              <a:gd name="connsiteY118" fmla="*/ 1613139 h 3605841"/>
              <a:gd name="connsiteX119" fmla="*/ 87087 w 2588748"/>
              <a:gd name="connsiteY119" fmla="*/ 1561381 h 3605841"/>
              <a:gd name="connsiteX120" fmla="*/ 95714 w 2588748"/>
              <a:gd name="connsiteY120" fmla="*/ 1164566 h 3605841"/>
              <a:gd name="connsiteX121" fmla="*/ 121593 w 2588748"/>
              <a:gd name="connsiteY121" fmla="*/ 1147313 h 3605841"/>
              <a:gd name="connsiteX122" fmla="*/ 147472 w 2588748"/>
              <a:gd name="connsiteY122" fmla="*/ 1121434 h 3605841"/>
              <a:gd name="connsiteX123" fmla="*/ 156099 w 2588748"/>
              <a:gd name="connsiteY123" fmla="*/ 1095554 h 3605841"/>
              <a:gd name="connsiteX124" fmla="*/ 112967 w 2588748"/>
              <a:gd name="connsiteY124" fmla="*/ 1130060 h 3605841"/>
              <a:gd name="connsiteX125" fmla="*/ 164725 w 2588748"/>
              <a:gd name="connsiteY125" fmla="*/ 1095554 h 3605841"/>
              <a:gd name="connsiteX126" fmla="*/ 190604 w 2588748"/>
              <a:gd name="connsiteY126" fmla="*/ 1078302 h 3605841"/>
              <a:gd name="connsiteX127" fmla="*/ 225110 w 2588748"/>
              <a:gd name="connsiteY127" fmla="*/ 1026543 h 3605841"/>
              <a:gd name="connsiteX128" fmla="*/ 259616 w 2588748"/>
              <a:gd name="connsiteY128" fmla="*/ 948905 h 3605841"/>
              <a:gd name="connsiteX129" fmla="*/ 285495 w 2588748"/>
              <a:gd name="connsiteY129" fmla="*/ 940279 h 3605841"/>
              <a:gd name="connsiteX130" fmla="*/ 302748 w 2588748"/>
              <a:gd name="connsiteY130" fmla="*/ 914400 h 3605841"/>
              <a:gd name="connsiteX131" fmla="*/ 328627 w 2588748"/>
              <a:gd name="connsiteY131" fmla="*/ 905773 h 3605841"/>
              <a:gd name="connsiteX132" fmla="*/ 345880 w 2588748"/>
              <a:gd name="connsiteY132" fmla="*/ 854015 h 3605841"/>
              <a:gd name="connsiteX133" fmla="*/ 354506 w 2588748"/>
              <a:gd name="connsiteY133" fmla="*/ 828136 h 3605841"/>
              <a:gd name="connsiteX134" fmla="*/ 363133 w 2588748"/>
              <a:gd name="connsiteY134" fmla="*/ 802256 h 3605841"/>
              <a:gd name="connsiteX135" fmla="*/ 380385 w 2588748"/>
              <a:gd name="connsiteY135" fmla="*/ 741871 h 3605841"/>
              <a:gd name="connsiteX136" fmla="*/ 440770 w 2588748"/>
              <a:gd name="connsiteY136" fmla="*/ 750498 h 3605841"/>
              <a:gd name="connsiteX137" fmla="*/ 596046 w 2588748"/>
              <a:gd name="connsiteY137" fmla="*/ 733245 h 3605841"/>
              <a:gd name="connsiteX138" fmla="*/ 613299 w 2588748"/>
              <a:gd name="connsiteY138" fmla="*/ 276045 h 3605841"/>
              <a:gd name="connsiteX139" fmla="*/ 639178 w 2588748"/>
              <a:gd name="connsiteY139" fmla="*/ 267419 h 3605841"/>
              <a:gd name="connsiteX140" fmla="*/ 665057 w 2588748"/>
              <a:gd name="connsiteY140" fmla="*/ 293298 h 3605841"/>
              <a:gd name="connsiteX141" fmla="*/ 673684 w 2588748"/>
              <a:gd name="connsiteY141" fmla="*/ 319177 h 3605841"/>
              <a:gd name="connsiteX142" fmla="*/ 699563 w 2588748"/>
              <a:gd name="connsiteY142" fmla="*/ 336430 h 3605841"/>
              <a:gd name="connsiteX143" fmla="*/ 768574 w 2588748"/>
              <a:gd name="connsiteY143" fmla="*/ 362309 h 3605841"/>
              <a:gd name="connsiteX144" fmla="*/ 837585 w 2588748"/>
              <a:gd name="connsiteY144" fmla="*/ 388188 h 3605841"/>
              <a:gd name="connsiteX145" fmla="*/ 932476 w 2588748"/>
              <a:gd name="connsiteY145" fmla="*/ 396815 h 3605841"/>
              <a:gd name="connsiteX146" fmla="*/ 1018740 w 2588748"/>
              <a:gd name="connsiteY146" fmla="*/ 414068 h 3605841"/>
              <a:gd name="connsiteX147" fmla="*/ 1061872 w 2588748"/>
              <a:gd name="connsiteY147" fmla="*/ 422694 h 3605841"/>
              <a:gd name="connsiteX148" fmla="*/ 1174016 w 2588748"/>
              <a:gd name="connsiteY148" fmla="*/ 448573 h 3605841"/>
              <a:gd name="connsiteX149" fmla="*/ 1208521 w 2588748"/>
              <a:gd name="connsiteY149" fmla="*/ 465826 h 3605841"/>
              <a:gd name="connsiteX150" fmla="*/ 1260280 w 2588748"/>
              <a:gd name="connsiteY150" fmla="*/ 500332 h 3605841"/>
              <a:gd name="connsiteX151" fmla="*/ 1268906 w 2588748"/>
              <a:gd name="connsiteY151" fmla="*/ 526211 h 3605841"/>
              <a:gd name="connsiteX152" fmla="*/ 1320665 w 2588748"/>
              <a:gd name="connsiteY152" fmla="*/ 560717 h 3605841"/>
              <a:gd name="connsiteX153" fmla="*/ 1381050 w 2588748"/>
              <a:gd name="connsiteY153" fmla="*/ 586596 h 3605841"/>
              <a:gd name="connsiteX154" fmla="*/ 1484567 w 2588748"/>
              <a:gd name="connsiteY154" fmla="*/ 569343 h 3605841"/>
              <a:gd name="connsiteX155" fmla="*/ 1510446 w 2588748"/>
              <a:gd name="connsiteY155" fmla="*/ 552090 h 3605841"/>
              <a:gd name="connsiteX156" fmla="*/ 1562204 w 2588748"/>
              <a:gd name="connsiteY156" fmla="*/ 534837 h 3605841"/>
              <a:gd name="connsiteX157" fmla="*/ 1631216 w 2588748"/>
              <a:gd name="connsiteY157" fmla="*/ 543464 h 3605841"/>
              <a:gd name="connsiteX158" fmla="*/ 1691600 w 2588748"/>
              <a:gd name="connsiteY158" fmla="*/ 526211 h 3605841"/>
              <a:gd name="connsiteX159" fmla="*/ 1717480 w 2588748"/>
              <a:gd name="connsiteY159" fmla="*/ 508958 h 3605841"/>
              <a:gd name="connsiteX160" fmla="*/ 1743359 w 2588748"/>
              <a:gd name="connsiteY160" fmla="*/ 500332 h 3605841"/>
              <a:gd name="connsiteX161" fmla="*/ 1777865 w 2588748"/>
              <a:gd name="connsiteY161" fmla="*/ 465826 h 3605841"/>
              <a:gd name="connsiteX162" fmla="*/ 1812370 w 2588748"/>
              <a:gd name="connsiteY162" fmla="*/ 414068 h 3605841"/>
              <a:gd name="connsiteX163" fmla="*/ 1829623 w 2588748"/>
              <a:gd name="connsiteY163" fmla="*/ 362309 h 3605841"/>
              <a:gd name="connsiteX164" fmla="*/ 1838250 w 2588748"/>
              <a:gd name="connsiteY164" fmla="*/ 336430 h 3605841"/>
              <a:gd name="connsiteX165" fmla="*/ 1855502 w 2588748"/>
              <a:gd name="connsiteY165" fmla="*/ 310551 h 3605841"/>
              <a:gd name="connsiteX166" fmla="*/ 1872755 w 2588748"/>
              <a:gd name="connsiteY166" fmla="*/ 258792 h 3605841"/>
              <a:gd name="connsiteX167" fmla="*/ 1881382 w 2588748"/>
              <a:gd name="connsiteY167" fmla="*/ 232913 h 3605841"/>
              <a:gd name="connsiteX168" fmla="*/ 1890008 w 2588748"/>
              <a:gd name="connsiteY168" fmla="*/ 172528 h 3605841"/>
              <a:gd name="connsiteX169" fmla="*/ 1907261 w 2588748"/>
              <a:gd name="connsiteY169" fmla="*/ 120770 h 3605841"/>
              <a:gd name="connsiteX170" fmla="*/ 1941767 w 2588748"/>
              <a:gd name="connsiteY170" fmla="*/ 25879 h 3605841"/>
              <a:gd name="connsiteX171" fmla="*/ 1993525 w 2588748"/>
              <a:gd name="connsiteY171" fmla="*/ 0 h 3605841"/>
              <a:gd name="connsiteX172" fmla="*/ 2019404 w 2588748"/>
              <a:gd name="connsiteY172" fmla="*/ 8626 h 3605841"/>
              <a:gd name="connsiteX173" fmla="*/ 2079789 w 2588748"/>
              <a:gd name="connsiteY173" fmla="*/ 77637 h 3605841"/>
              <a:gd name="connsiteX174" fmla="*/ 2088416 w 2588748"/>
              <a:gd name="connsiteY174" fmla="*/ 103517 h 3605841"/>
              <a:gd name="connsiteX175" fmla="*/ 2097042 w 2588748"/>
              <a:gd name="connsiteY175" fmla="*/ 69011 h 3605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2588748" h="3605841">
                <a:moveTo>
                  <a:pt x="2097042" y="69011"/>
                </a:moveTo>
                <a:cubicBezTo>
                  <a:pt x="2104231" y="77637"/>
                  <a:pt x="2111691" y="82467"/>
                  <a:pt x="2131548" y="155275"/>
                </a:cubicBezTo>
                <a:cubicBezTo>
                  <a:pt x="2136333" y="172820"/>
                  <a:pt x="2148800" y="207034"/>
                  <a:pt x="2148800" y="207034"/>
                </a:cubicBezTo>
                <a:cubicBezTo>
                  <a:pt x="2145925" y="215660"/>
                  <a:pt x="2142672" y="224170"/>
                  <a:pt x="2140174" y="232913"/>
                </a:cubicBezTo>
                <a:cubicBezTo>
                  <a:pt x="2136487" y="245818"/>
                  <a:pt x="2129818" y="279504"/>
                  <a:pt x="2122921" y="293298"/>
                </a:cubicBezTo>
                <a:cubicBezTo>
                  <a:pt x="2118284" y="302571"/>
                  <a:pt x="2111419" y="310551"/>
                  <a:pt x="2105668" y="319177"/>
                </a:cubicBezTo>
                <a:cubicBezTo>
                  <a:pt x="2099917" y="336430"/>
                  <a:pt x="2098504" y="355804"/>
                  <a:pt x="2088416" y="370936"/>
                </a:cubicBezTo>
                <a:cubicBezTo>
                  <a:pt x="2082665" y="379562"/>
                  <a:pt x="2075800" y="387542"/>
                  <a:pt x="2071163" y="396815"/>
                </a:cubicBezTo>
                <a:cubicBezTo>
                  <a:pt x="2067096" y="404948"/>
                  <a:pt x="2066603" y="414561"/>
                  <a:pt x="2062536" y="422694"/>
                </a:cubicBezTo>
                <a:cubicBezTo>
                  <a:pt x="2057900" y="431967"/>
                  <a:pt x="2049920" y="439300"/>
                  <a:pt x="2045284" y="448573"/>
                </a:cubicBezTo>
                <a:cubicBezTo>
                  <a:pt x="2041217" y="456706"/>
                  <a:pt x="2041073" y="466504"/>
                  <a:pt x="2036657" y="474453"/>
                </a:cubicBezTo>
                <a:cubicBezTo>
                  <a:pt x="2026587" y="492579"/>
                  <a:pt x="2013653" y="508958"/>
                  <a:pt x="2002151" y="526211"/>
                </a:cubicBezTo>
                <a:lnTo>
                  <a:pt x="1967646" y="577970"/>
                </a:lnTo>
                <a:lnTo>
                  <a:pt x="1950393" y="603849"/>
                </a:lnTo>
                <a:cubicBezTo>
                  <a:pt x="1947518" y="612475"/>
                  <a:pt x="1945833" y="621595"/>
                  <a:pt x="1941767" y="629728"/>
                </a:cubicBezTo>
                <a:cubicBezTo>
                  <a:pt x="1937130" y="639001"/>
                  <a:pt x="1925309" y="645270"/>
                  <a:pt x="1924514" y="655607"/>
                </a:cubicBezTo>
                <a:cubicBezTo>
                  <a:pt x="1924081" y="661242"/>
                  <a:pt x="1936851" y="784229"/>
                  <a:pt x="1941767" y="802256"/>
                </a:cubicBezTo>
                <a:cubicBezTo>
                  <a:pt x="1950842" y="835532"/>
                  <a:pt x="1962216" y="834530"/>
                  <a:pt x="1976272" y="862641"/>
                </a:cubicBezTo>
                <a:cubicBezTo>
                  <a:pt x="1980339" y="870774"/>
                  <a:pt x="1982023" y="879894"/>
                  <a:pt x="1984899" y="888520"/>
                </a:cubicBezTo>
                <a:cubicBezTo>
                  <a:pt x="1986827" y="903948"/>
                  <a:pt x="1993217" y="991728"/>
                  <a:pt x="2010778" y="1009290"/>
                </a:cubicBezTo>
                <a:cubicBezTo>
                  <a:pt x="2043988" y="1042501"/>
                  <a:pt x="2029890" y="1025019"/>
                  <a:pt x="2053910" y="1061049"/>
                </a:cubicBezTo>
                <a:cubicBezTo>
                  <a:pt x="2082909" y="1148048"/>
                  <a:pt x="2038656" y="1013079"/>
                  <a:pt x="2071163" y="1121434"/>
                </a:cubicBezTo>
                <a:cubicBezTo>
                  <a:pt x="2078484" y="1145835"/>
                  <a:pt x="2085860" y="1179263"/>
                  <a:pt x="2105668" y="1199071"/>
                </a:cubicBezTo>
                <a:cubicBezTo>
                  <a:pt x="2112999" y="1206402"/>
                  <a:pt x="2122921" y="1210573"/>
                  <a:pt x="2131548" y="1216324"/>
                </a:cubicBezTo>
                <a:cubicBezTo>
                  <a:pt x="2137299" y="1224950"/>
                  <a:pt x="2141469" y="1234872"/>
                  <a:pt x="2148800" y="1242203"/>
                </a:cubicBezTo>
                <a:cubicBezTo>
                  <a:pt x="2156131" y="1249534"/>
                  <a:pt x="2168203" y="1251360"/>
                  <a:pt x="2174680" y="1259456"/>
                </a:cubicBezTo>
                <a:cubicBezTo>
                  <a:pt x="2210640" y="1304406"/>
                  <a:pt x="2130884" y="1279141"/>
                  <a:pt x="2217812" y="1337094"/>
                </a:cubicBezTo>
                <a:lnTo>
                  <a:pt x="2269570" y="1371600"/>
                </a:lnTo>
                <a:cubicBezTo>
                  <a:pt x="2278615" y="1398732"/>
                  <a:pt x="2276383" y="1404896"/>
                  <a:pt x="2304076" y="1423358"/>
                </a:cubicBezTo>
                <a:cubicBezTo>
                  <a:pt x="2311642" y="1428402"/>
                  <a:pt x="2322006" y="1427569"/>
                  <a:pt x="2329955" y="1431985"/>
                </a:cubicBezTo>
                <a:cubicBezTo>
                  <a:pt x="2429827" y="1487469"/>
                  <a:pt x="2344717" y="1443466"/>
                  <a:pt x="2407593" y="1492370"/>
                </a:cubicBezTo>
                <a:cubicBezTo>
                  <a:pt x="2423960" y="1505100"/>
                  <a:pt x="2446910" y="1510287"/>
                  <a:pt x="2459351" y="1526875"/>
                </a:cubicBezTo>
                <a:cubicBezTo>
                  <a:pt x="2467978" y="1538377"/>
                  <a:pt x="2474485" y="1551829"/>
                  <a:pt x="2485231" y="1561381"/>
                </a:cubicBezTo>
                <a:cubicBezTo>
                  <a:pt x="2500729" y="1575157"/>
                  <a:pt x="2536989" y="1595887"/>
                  <a:pt x="2536989" y="1595887"/>
                </a:cubicBezTo>
                <a:cubicBezTo>
                  <a:pt x="2542740" y="1604513"/>
                  <a:pt x="2550158" y="1612237"/>
                  <a:pt x="2554242" y="1621766"/>
                </a:cubicBezTo>
                <a:cubicBezTo>
                  <a:pt x="2570831" y="1660473"/>
                  <a:pt x="2554703" y="1648567"/>
                  <a:pt x="2571495" y="1682151"/>
                </a:cubicBezTo>
                <a:cubicBezTo>
                  <a:pt x="2576132" y="1691424"/>
                  <a:pt x="2582997" y="1699404"/>
                  <a:pt x="2588748" y="1708030"/>
                </a:cubicBezTo>
                <a:cubicBezTo>
                  <a:pt x="2582222" y="1871174"/>
                  <a:pt x="2588069" y="1876688"/>
                  <a:pt x="2571495" y="1992702"/>
                </a:cubicBezTo>
                <a:cubicBezTo>
                  <a:pt x="2569021" y="2010017"/>
                  <a:pt x="2566662" y="2027386"/>
                  <a:pt x="2562868" y="2044460"/>
                </a:cubicBezTo>
                <a:cubicBezTo>
                  <a:pt x="2560895" y="2053336"/>
                  <a:pt x="2556740" y="2061596"/>
                  <a:pt x="2554242" y="2070339"/>
                </a:cubicBezTo>
                <a:cubicBezTo>
                  <a:pt x="2550985" y="2081739"/>
                  <a:pt x="2548491" y="2093343"/>
                  <a:pt x="2545616" y="2104845"/>
                </a:cubicBezTo>
                <a:cubicBezTo>
                  <a:pt x="2541315" y="2154307"/>
                  <a:pt x="2535466" y="2281605"/>
                  <a:pt x="2519736" y="2355011"/>
                </a:cubicBezTo>
                <a:cubicBezTo>
                  <a:pt x="2508059" y="2409503"/>
                  <a:pt x="2506999" y="2410478"/>
                  <a:pt x="2493857" y="2449902"/>
                </a:cubicBezTo>
                <a:cubicBezTo>
                  <a:pt x="2490982" y="2484408"/>
                  <a:pt x="2490923" y="2519265"/>
                  <a:pt x="2485231" y="2553419"/>
                </a:cubicBezTo>
                <a:cubicBezTo>
                  <a:pt x="2482241" y="2571358"/>
                  <a:pt x="2472389" y="2587534"/>
                  <a:pt x="2467978" y="2605177"/>
                </a:cubicBezTo>
                <a:cubicBezTo>
                  <a:pt x="2457146" y="2648504"/>
                  <a:pt x="2463100" y="2628435"/>
                  <a:pt x="2450725" y="2665562"/>
                </a:cubicBezTo>
                <a:cubicBezTo>
                  <a:pt x="2436994" y="2789144"/>
                  <a:pt x="2449169" y="2700002"/>
                  <a:pt x="2433472" y="2786332"/>
                </a:cubicBezTo>
                <a:cubicBezTo>
                  <a:pt x="2430343" y="2803540"/>
                  <a:pt x="2429088" y="2821122"/>
                  <a:pt x="2424846" y="2838090"/>
                </a:cubicBezTo>
                <a:cubicBezTo>
                  <a:pt x="2420435" y="2855733"/>
                  <a:pt x="2410583" y="2871910"/>
                  <a:pt x="2407593" y="2889849"/>
                </a:cubicBezTo>
                <a:cubicBezTo>
                  <a:pt x="2404718" y="2907102"/>
                  <a:pt x="2402761" y="2924533"/>
                  <a:pt x="2398967" y="2941607"/>
                </a:cubicBezTo>
                <a:cubicBezTo>
                  <a:pt x="2396994" y="2950484"/>
                  <a:pt x="2392838" y="2958744"/>
                  <a:pt x="2390340" y="2967487"/>
                </a:cubicBezTo>
                <a:cubicBezTo>
                  <a:pt x="2387083" y="2978886"/>
                  <a:pt x="2385121" y="2990636"/>
                  <a:pt x="2381714" y="3001992"/>
                </a:cubicBezTo>
                <a:cubicBezTo>
                  <a:pt x="2376488" y="3019411"/>
                  <a:pt x="2370212" y="3036498"/>
                  <a:pt x="2364461" y="3053751"/>
                </a:cubicBezTo>
                <a:lnTo>
                  <a:pt x="2329955" y="3157268"/>
                </a:lnTo>
                <a:lnTo>
                  <a:pt x="2304076" y="3234905"/>
                </a:lnTo>
                <a:cubicBezTo>
                  <a:pt x="2301201" y="3243532"/>
                  <a:pt x="2297655" y="3251963"/>
                  <a:pt x="2295450" y="3260785"/>
                </a:cubicBezTo>
                <a:cubicBezTo>
                  <a:pt x="2289699" y="3283789"/>
                  <a:pt x="2291350" y="3310067"/>
                  <a:pt x="2278197" y="3329796"/>
                </a:cubicBezTo>
                <a:cubicBezTo>
                  <a:pt x="2255900" y="3363241"/>
                  <a:pt x="2264223" y="3345839"/>
                  <a:pt x="2252317" y="3381554"/>
                </a:cubicBezTo>
                <a:cubicBezTo>
                  <a:pt x="2249442" y="3424686"/>
                  <a:pt x="2243691" y="3467723"/>
                  <a:pt x="2243691" y="3510951"/>
                </a:cubicBezTo>
                <a:cubicBezTo>
                  <a:pt x="2243691" y="3534134"/>
                  <a:pt x="2233028" y="3567103"/>
                  <a:pt x="2252317" y="3579962"/>
                </a:cubicBezTo>
                <a:cubicBezTo>
                  <a:pt x="2267449" y="3590050"/>
                  <a:pt x="2263819" y="3545456"/>
                  <a:pt x="2269570" y="3528203"/>
                </a:cubicBezTo>
                <a:lnTo>
                  <a:pt x="2278197" y="3502324"/>
                </a:lnTo>
                <a:cubicBezTo>
                  <a:pt x="2278199" y="3502319"/>
                  <a:pt x="2295447" y="3450570"/>
                  <a:pt x="2295450" y="3450566"/>
                </a:cubicBezTo>
                <a:cubicBezTo>
                  <a:pt x="2334999" y="3391241"/>
                  <a:pt x="2323397" y="3418478"/>
                  <a:pt x="2338582" y="3372928"/>
                </a:cubicBezTo>
                <a:cubicBezTo>
                  <a:pt x="2341457" y="3312543"/>
                  <a:pt x="2339710" y="3251760"/>
                  <a:pt x="2347208" y="3191773"/>
                </a:cubicBezTo>
                <a:cubicBezTo>
                  <a:pt x="2349027" y="3177224"/>
                  <a:pt x="2355834" y="3220243"/>
                  <a:pt x="2355834" y="3234905"/>
                </a:cubicBezTo>
                <a:cubicBezTo>
                  <a:pt x="2355834" y="3306849"/>
                  <a:pt x="2353721" y="3378917"/>
                  <a:pt x="2347208" y="3450566"/>
                </a:cubicBezTo>
                <a:cubicBezTo>
                  <a:pt x="2344500" y="3480353"/>
                  <a:pt x="2322914" y="3540698"/>
                  <a:pt x="2312702" y="3571336"/>
                </a:cubicBezTo>
                <a:cubicBezTo>
                  <a:pt x="2309827" y="3579962"/>
                  <a:pt x="2312702" y="3594340"/>
                  <a:pt x="2304076" y="3597215"/>
                </a:cubicBezTo>
                <a:lnTo>
                  <a:pt x="2278197" y="3605841"/>
                </a:lnTo>
                <a:cubicBezTo>
                  <a:pt x="2148425" y="3587302"/>
                  <a:pt x="2196006" y="3601447"/>
                  <a:pt x="2131548" y="3579962"/>
                </a:cubicBezTo>
                <a:cubicBezTo>
                  <a:pt x="2085540" y="3510951"/>
                  <a:pt x="2145925" y="3594339"/>
                  <a:pt x="2088416" y="3536830"/>
                </a:cubicBezTo>
                <a:cubicBezTo>
                  <a:pt x="2081085" y="3529499"/>
                  <a:pt x="2079955" y="3516446"/>
                  <a:pt x="2071163" y="3510951"/>
                </a:cubicBezTo>
                <a:cubicBezTo>
                  <a:pt x="2055741" y="3501312"/>
                  <a:pt x="2036657" y="3499449"/>
                  <a:pt x="2019404" y="3493698"/>
                </a:cubicBezTo>
                <a:lnTo>
                  <a:pt x="1993525" y="3485071"/>
                </a:lnTo>
                <a:cubicBezTo>
                  <a:pt x="1932083" y="3464590"/>
                  <a:pt x="1976693" y="3477141"/>
                  <a:pt x="1855502" y="3467819"/>
                </a:cubicBezTo>
                <a:lnTo>
                  <a:pt x="1838250" y="3416060"/>
                </a:lnTo>
                <a:lnTo>
                  <a:pt x="1829623" y="3390181"/>
                </a:lnTo>
                <a:lnTo>
                  <a:pt x="1846876" y="3321170"/>
                </a:lnTo>
                <a:cubicBezTo>
                  <a:pt x="1849751" y="3309668"/>
                  <a:pt x="1851753" y="3297912"/>
                  <a:pt x="1855502" y="3286664"/>
                </a:cubicBezTo>
                <a:lnTo>
                  <a:pt x="1872755" y="3234905"/>
                </a:lnTo>
                <a:cubicBezTo>
                  <a:pt x="1869880" y="3217652"/>
                  <a:pt x="1869660" y="3199740"/>
                  <a:pt x="1864129" y="3183147"/>
                </a:cubicBezTo>
                <a:cubicBezTo>
                  <a:pt x="1843173" y="3120280"/>
                  <a:pt x="1759993" y="3151837"/>
                  <a:pt x="1708853" y="3148641"/>
                </a:cubicBezTo>
                <a:cubicBezTo>
                  <a:pt x="1577939" y="3105002"/>
                  <a:pt x="1675270" y="3132015"/>
                  <a:pt x="1406929" y="3122762"/>
                </a:cubicBezTo>
                <a:cubicBezTo>
                  <a:pt x="1389676" y="3117011"/>
                  <a:pt x="1370302" y="3115597"/>
                  <a:pt x="1355170" y="3105509"/>
                </a:cubicBezTo>
                <a:cubicBezTo>
                  <a:pt x="1320283" y="3082251"/>
                  <a:pt x="1312367" y="3070415"/>
                  <a:pt x="1277533" y="3062377"/>
                </a:cubicBezTo>
                <a:cubicBezTo>
                  <a:pt x="1248959" y="3055783"/>
                  <a:pt x="1191268" y="3045124"/>
                  <a:pt x="1191268" y="3045124"/>
                </a:cubicBezTo>
                <a:cubicBezTo>
                  <a:pt x="1188393" y="3036498"/>
                  <a:pt x="1183209" y="3028320"/>
                  <a:pt x="1182642" y="3019245"/>
                </a:cubicBezTo>
                <a:cubicBezTo>
                  <a:pt x="1161955" y="2688231"/>
                  <a:pt x="1266366" y="2772377"/>
                  <a:pt x="932476" y="2760453"/>
                </a:cubicBezTo>
                <a:cubicBezTo>
                  <a:pt x="883418" y="2711393"/>
                  <a:pt x="930655" y="2750916"/>
                  <a:pt x="880717" y="2725947"/>
                </a:cubicBezTo>
                <a:cubicBezTo>
                  <a:pt x="871444" y="2721311"/>
                  <a:pt x="864312" y="2712905"/>
                  <a:pt x="854838" y="2708694"/>
                </a:cubicBezTo>
                <a:cubicBezTo>
                  <a:pt x="838220" y="2701308"/>
                  <a:pt x="820333" y="2697192"/>
                  <a:pt x="803080" y="2691441"/>
                </a:cubicBezTo>
                <a:cubicBezTo>
                  <a:pt x="765962" y="2679069"/>
                  <a:pt x="786009" y="2685017"/>
                  <a:pt x="742695" y="2674188"/>
                </a:cubicBezTo>
                <a:cubicBezTo>
                  <a:pt x="722567" y="2677064"/>
                  <a:pt x="701785" y="2676972"/>
                  <a:pt x="682310" y="2682815"/>
                </a:cubicBezTo>
                <a:cubicBezTo>
                  <a:pt x="672380" y="2685794"/>
                  <a:pt x="666057" y="2703918"/>
                  <a:pt x="656431" y="2700068"/>
                </a:cubicBezTo>
                <a:cubicBezTo>
                  <a:pt x="644491" y="2695292"/>
                  <a:pt x="648271" y="2674655"/>
                  <a:pt x="639178" y="2665562"/>
                </a:cubicBezTo>
                <a:cubicBezTo>
                  <a:pt x="632748" y="2659132"/>
                  <a:pt x="621925" y="2659811"/>
                  <a:pt x="613299" y="2656936"/>
                </a:cubicBezTo>
                <a:cubicBezTo>
                  <a:pt x="604672" y="2651185"/>
                  <a:pt x="597255" y="2642962"/>
                  <a:pt x="587419" y="2639683"/>
                </a:cubicBezTo>
                <a:cubicBezTo>
                  <a:pt x="570826" y="2634152"/>
                  <a:pt x="552735" y="2634850"/>
                  <a:pt x="535661" y="2631056"/>
                </a:cubicBezTo>
                <a:cubicBezTo>
                  <a:pt x="526785" y="2629083"/>
                  <a:pt x="518408" y="2625305"/>
                  <a:pt x="509782" y="2622430"/>
                </a:cubicBezTo>
                <a:lnTo>
                  <a:pt x="449397" y="2631056"/>
                </a:lnTo>
                <a:cubicBezTo>
                  <a:pt x="426417" y="2634120"/>
                  <a:pt x="403253" y="2635872"/>
                  <a:pt x="380385" y="2639683"/>
                </a:cubicBezTo>
                <a:cubicBezTo>
                  <a:pt x="368691" y="2641632"/>
                  <a:pt x="357382" y="2645434"/>
                  <a:pt x="345880" y="2648309"/>
                </a:cubicBezTo>
                <a:cubicBezTo>
                  <a:pt x="337253" y="2654060"/>
                  <a:pt x="330368" y="2665562"/>
                  <a:pt x="320000" y="2665562"/>
                </a:cubicBezTo>
                <a:cubicBezTo>
                  <a:pt x="293987" y="2665562"/>
                  <a:pt x="290881" y="2638589"/>
                  <a:pt x="285495" y="2622430"/>
                </a:cubicBezTo>
                <a:cubicBezTo>
                  <a:pt x="282619" y="2573547"/>
                  <a:pt x="283201" y="2524337"/>
                  <a:pt x="276868" y="2475781"/>
                </a:cubicBezTo>
                <a:cubicBezTo>
                  <a:pt x="274516" y="2457748"/>
                  <a:pt x="259616" y="2424022"/>
                  <a:pt x="259616" y="2424022"/>
                </a:cubicBezTo>
                <a:cubicBezTo>
                  <a:pt x="256740" y="2403894"/>
                  <a:pt x="254332" y="2383693"/>
                  <a:pt x="250989" y="2363637"/>
                </a:cubicBezTo>
                <a:cubicBezTo>
                  <a:pt x="248579" y="2349174"/>
                  <a:pt x="243278" y="2335138"/>
                  <a:pt x="242363" y="2320505"/>
                </a:cubicBezTo>
                <a:cubicBezTo>
                  <a:pt x="237517" y="2242965"/>
                  <a:pt x="240770" y="2164964"/>
                  <a:pt x="233736" y="2087592"/>
                </a:cubicBezTo>
                <a:cubicBezTo>
                  <a:pt x="232090" y="2069481"/>
                  <a:pt x="226572" y="2050966"/>
                  <a:pt x="216484" y="2035834"/>
                </a:cubicBezTo>
                <a:cubicBezTo>
                  <a:pt x="210733" y="2027207"/>
                  <a:pt x="203442" y="2019428"/>
                  <a:pt x="199231" y="2009954"/>
                </a:cubicBezTo>
                <a:cubicBezTo>
                  <a:pt x="189299" y="1987608"/>
                  <a:pt x="186023" y="1950953"/>
                  <a:pt x="164725" y="1932317"/>
                </a:cubicBezTo>
                <a:cubicBezTo>
                  <a:pt x="149120" y="1918663"/>
                  <a:pt x="130220" y="1909313"/>
                  <a:pt x="112967" y="1897811"/>
                </a:cubicBezTo>
                <a:lnTo>
                  <a:pt x="87087" y="1880558"/>
                </a:lnTo>
                <a:cubicBezTo>
                  <a:pt x="47538" y="1821234"/>
                  <a:pt x="72253" y="1835357"/>
                  <a:pt x="26702" y="1820173"/>
                </a:cubicBezTo>
                <a:cubicBezTo>
                  <a:pt x="25000" y="1817620"/>
                  <a:pt x="-5334" y="1777035"/>
                  <a:pt x="823" y="1768415"/>
                </a:cubicBezTo>
                <a:cubicBezTo>
                  <a:pt x="12875" y="1751542"/>
                  <a:pt x="52582" y="1733909"/>
                  <a:pt x="52582" y="1733909"/>
                </a:cubicBezTo>
                <a:cubicBezTo>
                  <a:pt x="76662" y="1661665"/>
                  <a:pt x="41484" y="1773790"/>
                  <a:pt x="69834" y="1613139"/>
                </a:cubicBezTo>
                <a:cubicBezTo>
                  <a:pt x="72994" y="1595230"/>
                  <a:pt x="87087" y="1561381"/>
                  <a:pt x="87087" y="1561381"/>
                </a:cubicBezTo>
                <a:cubicBezTo>
                  <a:pt x="89963" y="1429109"/>
                  <a:pt x="84727" y="1296412"/>
                  <a:pt x="95714" y="1164566"/>
                </a:cubicBezTo>
                <a:cubicBezTo>
                  <a:pt x="96575" y="1154234"/>
                  <a:pt x="113628" y="1153950"/>
                  <a:pt x="121593" y="1147313"/>
                </a:cubicBezTo>
                <a:cubicBezTo>
                  <a:pt x="130965" y="1139503"/>
                  <a:pt x="138846" y="1130060"/>
                  <a:pt x="147472" y="1121434"/>
                </a:cubicBezTo>
                <a:cubicBezTo>
                  <a:pt x="150348" y="1112807"/>
                  <a:pt x="164921" y="1093349"/>
                  <a:pt x="156099" y="1095554"/>
                </a:cubicBezTo>
                <a:cubicBezTo>
                  <a:pt x="138237" y="1100019"/>
                  <a:pt x="94555" y="1130060"/>
                  <a:pt x="112967" y="1130060"/>
                </a:cubicBezTo>
                <a:cubicBezTo>
                  <a:pt x="133702" y="1130060"/>
                  <a:pt x="147472" y="1107056"/>
                  <a:pt x="164725" y="1095554"/>
                </a:cubicBezTo>
                <a:lnTo>
                  <a:pt x="190604" y="1078302"/>
                </a:lnTo>
                <a:cubicBezTo>
                  <a:pt x="202106" y="1061049"/>
                  <a:pt x="218553" y="1046214"/>
                  <a:pt x="225110" y="1026543"/>
                </a:cubicBezTo>
                <a:cubicBezTo>
                  <a:pt x="230382" y="1010728"/>
                  <a:pt x="240975" y="963818"/>
                  <a:pt x="259616" y="948905"/>
                </a:cubicBezTo>
                <a:cubicBezTo>
                  <a:pt x="266716" y="943225"/>
                  <a:pt x="276869" y="943154"/>
                  <a:pt x="285495" y="940279"/>
                </a:cubicBezTo>
                <a:cubicBezTo>
                  <a:pt x="291246" y="931653"/>
                  <a:pt x="294652" y="920877"/>
                  <a:pt x="302748" y="914400"/>
                </a:cubicBezTo>
                <a:cubicBezTo>
                  <a:pt x="309848" y="908720"/>
                  <a:pt x="323342" y="913172"/>
                  <a:pt x="328627" y="905773"/>
                </a:cubicBezTo>
                <a:cubicBezTo>
                  <a:pt x="339197" y="890974"/>
                  <a:pt x="340129" y="871268"/>
                  <a:pt x="345880" y="854015"/>
                </a:cubicBezTo>
                <a:lnTo>
                  <a:pt x="354506" y="828136"/>
                </a:lnTo>
                <a:cubicBezTo>
                  <a:pt x="357382" y="819509"/>
                  <a:pt x="360928" y="811078"/>
                  <a:pt x="363133" y="802256"/>
                </a:cubicBezTo>
                <a:cubicBezTo>
                  <a:pt x="373964" y="758929"/>
                  <a:pt x="368010" y="778998"/>
                  <a:pt x="380385" y="741871"/>
                </a:cubicBezTo>
                <a:cubicBezTo>
                  <a:pt x="400513" y="744747"/>
                  <a:pt x="420437" y="750498"/>
                  <a:pt x="440770" y="750498"/>
                </a:cubicBezTo>
                <a:cubicBezTo>
                  <a:pt x="551543" y="750498"/>
                  <a:pt x="534983" y="753599"/>
                  <a:pt x="596046" y="733245"/>
                </a:cubicBezTo>
                <a:cubicBezTo>
                  <a:pt x="652273" y="564559"/>
                  <a:pt x="570838" y="817418"/>
                  <a:pt x="613299" y="276045"/>
                </a:cubicBezTo>
                <a:cubicBezTo>
                  <a:pt x="614010" y="266980"/>
                  <a:pt x="630552" y="270294"/>
                  <a:pt x="639178" y="267419"/>
                </a:cubicBezTo>
                <a:cubicBezTo>
                  <a:pt x="647804" y="276045"/>
                  <a:pt x="658290" y="283147"/>
                  <a:pt x="665057" y="293298"/>
                </a:cubicBezTo>
                <a:cubicBezTo>
                  <a:pt x="670101" y="300864"/>
                  <a:pt x="668004" y="312077"/>
                  <a:pt x="673684" y="319177"/>
                </a:cubicBezTo>
                <a:cubicBezTo>
                  <a:pt x="680161" y="327273"/>
                  <a:pt x="690561" y="331286"/>
                  <a:pt x="699563" y="336430"/>
                </a:cubicBezTo>
                <a:cubicBezTo>
                  <a:pt x="748976" y="364667"/>
                  <a:pt x="717624" y="345326"/>
                  <a:pt x="768574" y="362309"/>
                </a:cubicBezTo>
                <a:cubicBezTo>
                  <a:pt x="769118" y="362490"/>
                  <a:pt x="826982" y="386673"/>
                  <a:pt x="837585" y="388188"/>
                </a:cubicBezTo>
                <a:cubicBezTo>
                  <a:pt x="869027" y="392680"/>
                  <a:pt x="900846" y="393939"/>
                  <a:pt x="932476" y="396815"/>
                </a:cubicBezTo>
                <a:lnTo>
                  <a:pt x="1018740" y="414068"/>
                </a:lnTo>
                <a:cubicBezTo>
                  <a:pt x="1033117" y="416943"/>
                  <a:pt x="1047962" y="418057"/>
                  <a:pt x="1061872" y="422694"/>
                </a:cubicBezTo>
                <a:cubicBezTo>
                  <a:pt x="1132920" y="446377"/>
                  <a:pt x="1095628" y="437375"/>
                  <a:pt x="1174016" y="448573"/>
                </a:cubicBezTo>
                <a:cubicBezTo>
                  <a:pt x="1185518" y="454324"/>
                  <a:pt x="1197494" y="459210"/>
                  <a:pt x="1208521" y="465826"/>
                </a:cubicBezTo>
                <a:cubicBezTo>
                  <a:pt x="1226302" y="476494"/>
                  <a:pt x="1260280" y="500332"/>
                  <a:pt x="1260280" y="500332"/>
                </a:cubicBezTo>
                <a:cubicBezTo>
                  <a:pt x="1263155" y="508958"/>
                  <a:pt x="1262476" y="519781"/>
                  <a:pt x="1268906" y="526211"/>
                </a:cubicBezTo>
                <a:cubicBezTo>
                  <a:pt x="1283568" y="540873"/>
                  <a:pt x="1303412" y="549215"/>
                  <a:pt x="1320665" y="560717"/>
                </a:cubicBezTo>
                <a:cubicBezTo>
                  <a:pt x="1356409" y="584547"/>
                  <a:pt x="1336485" y="575455"/>
                  <a:pt x="1381050" y="586596"/>
                </a:cubicBezTo>
                <a:cubicBezTo>
                  <a:pt x="1405655" y="583862"/>
                  <a:pt x="1455662" y="583796"/>
                  <a:pt x="1484567" y="569343"/>
                </a:cubicBezTo>
                <a:cubicBezTo>
                  <a:pt x="1493840" y="564706"/>
                  <a:pt x="1500972" y="556301"/>
                  <a:pt x="1510446" y="552090"/>
                </a:cubicBezTo>
                <a:cubicBezTo>
                  <a:pt x="1527064" y="544704"/>
                  <a:pt x="1562204" y="534837"/>
                  <a:pt x="1562204" y="534837"/>
                </a:cubicBezTo>
                <a:cubicBezTo>
                  <a:pt x="1585208" y="537713"/>
                  <a:pt x="1608033" y="543464"/>
                  <a:pt x="1631216" y="543464"/>
                </a:cubicBezTo>
                <a:cubicBezTo>
                  <a:pt x="1642044" y="543464"/>
                  <a:pt x="1679399" y="530278"/>
                  <a:pt x="1691600" y="526211"/>
                </a:cubicBezTo>
                <a:cubicBezTo>
                  <a:pt x="1700227" y="520460"/>
                  <a:pt x="1708207" y="513595"/>
                  <a:pt x="1717480" y="508958"/>
                </a:cubicBezTo>
                <a:cubicBezTo>
                  <a:pt x="1725613" y="504892"/>
                  <a:pt x="1736929" y="506762"/>
                  <a:pt x="1743359" y="500332"/>
                </a:cubicBezTo>
                <a:cubicBezTo>
                  <a:pt x="1789368" y="454323"/>
                  <a:pt x="1708850" y="488832"/>
                  <a:pt x="1777865" y="465826"/>
                </a:cubicBezTo>
                <a:cubicBezTo>
                  <a:pt x="1789367" y="448573"/>
                  <a:pt x="1805813" y="433739"/>
                  <a:pt x="1812370" y="414068"/>
                </a:cubicBezTo>
                <a:lnTo>
                  <a:pt x="1829623" y="362309"/>
                </a:lnTo>
                <a:cubicBezTo>
                  <a:pt x="1832499" y="353683"/>
                  <a:pt x="1833206" y="343996"/>
                  <a:pt x="1838250" y="336430"/>
                </a:cubicBezTo>
                <a:cubicBezTo>
                  <a:pt x="1844001" y="327804"/>
                  <a:pt x="1851291" y="320025"/>
                  <a:pt x="1855502" y="310551"/>
                </a:cubicBezTo>
                <a:cubicBezTo>
                  <a:pt x="1862888" y="293932"/>
                  <a:pt x="1867004" y="276045"/>
                  <a:pt x="1872755" y="258792"/>
                </a:cubicBezTo>
                <a:lnTo>
                  <a:pt x="1881382" y="232913"/>
                </a:lnTo>
                <a:cubicBezTo>
                  <a:pt x="1884257" y="212785"/>
                  <a:pt x="1885436" y="192340"/>
                  <a:pt x="1890008" y="172528"/>
                </a:cubicBezTo>
                <a:cubicBezTo>
                  <a:pt x="1894097" y="154808"/>
                  <a:pt x="1903695" y="138603"/>
                  <a:pt x="1907261" y="120770"/>
                </a:cubicBezTo>
                <a:cubicBezTo>
                  <a:pt x="1913645" y="88850"/>
                  <a:pt x="1917066" y="50580"/>
                  <a:pt x="1941767" y="25879"/>
                </a:cubicBezTo>
                <a:cubicBezTo>
                  <a:pt x="1958490" y="9156"/>
                  <a:pt x="1972476" y="7016"/>
                  <a:pt x="1993525" y="0"/>
                </a:cubicBezTo>
                <a:cubicBezTo>
                  <a:pt x="2002151" y="2875"/>
                  <a:pt x="2012974" y="2196"/>
                  <a:pt x="2019404" y="8626"/>
                </a:cubicBezTo>
                <a:cubicBezTo>
                  <a:pt x="2120041" y="109263"/>
                  <a:pt x="2006467" y="28758"/>
                  <a:pt x="2079789" y="77637"/>
                </a:cubicBezTo>
                <a:cubicBezTo>
                  <a:pt x="2082665" y="86264"/>
                  <a:pt x="2081986" y="97087"/>
                  <a:pt x="2088416" y="103517"/>
                </a:cubicBezTo>
                <a:cubicBezTo>
                  <a:pt x="2094846" y="109947"/>
                  <a:pt x="2089853" y="60385"/>
                  <a:pt x="2097042" y="69011"/>
                </a:cubicBezTo>
                <a:close/>
              </a:path>
            </a:pathLst>
          </a:custGeom>
          <a:noFill/>
          <a:ln w="889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46" name="Přímá spojnice se šipkou 45"/>
          <p:cNvCxnSpPr/>
          <p:nvPr/>
        </p:nvCxnSpPr>
        <p:spPr>
          <a:xfrm flipH="1" flipV="1">
            <a:off x="3131840" y="3212977"/>
            <a:ext cx="1800200" cy="720079"/>
          </a:xfrm>
          <a:prstGeom prst="straightConnector1">
            <a:avLst/>
          </a:prstGeom>
          <a:ln w="889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Volný tvar 50"/>
          <p:cNvSpPr/>
          <p:nvPr/>
        </p:nvSpPr>
        <p:spPr>
          <a:xfrm>
            <a:off x="2125148" y="676894"/>
            <a:ext cx="3016868" cy="5438905"/>
          </a:xfrm>
          <a:custGeom>
            <a:avLst/>
            <a:gdLst>
              <a:gd name="connsiteX0" fmla="*/ 2209346 w 3016868"/>
              <a:gd name="connsiteY0" fmla="*/ 0 h 5438905"/>
              <a:gd name="connsiteX1" fmla="*/ 2149969 w 3016868"/>
              <a:gd name="connsiteY1" fmla="*/ 35625 h 5438905"/>
              <a:gd name="connsiteX2" fmla="*/ 2078717 w 3016868"/>
              <a:gd name="connsiteY2" fmla="*/ 59376 h 5438905"/>
              <a:gd name="connsiteX3" fmla="*/ 2031216 w 3016868"/>
              <a:gd name="connsiteY3" fmla="*/ 83127 h 5438905"/>
              <a:gd name="connsiteX4" fmla="*/ 1971839 w 3016868"/>
              <a:gd name="connsiteY4" fmla="*/ 95002 h 5438905"/>
              <a:gd name="connsiteX5" fmla="*/ 1924338 w 3016868"/>
              <a:gd name="connsiteY5" fmla="*/ 106877 h 5438905"/>
              <a:gd name="connsiteX6" fmla="*/ 1853086 w 3016868"/>
              <a:gd name="connsiteY6" fmla="*/ 130628 h 5438905"/>
              <a:gd name="connsiteX7" fmla="*/ 1817460 w 3016868"/>
              <a:gd name="connsiteY7" fmla="*/ 142503 h 5438905"/>
              <a:gd name="connsiteX8" fmla="*/ 1734333 w 3016868"/>
              <a:gd name="connsiteY8" fmla="*/ 166254 h 5438905"/>
              <a:gd name="connsiteX9" fmla="*/ 1449325 w 3016868"/>
              <a:gd name="connsiteY9" fmla="*/ 190005 h 5438905"/>
              <a:gd name="connsiteX10" fmla="*/ 1413699 w 3016868"/>
              <a:gd name="connsiteY10" fmla="*/ 201880 h 5438905"/>
              <a:gd name="connsiteX11" fmla="*/ 1294946 w 3016868"/>
              <a:gd name="connsiteY11" fmla="*/ 225631 h 5438905"/>
              <a:gd name="connsiteX12" fmla="*/ 1223694 w 3016868"/>
              <a:gd name="connsiteY12" fmla="*/ 249381 h 5438905"/>
              <a:gd name="connsiteX13" fmla="*/ 1188068 w 3016868"/>
              <a:gd name="connsiteY13" fmla="*/ 261257 h 5438905"/>
              <a:gd name="connsiteX14" fmla="*/ 1247444 w 3016868"/>
              <a:gd name="connsiteY14" fmla="*/ 344384 h 5438905"/>
              <a:gd name="connsiteX15" fmla="*/ 1283070 w 3016868"/>
              <a:gd name="connsiteY15" fmla="*/ 463137 h 5438905"/>
              <a:gd name="connsiteX16" fmla="*/ 1271195 w 3016868"/>
              <a:gd name="connsiteY16" fmla="*/ 581890 h 5438905"/>
              <a:gd name="connsiteX17" fmla="*/ 1259320 w 3016868"/>
              <a:gd name="connsiteY17" fmla="*/ 617516 h 5438905"/>
              <a:gd name="connsiteX18" fmla="*/ 1223694 w 3016868"/>
              <a:gd name="connsiteY18" fmla="*/ 653142 h 5438905"/>
              <a:gd name="connsiteX19" fmla="*/ 1188068 w 3016868"/>
              <a:gd name="connsiteY19" fmla="*/ 676893 h 5438905"/>
              <a:gd name="connsiteX20" fmla="*/ 1164317 w 3016868"/>
              <a:gd name="connsiteY20" fmla="*/ 712519 h 5438905"/>
              <a:gd name="connsiteX21" fmla="*/ 1128691 w 3016868"/>
              <a:gd name="connsiteY21" fmla="*/ 724394 h 5438905"/>
              <a:gd name="connsiteX22" fmla="*/ 1093065 w 3016868"/>
              <a:gd name="connsiteY22" fmla="*/ 748145 h 5438905"/>
              <a:gd name="connsiteX23" fmla="*/ 986187 w 3016868"/>
              <a:gd name="connsiteY23" fmla="*/ 771896 h 5438905"/>
              <a:gd name="connsiteX24" fmla="*/ 546800 w 3016868"/>
              <a:gd name="connsiteY24" fmla="*/ 783771 h 5438905"/>
              <a:gd name="connsiteX25" fmla="*/ 404296 w 3016868"/>
              <a:gd name="connsiteY25" fmla="*/ 819397 h 5438905"/>
              <a:gd name="connsiteX26" fmla="*/ 333044 w 3016868"/>
              <a:gd name="connsiteY26" fmla="*/ 843148 h 5438905"/>
              <a:gd name="connsiteX27" fmla="*/ 261792 w 3016868"/>
              <a:gd name="connsiteY27" fmla="*/ 878774 h 5438905"/>
              <a:gd name="connsiteX28" fmla="*/ 178665 w 3016868"/>
              <a:gd name="connsiteY28" fmla="*/ 973776 h 5438905"/>
              <a:gd name="connsiteX29" fmla="*/ 143039 w 3016868"/>
              <a:gd name="connsiteY29" fmla="*/ 1045028 h 5438905"/>
              <a:gd name="connsiteX30" fmla="*/ 119288 w 3016868"/>
              <a:gd name="connsiteY30" fmla="*/ 1116280 h 5438905"/>
              <a:gd name="connsiteX31" fmla="*/ 107413 w 3016868"/>
              <a:gd name="connsiteY31" fmla="*/ 1151906 h 5438905"/>
              <a:gd name="connsiteX32" fmla="*/ 95538 w 3016868"/>
              <a:gd name="connsiteY32" fmla="*/ 1199407 h 5438905"/>
              <a:gd name="connsiteX33" fmla="*/ 71787 w 3016868"/>
              <a:gd name="connsiteY33" fmla="*/ 1270659 h 5438905"/>
              <a:gd name="connsiteX34" fmla="*/ 59912 w 3016868"/>
              <a:gd name="connsiteY34" fmla="*/ 1306285 h 5438905"/>
              <a:gd name="connsiteX35" fmla="*/ 48036 w 3016868"/>
              <a:gd name="connsiteY35" fmla="*/ 1341911 h 5438905"/>
              <a:gd name="connsiteX36" fmla="*/ 36161 w 3016868"/>
              <a:gd name="connsiteY36" fmla="*/ 1460664 h 5438905"/>
              <a:gd name="connsiteX37" fmla="*/ 12410 w 3016868"/>
              <a:gd name="connsiteY37" fmla="*/ 1531916 h 5438905"/>
              <a:gd name="connsiteX38" fmla="*/ 12410 w 3016868"/>
              <a:gd name="connsiteY38" fmla="*/ 1805049 h 5438905"/>
              <a:gd name="connsiteX39" fmla="*/ 24286 w 3016868"/>
              <a:gd name="connsiteY39" fmla="*/ 1840675 h 5438905"/>
              <a:gd name="connsiteX40" fmla="*/ 48036 w 3016868"/>
              <a:gd name="connsiteY40" fmla="*/ 1876301 h 5438905"/>
              <a:gd name="connsiteX41" fmla="*/ 119288 w 3016868"/>
              <a:gd name="connsiteY41" fmla="*/ 1923802 h 5438905"/>
              <a:gd name="connsiteX42" fmla="*/ 202416 w 3016868"/>
              <a:gd name="connsiteY42" fmla="*/ 2030680 h 5438905"/>
              <a:gd name="connsiteX43" fmla="*/ 261792 w 3016868"/>
              <a:gd name="connsiteY43" fmla="*/ 2137558 h 5438905"/>
              <a:gd name="connsiteX44" fmla="*/ 309294 w 3016868"/>
              <a:gd name="connsiteY44" fmla="*/ 2208810 h 5438905"/>
              <a:gd name="connsiteX45" fmla="*/ 333044 w 3016868"/>
              <a:gd name="connsiteY45" fmla="*/ 2244436 h 5438905"/>
              <a:gd name="connsiteX46" fmla="*/ 368670 w 3016868"/>
              <a:gd name="connsiteY46" fmla="*/ 2268187 h 5438905"/>
              <a:gd name="connsiteX47" fmla="*/ 428047 w 3016868"/>
              <a:gd name="connsiteY47" fmla="*/ 2339438 h 5438905"/>
              <a:gd name="connsiteX48" fmla="*/ 487423 w 3016868"/>
              <a:gd name="connsiteY48" fmla="*/ 2398815 h 5438905"/>
              <a:gd name="connsiteX49" fmla="*/ 499299 w 3016868"/>
              <a:gd name="connsiteY49" fmla="*/ 2434441 h 5438905"/>
              <a:gd name="connsiteX50" fmla="*/ 546800 w 3016868"/>
              <a:gd name="connsiteY50" fmla="*/ 2505693 h 5438905"/>
              <a:gd name="connsiteX51" fmla="*/ 570551 w 3016868"/>
              <a:gd name="connsiteY51" fmla="*/ 2576945 h 5438905"/>
              <a:gd name="connsiteX52" fmla="*/ 582426 w 3016868"/>
              <a:gd name="connsiteY52" fmla="*/ 2612571 h 5438905"/>
              <a:gd name="connsiteX53" fmla="*/ 594301 w 3016868"/>
              <a:gd name="connsiteY53" fmla="*/ 2743200 h 5438905"/>
              <a:gd name="connsiteX54" fmla="*/ 618052 w 3016868"/>
              <a:gd name="connsiteY54" fmla="*/ 2826327 h 5438905"/>
              <a:gd name="connsiteX55" fmla="*/ 606177 w 3016868"/>
              <a:gd name="connsiteY55" fmla="*/ 3028207 h 5438905"/>
              <a:gd name="connsiteX56" fmla="*/ 594301 w 3016868"/>
              <a:gd name="connsiteY56" fmla="*/ 3075709 h 5438905"/>
              <a:gd name="connsiteX57" fmla="*/ 570551 w 3016868"/>
              <a:gd name="connsiteY57" fmla="*/ 3170711 h 5438905"/>
              <a:gd name="connsiteX58" fmla="*/ 558675 w 3016868"/>
              <a:gd name="connsiteY58" fmla="*/ 3265714 h 5438905"/>
              <a:gd name="connsiteX59" fmla="*/ 546800 w 3016868"/>
              <a:gd name="connsiteY59" fmla="*/ 3372592 h 5438905"/>
              <a:gd name="connsiteX60" fmla="*/ 523049 w 3016868"/>
              <a:gd name="connsiteY60" fmla="*/ 3455719 h 5438905"/>
              <a:gd name="connsiteX61" fmla="*/ 511174 w 3016868"/>
              <a:gd name="connsiteY61" fmla="*/ 3574472 h 5438905"/>
              <a:gd name="connsiteX62" fmla="*/ 487423 w 3016868"/>
              <a:gd name="connsiteY62" fmla="*/ 3657600 h 5438905"/>
              <a:gd name="connsiteX63" fmla="*/ 463673 w 3016868"/>
              <a:gd name="connsiteY63" fmla="*/ 3752602 h 5438905"/>
              <a:gd name="connsiteX64" fmla="*/ 451797 w 3016868"/>
              <a:gd name="connsiteY64" fmla="*/ 3871355 h 5438905"/>
              <a:gd name="connsiteX65" fmla="*/ 439922 w 3016868"/>
              <a:gd name="connsiteY65" fmla="*/ 3906981 h 5438905"/>
              <a:gd name="connsiteX66" fmla="*/ 416171 w 3016868"/>
              <a:gd name="connsiteY66" fmla="*/ 4001984 h 5438905"/>
              <a:gd name="connsiteX67" fmla="*/ 404296 w 3016868"/>
              <a:gd name="connsiteY67" fmla="*/ 4037610 h 5438905"/>
              <a:gd name="connsiteX68" fmla="*/ 380546 w 3016868"/>
              <a:gd name="connsiteY68" fmla="*/ 4120737 h 5438905"/>
              <a:gd name="connsiteX69" fmla="*/ 356795 w 3016868"/>
              <a:gd name="connsiteY69" fmla="*/ 4156363 h 5438905"/>
              <a:gd name="connsiteX70" fmla="*/ 344920 w 3016868"/>
              <a:gd name="connsiteY70" fmla="*/ 4191989 h 5438905"/>
              <a:gd name="connsiteX71" fmla="*/ 321169 w 3016868"/>
              <a:gd name="connsiteY71" fmla="*/ 4227615 h 5438905"/>
              <a:gd name="connsiteX72" fmla="*/ 297418 w 3016868"/>
              <a:gd name="connsiteY72" fmla="*/ 4298867 h 5438905"/>
              <a:gd name="connsiteX73" fmla="*/ 309294 w 3016868"/>
              <a:gd name="connsiteY73" fmla="*/ 4393870 h 5438905"/>
              <a:gd name="connsiteX74" fmla="*/ 321169 w 3016868"/>
              <a:gd name="connsiteY74" fmla="*/ 4429496 h 5438905"/>
              <a:gd name="connsiteX75" fmla="*/ 333044 w 3016868"/>
              <a:gd name="connsiteY75" fmla="*/ 4488872 h 5438905"/>
              <a:gd name="connsiteX76" fmla="*/ 344920 w 3016868"/>
              <a:gd name="connsiteY76" fmla="*/ 4797631 h 5438905"/>
              <a:gd name="connsiteX77" fmla="*/ 356795 w 3016868"/>
              <a:gd name="connsiteY77" fmla="*/ 4833257 h 5438905"/>
              <a:gd name="connsiteX78" fmla="*/ 368670 w 3016868"/>
              <a:gd name="connsiteY78" fmla="*/ 4880758 h 5438905"/>
              <a:gd name="connsiteX79" fmla="*/ 392421 w 3016868"/>
              <a:gd name="connsiteY79" fmla="*/ 4987636 h 5438905"/>
              <a:gd name="connsiteX80" fmla="*/ 404296 w 3016868"/>
              <a:gd name="connsiteY80" fmla="*/ 5070763 h 5438905"/>
              <a:gd name="connsiteX81" fmla="*/ 439922 w 3016868"/>
              <a:gd name="connsiteY81" fmla="*/ 5189516 h 5438905"/>
              <a:gd name="connsiteX82" fmla="*/ 451797 w 3016868"/>
              <a:gd name="connsiteY82" fmla="*/ 5225142 h 5438905"/>
              <a:gd name="connsiteX83" fmla="*/ 511174 w 3016868"/>
              <a:gd name="connsiteY83" fmla="*/ 5332020 h 5438905"/>
              <a:gd name="connsiteX84" fmla="*/ 546800 w 3016868"/>
              <a:gd name="connsiteY84" fmla="*/ 5367646 h 5438905"/>
              <a:gd name="connsiteX85" fmla="*/ 582426 w 3016868"/>
              <a:gd name="connsiteY85" fmla="*/ 5379522 h 5438905"/>
              <a:gd name="connsiteX86" fmla="*/ 736805 w 3016868"/>
              <a:gd name="connsiteY86" fmla="*/ 5415148 h 5438905"/>
              <a:gd name="connsiteX87" fmla="*/ 808057 w 3016868"/>
              <a:gd name="connsiteY87" fmla="*/ 5403272 h 5438905"/>
              <a:gd name="connsiteX88" fmla="*/ 926810 w 3016868"/>
              <a:gd name="connsiteY88" fmla="*/ 5391397 h 5438905"/>
              <a:gd name="connsiteX89" fmla="*/ 1033688 w 3016868"/>
              <a:gd name="connsiteY89" fmla="*/ 5379522 h 5438905"/>
              <a:gd name="connsiteX90" fmla="*/ 1164317 w 3016868"/>
              <a:gd name="connsiteY90" fmla="*/ 5343896 h 5438905"/>
              <a:gd name="connsiteX91" fmla="*/ 1294946 w 3016868"/>
              <a:gd name="connsiteY91" fmla="*/ 5367646 h 5438905"/>
              <a:gd name="connsiteX92" fmla="*/ 1342447 w 3016868"/>
              <a:gd name="connsiteY92" fmla="*/ 5379522 h 5438905"/>
              <a:gd name="connsiteX93" fmla="*/ 1437449 w 3016868"/>
              <a:gd name="connsiteY93" fmla="*/ 5403272 h 5438905"/>
              <a:gd name="connsiteX94" fmla="*/ 1473075 w 3016868"/>
              <a:gd name="connsiteY94" fmla="*/ 5427023 h 5438905"/>
              <a:gd name="connsiteX95" fmla="*/ 1627455 w 3016868"/>
              <a:gd name="connsiteY95" fmla="*/ 5427023 h 5438905"/>
              <a:gd name="connsiteX96" fmla="*/ 1663081 w 3016868"/>
              <a:gd name="connsiteY96" fmla="*/ 5415148 h 5438905"/>
              <a:gd name="connsiteX97" fmla="*/ 1698707 w 3016868"/>
              <a:gd name="connsiteY97" fmla="*/ 5391397 h 5438905"/>
              <a:gd name="connsiteX98" fmla="*/ 1793709 w 3016868"/>
              <a:gd name="connsiteY98" fmla="*/ 5379522 h 5438905"/>
              <a:gd name="connsiteX99" fmla="*/ 2292473 w 3016868"/>
              <a:gd name="connsiteY99" fmla="*/ 5355771 h 5438905"/>
              <a:gd name="connsiteX100" fmla="*/ 2375600 w 3016868"/>
              <a:gd name="connsiteY100" fmla="*/ 5332020 h 5438905"/>
              <a:gd name="connsiteX101" fmla="*/ 2696234 w 3016868"/>
              <a:gd name="connsiteY101" fmla="*/ 5308270 h 5438905"/>
              <a:gd name="connsiteX102" fmla="*/ 2743735 w 3016868"/>
              <a:gd name="connsiteY102" fmla="*/ 5296394 h 5438905"/>
              <a:gd name="connsiteX103" fmla="*/ 2862488 w 3016868"/>
              <a:gd name="connsiteY103" fmla="*/ 5320145 h 5438905"/>
              <a:gd name="connsiteX104" fmla="*/ 3016868 w 3016868"/>
              <a:gd name="connsiteY104" fmla="*/ 5332020 h 5438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3016868" h="5438905">
                <a:moveTo>
                  <a:pt x="2209346" y="0"/>
                </a:moveTo>
                <a:cubicBezTo>
                  <a:pt x="2189554" y="11875"/>
                  <a:pt x="2170982" y="26074"/>
                  <a:pt x="2149969" y="35625"/>
                </a:cubicBezTo>
                <a:cubicBezTo>
                  <a:pt x="2127178" y="45985"/>
                  <a:pt x="2101109" y="48180"/>
                  <a:pt x="2078717" y="59376"/>
                </a:cubicBezTo>
                <a:cubicBezTo>
                  <a:pt x="2062883" y="67293"/>
                  <a:pt x="2048010" y="77529"/>
                  <a:pt x="2031216" y="83127"/>
                </a:cubicBezTo>
                <a:cubicBezTo>
                  <a:pt x="2012068" y="89510"/>
                  <a:pt x="1991543" y="90624"/>
                  <a:pt x="1971839" y="95002"/>
                </a:cubicBezTo>
                <a:cubicBezTo>
                  <a:pt x="1955907" y="98542"/>
                  <a:pt x="1939971" y="102187"/>
                  <a:pt x="1924338" y="106877"/>
                </a:cubicBezTo>
                <a:cubicBezTo>
                  <a:pt x="1900358" y="114071"/>
                  <a:pt x="1876837" y="122711"/>
                  <a:pt x="1853086" y="130628"/>
                </a:cubicBezTo>
                <a:lnTo>
                  <a:pt x="1817460" y="142503"/>
                </a:lnTo>
                <a:cubicBezTo>
                  <a:pt x="1790852" y="151372"/>
                  <a:pt x="1762033" y="161993"/>
                  <a:pt x="1734333" y="166254"/>
                </a:cubicBezTo>
                <a:cubicBezTo>
                  <a:pt x="1649700" y="179274"/>
                  <a:pt x="1528103" y="184753"/>
                  <a:pt x="1449325" y="190005"/>
                </a:cubicBezTo>
                <a:cubicBezTo>
                  <a:pt x="1437450" y="193963"/>
                  <a:pt x="1425896" y="199065"/>
                  <a:pt x="1413699" y="201880"/>
                </a:cubicBezTo>
                <a:cubicBezTo>
                  <a:pt x="1374365" y="210957"/>
                  <a:pt x="1333243" y="212866"/>
                  <a:pt x="1294946" y="225631"/>
                </a:cubicBezTo>
                <a:lnTo>
                  <a:pt x="1223694" y="249381"/>
                </a:lnTo>
                <a:lnTo>
                  <a:pt x="1188068" y="261257"/>
                </a:lnTo>
                <a:cubicBezTo>
                  <a:pt x="1215776" y="344384"/>
                  <a:pt x="1188067" y="324592"/>
                  <a:pt x="1247444" y="344384"/>
                </a:cubicBezTo>
                <a:cubicBezTo>
                  <a:pt x="1276356" y="431119"/>
                  <a:pt x="1265123" y="391348"/>
                  <a:pt x="1283070" y="463137"/>
                </a:cubicBezTo>
                <a:cubicBezTo>
                  <a:pt x="1279112" y="502721"/>
                  <a:pt x="1277244" y="542571"/>
                  <a:pt x="1271195" y="581890"/>
                </a:cubicBezTo>
                <a:cubicBezTo>
                  <a:pt x="1269292" y="594262"/>
                  <a:pt x="1266264" y="607101"/>
                  <a:pt x="1259320" y="617516"/>
                </a:cubicBezTo>
                <a:cubicBezTo>
                  <a:pt x="1250004" y="631490"/>
                  <a:pt x="1236596" y="642391"/>
                  <a:pt x="1223694" y="653142"/>
                </a:cubicBezTo>
                <a:cubicBezTo>
                  <a:pt x="1212730" y="662279"/>
                  <a:pt x="1199943" y="668976"/>
                  <a:pt x="1188068" y="676893"/>
                </a:cubicBezTo>
                <a:cubicBezTo>
                  <a:pt x="1180151" y="688768"/>
                  <a:pt x="1175462" y="703603"/>
                  <a:pt x="1164317" y="712519"/>
                </a:cubicBezTo>
                <a:cubicBezTo>
                  <a:pt x="1154542" y="720339"/>
                  <a:pt x="1139887" y="718796"/>
                  <a:pt x="1128691" y="724394"/>
                </a:cubicBezTo>
                <a:cubicBezTo>
                  <a:pt x="1115925" y="730777"/>
                  <a:pt x="1105831" y="741762"/>
                  <a:pt x="1093065" y="748145"/>
                </a:cubicBezTo>
                <a:cubicBezTo>
                  <a:pt x="1067602" y="760876"/>
                  <a:pt x="1006298" y="770961"/>
                  <a:pt x="986187" y="771896"/>
                </a:cubicBezTo>
                <a:cubicBezTo>
                  <a:pt x="839829" y="778703"/>
                  <a:pt x="693262" y="779813"/>
                  <a:pt x="546800" y="783771"/>
                </a:cubicBezTo>
                <a:cubicBezTo>
                  <a:pt x="450851" y="799762"/>
                  <a:pt x="498393" y="788031"/>
                  <a:pt x="404296" y="819397"/>
                </a:cubicBezTo>
                <a:cubicBezTo>
                  <a:pt x="404291" y="819399"/>
                  <a:pt x="333048" y="843145"/>
                  <a:pt x="333044" y="843148"/>
                </a:cubicBezTo>
                <a:cubicBezTo>
                  <a:pt x="287002" y="873841"/>
                  <a:pt x="310958" y="862384"/>
                  <a:pt x="261792" y="878774"/>
                </a:cubicBezTo>
                <a:cubicBezTo>
                  <a:pt x="206374" y="961900"/>
                  <a:pt x="238041" y="934191"/>
                  <a:pt x="178665" y="973776"/>
                </a:cubicBezTo>
                <a:cubicBezTo>
                  <a:pt x="135361" y="1103693"/>
                  <a:pt x="204423" y="906916"/>
                  <a:pt x="143039" y="1045028"/>
                </a:cubicBezTo>
                <a:cubicBezTo>
                  <a:pt x="132871" y="1067906"/>
                  <a:pt x="127205" y="1092529"/>
                  <a:pt x="119288" y="1116280"/>
                </a:cubicBezTo>
                <a:cubicBezTo>
                  <a:pt x="115330" y="1128155"/>
                  <a:pt x="110449" y="1139762"/>
                  <a:pt x="107413" y="1151906"/>
                </a:cubicBezTo>
                <a:cubicBezTo>
                  <a:pt x="103455" y="1167740"/>
                  <a:pt x="100228" y="1183774"/>
                  <a:pt x="95538" y="1199407"/>
                </a:cubicBezTo>
                <a:cubicBezTo>
                  <a:pt x="88344" y="1223387"/>
                  <a:pt x="79704" y="1246908"/>
                  <a:pt x="71787" y="1270659"/>
                </a:cubicBezTo>
                <a:lnTo>
                  <a:pt x="59912" y="1306285"/>
                </a:lnTo>
                <a:lnTo>
                  <a:pt x="48036" y="1341911"/>
                </a:lnTo>
                <a:cubicBezTo>
                  <a:pt x="44078" y="1381495"/>
                  <a:pt x="43492" y="1421564"/>
                  <a:pt x="36161" y="1460664"/>
                </a:cubicBezTo>
                <a:cubicBezTo>
                  <a:pt x="31547" y="1485271"/>
                  <a:pt x="12410" y="1531916"/>
                  <a:pt x="12410" y="1531916"/>
                </a:cubicBezTo>
                <a:cubicBezTo>
                  <a:pt x="-1404" y="1670064"/>
                  <a:pt x="-6663" y="1652471"/>
                  <a:pt x="12410" y="1805049"/>
                </a:cubicBezTo>
                <a:cubicBezTo>
                  <a:pt x="13963" y="1817470"/>
                  <a:pt x="18688" y="1829479"/>
                  <a:pt x="24286" y="1840675"/>
                </a:cubicBezTo>
                <a:cubicBezTo>
                  <a:pt x="30669" y="1853440"/>
                  <a:pt x="37295" y="1866903"/>
                  <a:pt x="48036" y="1876301"/>
                </a:cubicBezTo>
                <a:cubicBezTo>
                  <a:pt x="69518" y="1895098"/>
                  <a:pt x="119288" y="1923802"/>
                  <a:pt x="119288" y="1923802"/>
                </a:cubicBezTo>
                <a:cubicBezTo>
                  <a:pt x="176106" y="2009028"/>
                  <a:pt x="146606" y="1974870"/>
                  <a:pt x="202416" y="2030680"/>
                </a:cubicBezTo>
                <a:cubicBezTo>
                  <a:pt x="223317" y="2093385"/>
                  <a:pt x="207348" y="2055892"/>
                  <a:pt x="261792" y="2137558"/>
                </a:cubicBezTo>
                <a:lnTo>
                  <a:pt x="309294" y="2208810"/>
                </a:lnTo>
                <a:cubicBezTo>
                  <a:pt x="317211" y="2220685"/>
                  <a:pt x="321169" y="2236519"/>
                  <a:pt x="333044" y="2244436"/>
                </a:cubicBezTo>
                <a:lnTo>
                  <a:pt x="368670" y="2268187"/>
                </a:lnTo>
                <a:cubicBezTo>
                  <a:pt x="427647" y="2356649"/>
                  <a:pt x="351841" y="2247989"/>
                  <a:pt x="428047" y="2339438"/>
                </a:cubicBezTo>
                <a:cubicBezTo>
                  <a:pt x="477528" y="2398816"/>
                  <a:pt x="422107" y="2355271"/>
                  <a:pt x="487423" y="2398815"/>
                </a:cubicBezTo>
                <a:cubicBezTo>
                  <a:pt x="491382" y="2410690"/>
                  <a:pt x="493220" y="2423499"/>
                  <a:pt x="499299" y="2434441"/>
                </a:cubicBezTo>
                <a:cubicBezTo>
                  <a:pt x="513162" y="2459394"/>
                  <a:pt x="546800" y="2505693"/>
                  <a:pt x="546800" y="2505693"/>
                </a:cubicBezTo>
                <a:lnTo>
                  <a:pt x="570551" y="2576945"/>
                </a:lnTo>
                <a:lnTo>
                  <a:pt x="582426" y="2612571"/>
                </a:lnTo>
                <a:cubicBezTo>
                  <a:pt x="586384" y="2656114"/>
                  <a:pt x="588522" y="2699861"/>
                  <a:pt x="594301" y="2743200"/>
                </a:cubicBezTo>
                <a:cubicBezTo>
                  <a:pt x="597614" y="2768046"/>
                  <a:pt x="609912" y="2801907"/>
                  <a:pt x="618052" y="2826327"/>
                </a:cubicBezTo>
                <a:cubicBezTo>
                  <a:pt x="614094" y="2893620"/>
                  <a:pt x="612568" y="2961101"/>
                  <a:pt x="606177" y="3028207"/>
                </a:cubicBezTo>
                <a:cubicBezTo>
                  <a:pt x="604630" y="3044455"/>
                  <a:pt x="597842" y="3059776"/>
                  <a:pt x="594301" y="3075709"/>
                </a:cubicBezTo>
                <a:cubicBezTo>
                  <a:pt x="575193" y="3161695"/>
                  <a:pt x="591772" y="3107046"/>
                  <a:pt x="570551" y="3170711"/>
                </a:cubicBezTo>
                <a:cubicBezTo>
                  <a:pt x="566592" y="3202379"/>
                  <a:pt x="562404" y="3234018"/>
                  <a:pt x="558675" y="3265714"/>
                </a:cubicBezTo>
                <a:cubicBezTo>
                  <a:pt x="554487" y="3301314"/>
                  <a:pt x="552250" y="3337164"/>
                  <a:pt x="546800" y="3372592"/>
                </a:cubicBezTo>
                <a:cubicBezTo>
                  <a:pt x="542539" y="3400289"/>
                  <a:pt x="531918" y="3429113"/>
                  <a:pt x="523049" y="3455719"/>
                </a:cubicBezTo>
                <a:cubicBezTo>
                  <a:pt x="519091" y="3495303"/>
                  <a:pt x="516800" y="3535090"/>
                  <a:pt x="511174" y="3574472"/>
                </a:cubicBezTo>
                <a:cubicBezTo>
                  <a:pt x="505239" y="3616021"/>
                  <a:pt x="497577" y="3620370"/>
                  <a:pt x="487423" y="3657600"/>
                </a:cubicBezTo>
                <a:cubicBezTo>
                  <a:pt x="478834" y="3689092"/>
                  <a:pt x="463673" y="3752602"/>
                  <a:pt x="463673" y="3752602"/>
                </a:cubicBezTo>
                <a:cubicBezTo>
                  <a:pt x="459714" y="3792186"/>
                  <a:pt x="457846" y="3832036"/>
                  <a:pt x="451797" y="3871355"/>
                </a:cubicBezTo>
                <a:cubicBezTo>
                  <a:pt x="449894" y="3883727"/>
                  <a:pt x="443216" y="3894904"/>
                  <a:pt x="439922" y="3906981"/>
                </a:cubicBezTo>
                <a:cubicBezTo>
                  <a:pt x="431333" y="3938473"/>
                  <a:pt x="424088" y="3970316"/>
                  <a:pt x="416171" y="4001984"/>
                </a:cubicBezTo>
                <a:cubicBezTo>
                  <a:pt x="413135" y="4014128"/>
                  <a:pt x="407735" y="4025574"/>
                  <a:pt x="404296" y="4037610"/>
                </a:cubicBezTo>
                <a:cubicBezTo>
                  <a:pt x="399224" y="4055364"/>
                  <a:pt x="390036" y="4101757"/>
                  <a:pt x="380546" y="4120737"/>
                </a:cubicBezTo>
                <a:cubicBezTo>
                  <a:pt x="374163" y="4133503"/>
                  <a:pt x="364712" y="4144488"/>
                  <a:pt x="356795" y="4156363"/>
                </a:cubicBezTo>
                <a:cubicBezTo>
                  <a:pt x="352837" y="4168238"/>
                  <a:pt x="350518" y="4180793"/>
                  <a:pt x="344920" y="4191989"/>
                </a:cubicBezTo>
                <a:cubicBezTo>
                  <a:pt x="338537" y="4204755"/>
                  <a:pt x="326966" y="4214573"/>
                  <a:pt x="321169" y="4227615"/>
                </a:cubicBezTo>
                <a:cubicBezTo>
                  <a:pt x="311001" y="4250493"/>
                  <a:pt x="297418" y="4298867"/>
                  <a:pt x="297418" y="4298867"/>
                </a:cubicBezTo>
                <a:cubicBezTo>
                  <a:pt x="301377" y="4330535"/>
                  <a:pt x="303585" y="4362471"/>
                  <a:pt x="309294" y="4393870"/>
                </a:cubicBezTo>
                <a:cubicBezTo>
                  <a:pt x="311533" y="4406186"/>
                  <a:pt x="318133" y="4417352"/>
                  <a:pt x="321169" y="4429496"/>
                </a:cubicBezTo>
                <a:cubicBezTo>
                  <a:pt x="326064" y="4449077"/>
                  <a:pt x="329086" y="4469080"/>
                  <a:pt x="333044" y="4488872"/>
                </a:cubicBezTo>
                <a:cubicBezTo>
                  <a:pt x="337003" y="4591792"/>
                  <a:pt x="337834" y="4694879"/>
                  <a:pt x="344920" y="4797631"/>
                </a:cubicBezTo>
                <a:cubicBezTo>
                  <a:pt x="345781" y="4810119"/>
                  <a:pt x="353356" y="4821221"/>
                  <a:pt x="356795" y="4833257"/>
                </a:cubicBezTo>
                <a:cubicBezTo>
                  <a:pt x="361279" y="4848950"/>
                  <a:pt x="365469" y="4864754"/>
                  <a:pt x="368670" y="4880758"/>
                </a:cubicBezTo>
                <a:cubicBezTo>
                  <a:pt x="389570" y="4985255"/>
                  <a:pt x="369311" y="4918303"/>
                  <a:pt x="392421" y="4987636"/>
                </a:cubicBezTo>
                <a:cubicBezTo>
                  <a:pt x="396379" y="5015345"/>
                  <a:pt x="399289" y="5043224"/>
                  <a:pt x="404296" y="5070763"/>
                </a:cubicBezTo>
                <a:cubicBezTo>
                  <a:pt x="411475" y="5110250"/>
                  <a:pt x="427527" y="5152330"/>
                  <a:pt x="439922" y="5189516"/>
                </a:cubicBezTo>
                <a:lnTo>
                  <a:pt x="451797" y="5225142"/>
                </a:lnTo>
                <a:cubicBezTo>
                  <a:pt x="466730" y="5269939"/>
                  <a:pt x="470344" y="5291190"/>
                  <a:pt x="511174" y="5332020"/>
                </a:cubicBezTo>
                <a:cubicBezTo>
                  <a:pt x="523049" y="5343895"/>
                  <a:pt x="532826" y="5358330"/>
                  <a:pt x="546800" y="5367646"/>
                </a:cubicBezTo>
                <a:cubicBezTo>
                  <a:pt x="557215" y="5374590"/>
                  <a:pt x="570920" y="5374591"/>
                  <a:pt x="582426" y="5379522"/>
                </a:cubicBezTo>
                <a:cubicBezTo>
                  <a:pt x="679887" y="5421291"/>
                  <a:pt x="576090" y="5397290"/>
                  <a:pt x="736805" y="5415148"/>
                </a:cubicBezTo>
                <a:cubicBezTo>
                  <a:pt x="760556" y="5411189"/>
                  <a:pt x="784165" y="5406259"/>
                  <a:pt x="808057" y="5403272"/>
                </a:cubicBezTo>
                <a:cubicBezTo>
                  <a:pt x="847532" y="5398338"/>
                  <a:pt x="887247" y="5395561"/>
                  <a:pt x="926810" y="5391397"/>
                </a:cubicBezTo>
                <a:lnTo>
                  <a:pt x="1033688" y="5379522"/>
                </a:lnTo>
                <a:cubicBezTo>
                  <a:pt x="1140835" y="5352735"/>
                  <a:pt x="1097724" y="5366093"/>
                  <a:pt x="1164317" y="5343896"/>
                </a:cubicBezTo>
                <a:cubicBezTo>
                  <a:pt x="1215868" y="5352488"/>
                  <a:pt x="1245163" y="5356583"/>
                  <a:pt x="1294946" y="5367646"/>
                </a:cubicBezTo>
                <a:cubicBezTo>
                  <a:pt x="1310878" y="5371187"/>
                  <a:pt x="1326515" y="5375981"/>
                  <a:pt x="1342447" y="5379522"/>
                </a:cubicBezTo>
                <a:cubicBezTo>
                  <a:pt x="1428435" y="5398631"/>
                  <a:pt x="1373783" y="5382051"/>
                  <a:pt x="1437449" y="5403272"/>
                </a:cubicBezTo>
                <a:cubicBezTo>
                  <a:pt x="1449324" y="5411189"/>
                  <a:pt x="1459711" y="5422012"/>
                  <a:pt x="1473075" y="5427023"/>
                </a:cubicBezTo>
                <a:cubicBezTo>
                  <a:pt x="1532010" y="5449124"/>
                  <a:pt x="1562603" y="5435129"/>
                  <a:pt x="1627455" y="5427023"/>
                </a:cubicBezTo>
                <a:cubicBezTo>
                  <a:pt x="1639330" y="5423065"/>
                  <a:pt x="1651885" y="5420746"/>
                  <a:pt x="1663081" y="5415148"/>
                </a:cubicBezTo>
                <a:cubicBezTo>
                  <a:pt x="1675847" y="5408765"/>
                  <a:pt x="1684937" y="5395152"/>
                  <a:pt x="1698707" y="5391397"/>
                </a:cubicBezTo>
                <a:cubicBezTo>
                  <a:pt x="1729496" y="5383000"/>
                  <a:pt x="1761853" y="5381433"/>
                  <a:pt x="1793709" y="5379522"/>
                </a:cubicBezTo>
                <a:cubicBezTo>
                  <a:pt x="1959853" y="5369553"/>
                  <a:pt x="2292473" y="5355771"/>
                  <a:pt x="2292473" y="5355771"/>
                </a:cubicBezTo>
                <a:cubicBezTo>
                  <a:pt x="2322992" y="5345598"/>
                  <a:pt x="2342802" y="5337983"/>
                  <a:pt x="2375600" y="5332020"/>
                </a:cubicBezTo>
                <a:cubicBezTo>
                  <a:pt x="2489429" y="5311324"/>
                  <a:pt x="2566054" y="5314779"/>
                  <a:pt x="2696234" y="5308270"/>
                </a:cubicBezTo>
                <a:cubicBezTo>
                  <a:pt x="2712068" y="5304311"/>
                  <a:pt x="2727414" y="5296394"/>
                  <a:pt x="2743735" y="5296394"/>
                </a:cubicBezTo>
                <a:cubicBezTo>
                  <a:pt x="2929112" y="5296394"/>
                  <a:pt x="2760122" y="5305522"/>
                  <a:pt x="2862488" y="5320145"/>
                </a:cubicBezTo>
                <a:cubicBezTo>
                  <a:pt x="2950633" y="5332737"/>
                  <a:pt x="2958515" y="5332020"/>
                  <a:pt x="3016868" y="5332020"/>
                </a:cubicBezTo>
              </a:path>
            </a:pathLst>
          </a:custGeom>
          <a:noFill/>
          <a:ln w="8890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5724128" y="4881934"/>
            <a:ext cx="2460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Antarktická deska</a:t>
            </a:r>
            <a:endParaRPr lang="cs-CZ" sz="2400" b="1" dirty="0"/>
          </a:p>
        </p:txBody>
      </p:sp>
      <p:pic>
        <p:nvPicPr>
          <p:cNvPr id="3074" name="Picture 2" descr="C:\Users\Nováková\AppData\Local\Microsoft\Windows\Temporary Internet Files\Content.IE5\AHNR3WJI\MC9003970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710" y="5836446"/>
            <a:ext cx="866851" cy="85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61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11022E-16 L -0.31806 1.11022E-16 C -0.46076 1.11022E-16 -0.63594 0.04097 -0.63594 0.07454 L -0.63594 0.14907 " pathEditMode="relative" rAng="0" ptsTypes="FfFF">
                                      <p:cBhvr>
                                        <p:cTn id="9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806" y="745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48148E-6 L -0.13212 -1.48148E-6 C -0.19132 -1.48148E-6 -0.26406 0.02639 -0.26406 0.04838 L -0.26406 0.09676 " pathEditMode="relative" rAng="0" ptsTypes="FfFF">
                                      <p:cBhvr>
                                        <p:cTn id="10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12" y="48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2" grpId="2" animBg="1"/>
      <p:bldP spid="6" grpId="0"/>
      <p:bldP spid="7" grpId="0"/>
      <p:bldP spid="8" grpId="0"/>
      <p:bldP spid="9" grpId="0"/>
      <p:bldP spid="10" grpId="0"/>
      <p:bldP spid="12" grpId="0"/>
      <p:bldP spid="12" grpId="1"/>
      <p:bldP spid="25" grpId="0" animBg="1"/>
      <p:bldP spid="25" grpId="1" animBg="1"/>
      <p:bldP spid="37" grpId="0" animBg="1"/>
      <p:bldP spid="37" grpId="1" animBg="1"/>
      <p:bldP spid="42" grpId="0" animBg="1"/>
      <p:bldP spid="42" grpId="1" animBg="1"/>
      <p:bldP spid="51" grpId="0" animBg="1"/>
      <p:bldP spid="51" grpId="1" animBg="1"/>
      <p:bldP spid="21" grpId="0"/>
      <p:bldP spid="2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138" y="-2694"/>
            <a:ext cx="5112568" cy="6860694"/>
          </a:xfrm>
        </p:spPr>
      </p:pic>
      <p:sp>
        <p:nvSpPr>
          <p:cNvPr id="5" name="Nadpis 1"/>
          <p:cNvSpPr txBox="1">
            <a:spLocks/>
          </p:cNvSpPr>
          <p:nvPr/>
        </p:nvSpPr>
        <p:spPr>
          <a:xfrm>
            <a:off x="5220072" y="0"/>
            <a:ext cx="3744416" cy="15567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 smtClean="0"/>
              <a:t>Přiřaď k deskám jejich správný název?</a:t>
            </a:r>
            <a:endParaRPr lang="cs-CZ" sz="28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5695050" y="5055567"/>
            <a:ext cx="3028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Severoamerická deska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652120" y="3543399"/>
            <a:ext cx="2207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Kokosová deska</a:t>
            </a:r>
            <a:endParaRPr lang="cs-CZ" sz="2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5652120" y="2276872"/>
            <a:ext cx="2077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Karibská deska</a:t>
            </a:r>
            <a:endParaRPr lang="cs-CZ" sz="24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5671021" y="1556792"/>
            <a:ext cx="1771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Deska </a:t>
            </a:r>
            <a:r>
              <a:rPr lang="cs-CZ" sz="2400" b="1" dirty="0" err="1" smtClean="0"/>
              <a:t>Nazca</a:t>
            </a:r>
            <a:endParaRPr lang="cs-CZ" sz="2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5652120" y="4263479"/>
            <a:ext cx="2668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Jihoamerická deska</a:t>
            </a:r>
            <a:endParaRPr lang="cs-CZ" sz="24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717753" y="5631631"/>
            <a:ext cx="1795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Deska </a:t>
            </a:r>
            <a:r>
              <a:rPr lang="cs-CZ" sz="2400" b="1" dirty="0" err="1" smtClean="0"/>
              <a:t>Scotia</a:t>
            </a:r>
            <a:endParaRPr lang="cs-CZ" sz="2400" b="1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5699909" y="2924944"/>
            <a:ext cx="2460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Antarktická deska</a:t>
            </a:r>
            <a:endParaRPr lang="cs-CZ" sz="2400" b="1" dirty="0"/>
          </a:p>
        </p:txBody>
      </p:sp>
      <p:pic>
        <p:nvPicPr>
          <p:cNvPr id="11" name="Picture 2" descr="C:\Users\Nováková\AppData\Local\Microsoft\Windows\Temporary Internet Files\Content.IE5\AHNR3WJI\MC9003970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860" y="5862463"/>
            <a:ext cx="866851" cy="85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820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947E-6 L -0.27777 2.96947E-6 C -0.40243 2.96947E-6 -0.55555 0.0599 -0.55555 0.10892 L -0.55555 0.21808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778" y="108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7.40741E-7 L -0.23021 7.40741E-7 C -0.33351 7.40741E-7 -0.4599 -0.05301 -0.4599 -0.09607 L -0.4599 -0.19097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03" y="-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-0.3125 -1.48148E-6 C -0.45261 -1.48148E-6 -0.62466 -0.08403 -0.62466 -0.15116 L -0.62466 -0.30231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33" y="-15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14616E-6 L -0.18316 2.14616E-6 C -0.26563 2.14616E-6 -0.36632 -0.08071 -0.36632 -0.14616 L -0.36632 -0.29163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16" y="-14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59019E-7 L -0.26632 -2.59019E-7 C -0.38594 -2.59019E-7 -0.53247 -0.19334 -0.53247 -0.35014 L -0.53247 -0.70074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32" y="-35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6 L -0.31406 -3.7037E-6 C -0.45503 -3.7037E-6 -0.62795 0.10324 -0.62795 0.18797 L -0.62795 0.37616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06" y="1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-0.1316 3.7037E-7 C -0.19063 3.7037E-7 -0.26285 0.01481 -0.26285 0.02731 L -0.26285 0.05486 " pathEditMode="relative" rAng="0" ptsTypes="FfFF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42" y="2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5" grpId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64088" y="274638"/>
            <a:ext cx="3322712" cy="1143000"/>
          </a:xfrm>
        </p:spPr>
        <p:txBody>
          <a:bodyPr>
            <a:noAutofit/>
          </a:bodyPr>
          <a:lstStyle/>
          <a:p>
            <a:r>
              <a:rPr lang="cs-CZ" sz="2800" dirty="0" smtClean="0"/>
              <a:t>Prostuduj směry pohybů jednotlivých desek!</a:t>
            </a:r>
            <a:endParaRPr lang="cs-CZ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840"/>
            <a:ext cx="5086265" cy="6839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591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 txBox="1">
            <a:spLocks/>
          </p:cNvSpPr>
          <p:nvPr/>
        </p:nvSpPr>
        <p:spPr>
          <a:xfrm>
            <a:off x="0" y="0"/>
            <a:ext cx="8964488" cy="12687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 smtClean="0"/>
              <a:t>Jaké typy střetů evidujeme u následujících desek a co jejich společným působením vzniká?</a:t>
            </a:r>
            <a:endParaRPr lang="cs-CZ" sz="2800" dirty="0"/>
          </a:p>
        </p:txBody>
      </p:sp>
      <p:sp>
        <p:nvSpPr>
          <p:cNvPr id="6" name="TextovéPole 5">
            <a:hlinkClick r:id="rId2" action="ppaction://hlinksldjump"/>
          </p:cNvPr>
          <p:cNvSpPr txBox="1"/>
          <p:nvPr/>
        </p:nvSpPr>
        <p:spPr>
          <a:xfrm>
            <a:off x="4230704" y="1273665"/>
            <a:ext cx="4614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hlinkClick r:id="rId2" action="ppaction://hlinksldjump"/>
              </a:rPr>
              <a:t>Karibská a Severoamerická deska? </a:t>
            </a:r>
            <a:endParaRPr lang="cs-CZ" sz="2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4211961" y="2535287"/>
            <a:ext cx="4932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hlinkClick r:id="rId3" action="ppaction://hlinksldjump"/>
              </a:rPr>
              <a:t>Kokosová, Severoamerická a Karibská deska? </a:t>
            </a:r>
            <a:endParaRPr lang="cs-CZ" sz="2400" b="1" dirty="0"/>
          </a:p>
        </p:txBody>
      </p:sp>
      <p:sp>
        <p:nvSpPr>
          <p:cNvPr id="9" name="TextovéPole 8"/>
          <p:cNvSpPr txBox="1"/>
          <p:nvPr/>
        </p:nvSpPr>
        <p:spPr>
          <a:xfrm>
            <a:off x="4282702" y="5199583"/>
            <a:ext cx="4688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hlinkClick r:id="rId4" action="ppaction://hlinksldjump"/>
              </a:rPr>
              <a:t>Deska </a:t>
            </a:r>
            <a:r>
              <a:rPr lang="cs-CZ" sz="2400" b="1" dirty="0" err="1" smtClean="0">
                <a:hlinkClick r:id="rId4" action="ppaction://hlinksldjump"/>
              </a:rPr>
              <a:t>Nazca</a:t>
            </a:r>
            <a:r>
              <a:rPr lang="cs-CZ" sz="2400" b="1" dirty="0" smtClean="0">
                <a:hlinkClick r:id="rId4" action="ppaction://hlinksldjump"/>
              </a:rPr>
              <a:t> a Jihoamerická deska?</a:t>
            </a:r>
            <a:endParaRPr lang="cs-CZ" sz="2400" b="1" dirty="0"/>
          </a:p>
        </p:txBody>
      </p:sp>
      <p:sp>
        <p:nvSpPr>
          <p:cNvPr id="10" name="TextovéPole 9"/>
          <p:cNvSpPr txBox="1"/>
          <p:nvPr/>
        </p:nvSpPr>
        <p:spPr>
          <a:xfrm>
            <a:off x="4263057" y="3903439"/>
            <a:ext cx="41850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hlinkClick r:id="rId3" action="ppaction://hlinksldjump"/>
              </a:rPr>
              <a:t>Jihoamerická a Karibská deska?</a:t>
            </a:r>
            <a:endParaRPr lang="cs-CZ" sz="2400" b="1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2050"/>
            <a:ext cx="4236064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Nováková\AppData\Local\Microsoft\Windows\Temporary Internet Files\Content.IE5\AHNR3WJI\MC90039707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150" y="634380"/>
            <a:ext cx="785856" cy="77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95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cs-CZ" b="1" dirty="0" smtClean="0"/>
              <a:t>Karibská a Severoamerická deska?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857403"/>
          </a:xfrm>
        </p:spPr>
        <p:txBody>
          <a:bodyPr/>
          <a:lstStyle/>
          <a:p>
            <a:r>
              <a:rPr lang="cs-CZ" dirty="0" smtClean="0"/>
              <a:t>pohybují se téměř stejným směrem, ale Severoamerická rychleji</a:t>
            </a:r>
          </a:p>
          <a:p>
            <a:r>
              <a:rPr lang="cs-CZ" dirty="0" smtClean="0"/>
              <a:t>vzniká tím </a:t>
            </a:r>
            <a:r>
              <a:rPr lang="cs-CZ" dirty="0" smtClean="0">
                <a:hlinkClick r:id="rId2"/>
              </a:rPr>
              <a:t>transformní deskové </a:t>
            </a:r>
            <a:r>
              <a:rPr lang="cs-CZ" dirty="0" smtClean="0"/>
              <a:t>rozhraní (desky se o sebe třou), které má za následek častý výskyt zemětřesení</a:t>
            </a:r>
            <a:endParaRPr lang="cs-CZ" dirty="0"/>
          </a:p>
        </p:txBody>
      </p:sp>
      <p:sp>
        <p:nvSpPr>
          <p:cNvPr id="6" name="Šipka doleva 5">
            <a:hlinkClick r:id="rId3" action="ppaction://hlinksldjump"/>
          </p:cNvPr>
          <p:cNvSpPr/>
          <p:nvPr/>
        </p:nvSpPr>
        <p:spPr>
          <a:xfrm>
            <a:off x="7380312" y="5445224"/>
            <a:ext cx="1656184" cy="126095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62797"/>
            <a:ext cx="2376264" cy="3195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132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541</Words>
  <Application>Microsoft Office PowerPoint</Application>
  <PresentationFormat>Předvádění na obrazovce (4:3)</PresentationFormat>
  <Paragraphs>72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Motiv systému Office</vt:lpstr>
      <vt:lpstr>Pohyby litosférických desek a jejich důsledky na makroregion Latinské Ameriky</vt:lpstr>
      <vt:lpstr>Prezentace aplikace PowerPoint</vt:lpstr>
      <vt:lpstr>ANOTACE</vt:lpstr>
      <vt:lpstr>Jak postupoval vývoj kontinentů a oceánů do dnešní podoby?</vt:lpstr>
      <vt:lpstr>Prezentace aplikace PowerPoint</vt:lpstr>
      <vt:lpstr>Prezentace aplikace PowerPoint</vt:lpstr>
      <vt:lpstr>Prostuduj směry pohybů jednotlivých desek!</vt:lpstr>
      <vt:lpstr>Prezentace aplikace PowerPoint</vt:lpstr>
      <vt:lpstr>Karibská a Severoamerická deska? </vt:lpstr>
      <vt:lpstr>Kokosová, Severoamerická a Karibská deska? </vt:lpstr>
      <vt:lpstr>Jihoamerická a Karibská deska? </vt:lpstr>
      <vt:lpstr>Deska Nazca a Jihoamerická deska? </vt:lpstr>
      <vt:lpstr>samostatný úkol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Pohyby litosférických desek a jejich důsledky na makroregion Latinské Ameriky</dc:title>
  <dc:creator>Jana Nováková</dc:creator>
  <cp:lastModifiedBy>Konetzná Magda</cp:lastModifiedBy>
  <cp:revision>34</cp:revision>
  <cp:lastPrinted>2013-07-31T06:09:04Z</cp:lastPrinted>
  <dcterms:created xsi:type="dcterms:W3CDTF">2013-07-29T13:19:40Z</dcterms:created>
  <dcterms:modified xsi:type="dcterms:W3CDTF">2014-05-06T12:16:52Z</dcterms:modified>
</cp:coreProperties>
</file>