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58" r:id="rId5"/>
    <p:sldId id="259" r:id="rId6"/>
    <p:sldId id="263" r:id="rId7"/>
    <p:sldId id="264" r:id="rId8"/>
    <p:sldId id="265" r:id="rId9"/>
    <p:sldId id="266" r:id="rId10"/>
    <p:sldId id="261" r:id="rId11"/>
    <p:sldId id="267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C29E97-646C-4804-A120-D9809702C0B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A25D0E3-AEE0-4C32-95B6-F4066DBE10D8}">
      <dgm:prSet phldrT="[Text]"/>
      <dgm:spPr/>
      <dgm:t>
        <a:bodyPr/>
        <a:lstStyle/>
        <a:p>
          <a:r>
            <a:rPr lang="cs-CZ" dirty="0" smtClean="0"/>
            <a:t>Významový poměr slučovací</a:t>
          </a:r>
          <a:endParaRPr lang="cs-CZ" dirty="0"/>
        </a:p>
      </dgm:t>
    </dgm:pt>
    <dgm:pt modelId="{E80E326C-ED90-4AA7-A9B9-13CF197AC810}" type="parTrans" cxnId="{2ED5E872-1004-4F40-A9E9-3E842784D3DF}">
      <dgm:prSet/>
      <dgm:spPr/>
      <dgm:t>
        <a:bodyPr/>
        <a:lstStyle/>
        <a:p>
          <a:endParaRPr lang="cs-CZ"/>
        </a:p>
      </dgm:t>
    </dgm:pt>
    <dgm:pt modelId="{CEFF5B80-33D0-462B-B4EF-C572CCB286F8}" type="sibTrans" cxnId="{2ED5E872-1004-4F40-A9E9-3E842784D3DF}">
      <dgm:prSet/>
      <dgm:spPr/>
      <dgm:t>
        <a:bodyPr/>
        <a:lstStyle/>
        <a:p>
          <a:endParaRPr lang="cs-CZ"/>
        </a:p>
      </dgm:t>
    </dgm:pt>
    <dgm:pt modelId="{BAD2AD57-19C1-418E-A7A5-E6286AD92F42}">
      <dgm:prSet phldrT="[Text]"/>
      <dgm:spPr/>
      <dgm:t>
        <a:bodyPr/>
        <a:lstStyle/>
        <a:p>
          <a:r>
            <a:rPr lang="cs-CZ" dirty="0" smtClean="0"/>
            <a:t>Charakteristika </a:t>
          </a:r>
          <a:endParaRPr lang="cs-CZ" dirty="0"/>
        </a:p>
      </dgm:t>
    </dgm:pt>
    <dgm:pt modelId="{56E748BD-BBAD-4746-AEB0-0E15A4784CB3}" type="parTrans" cxnId="{41EE9DDD-0D29-46BD-8F29-214F55451659}">
      <dgm:prSet/>
      <dgm:spPr/>
      <dgm:t>
        <a:bodyPr/>
        <a:lstStyle/>
        <a:p>
          <a:endParaRPr lang="cs-CZ"/>
        </a:p>
      </dgm:t>
    </dgm:pt>
    <dgm:pt modelId="{67517B85-D799-4667-B3A9-72A381DDCFA2}" type="sibTrans" cxnId="{41EE9DDD-0D29-46BD-8F29-214F55451659}">
      <dgm:prSet/>
      <dgm:spPr/>
      <dgm:t>
        <a:bodyPr/>
        <a:lstStyle/>
        <a:p>
          <a:endParaRPr lang="cs-CZ"/>
        </a:p>
      </dgm:t>
    </dgm:pt>
    <dgm:pt modelId="{EDD81D1C-24BD-44F3-8CA7-7D429AD1602B}">
      <dgm:prSet phldrT="[Text]"/>
      <dgm:spPr/>
      <dgm:t>
        <a:bodyPr/>
        <a:lstStyle/>
        <a:p>
          <a:r>
            <a:rPr lang="cs-CZ" dirty="0" smtClean="0"/>
            <a:t>Spojovací výrazy </a:t>
          </a:r>
          <a:endParaRPr lang="cs-CZ" dirty="0"/>
        </a:p>
      </dgm:t>
    </dgm:pt>
    <dgm:pt modelId="{EB9279D6-5FED-49C2-8E7F-18BE820CA167}" type="parTrans" cxnId="{EB30D343-A6DE-4393-B582-AE51FD301B26}">
      <dgm:prSet/>
      <dgm:spPr/>
      <dgm:t>
        <a:bodyPr/>
        <a:lstStyle/>
        <a:p>
          <a:endParaRPr lang="cs-CZ"/>
        </a:p>
      </dgm:t>
    </dgm:pt>
    <dgm:pt modelId="{58761954-8119-44FB-8FF1-24B4AB91A361}" type="sibTrans" cxnId="{EB30D343-A6DE-4393-B582-AE51FD301B26}">
      <dgm:prSet/>
      <dgm:spPr/>
      <dgm:t>
        <a:bodyPr/>
        <a:lstStyle/>
        <a:p>
          <a:endParaRPr lang="cs-CZ"/>
        </a:p>
      </dgm:t>
    </dgm:pt>
    <dgm:pt modelId="{7F1E9103-B0DF-4EC3-B73F-A5D40395B248}">
      <dgm:prSet phldrT="[Text]"/>
      <dgm:spPr/>
      <dgm:t>
        <a:bodyPr/>
        <a:lstStyle/>
        <a:p>
          <a:r>
            <a:rPr lang="cs-CZ" dirty="0" smtClean="0"/>
            <a:t>Interpunkce </a:t>
          </a:r>
          <a:endParaRPr lang="cs-CZ" dirty="0"/>
        </a:p>
      </dgm:t>
    </dgm:pt>
    <dgm:pt modelId="{36C0C15A-92AC-4A49-96D7-7567B637D1B2}" type="parTrans" cxnId="{C8325C83-B5BC-4C1F-A93F-413251F47540}">
      <dgm:prSet/>
      <dgm:spPr/>
      <dgm:t>
        <a:bodyPr/>
        <a:lstStyle/>
        <a:p>
          <a:endParaRPr lang="cs-CZ"/>
        </a:p>
      </dgm:t>
    </dgm:pt>
    <dgm:pt modelId="{5290D40F-08D7-43D8-8326-D4CB01884456}" type="sibTrans" cxnId="{C8325C83-B5BC-4C1F-A93F-413251F47540}">
      <dgm:prSet/>
      <dgm:spPr/>
      <dgm:t>
        <a:bodyPr/>
        <a:lstStyle/>
        <a:p>
          <a:endParaRPr lang="cs-CZ"/>
        </a:p>
      </dgm:t>
    </dgm:pt>
    <dgm:pt modelId="{B419310F-C116-4A7B-9627-DB0774F9278F}" type="pres">
      <dgm:prSet presAssocID="{56C29E97-646C-4804-A120-D9809702C0B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540C478-7257-4D8A-96FB-6A7F59CDDA40}" type="pres">
      <dgm:prSet presAssocID="{5A25D0E3-AEE0-4C32-95B6-F4066DBE10D8}" presName="roof" presStyleLbl="dkBgShp" presStyleIdx="0" presStyleCnt="2"/>
      <dgm:spPr/>
      <dgm:t>
        <a:bodyPr/>
        <a:lstStyle/>
        <a:p>
          <a:endParaRPr lang="cs-CZ"/>
        </a:p>
      </dgm:t>
    </dgm:pt>
    <dgm:pt modelId="{38024470-64FF-4A41-BB1A-6A3032F1A46A}" type="pres">
      <dgm:prSet presAssocID="{5A25D0E3-AEE0-4C32-95B6-F4066DBE10D8}" presName="pillars" presStyleCnt="0"/>
      <dgm:spPr/>
    </dgm:pt>
    <dgm:pt modelId="{3C34CED5-E421-4D3E-80C8-133EA64F0AAF}" type="pres">
      <dgm:prSet presAssocID="{5A25D0E3-AEE0-4C32-95B6-F4066DBE10D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9CBF6C2-A496-4BF2-9818-67F002764C47}" type="pres">
      <dgm:prSet presAssocID="{EDD81D1C-24BD-44F3-8CA7-7D429AD1602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A7A125-7A43-4E4C-BA6F-0DEE1197FBD8}" type="pres">
      <dgm:prSet presAssocID="{7F1E9103-B0DF-4EC3-B73F-A5D40395B24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3B5F03-019B-40B5-A053-A2DE88E3AF06}" type="pres">
      <dgm:prSet presAssocID="{5A25D0E3-AEE0-4C32-95B6-F4066DBE10D8}" presName="base" presStyleLbl="dkBgShp" presStyleIdx="1" presStyleCnt="2"/>
      <dgm:spPr/>
    </dgm:pt>
  </dgm:ptLst>
  <dgm:cxnLst>
    <dgm:cxn modelId="{2ED5E872-1004-4F40-A9E9-3E842784D3DF}" srcId="{56C29E97-646C-4804-A120-D9809702C0BF}" destId="{5A25D0E3-AEE0-4C32-95B6-F4066DBE10D8}" srcOrd="0" destOrd="0" parTransId="{E80E326C-ED90-4AA7-A9B9-13CF197AC810}" sibTransId="{CEFF5B80-33D0-462B-B4EF-C572CCB286F8}"/>
    <dgm:cxn modelId="{76EB9F17-2731-41CC-A7A6-391A706642BA}" type="presOf" srcId="{5A25D0E3-AEE0-4C32-95B6-F4066DBE10D8}" destId="{D540C478-7257-4D8A-96FB-6A7F59CDDA40}" srcOrd="0" destOrd="0" presId="urn:microsoft.com/office/officeart/2005/8/layout/hList3"/>
    <dgm:cxn modelId="{EB30D343-A6DE-4393-B582-AE51FD301B26}" srcId="{5A25D0E3-AEE0-4C32-95B6-F4066DBE10D8}" destId="{EDD81D1C-24BD-44F3-8CA7-7D429AD1602B}" srcOrd="1" destOrd="0" parTransId="{EB9279D6-5FED-49C2-8E7F-18BE820CA167}" sibTransId="{58761954-8119-44FB-8FF1-24B4AB91A361}"/>
    <dgm:cxn modelId="{41EE9DDD-0D29-46BD-8F29-214F55451659}" srcId="{5A25D0E3-AEE0-4C32-95B6-F4066DBE10D8}" destId="{BAD2AD57-19C1-418E-A7A5-E6286AD92F42}" srcOrd="0" destOrd="0" parTransId="{56E748BD-BBAD-4746-AEB0-0E15A4784CB3}" sibTransId="{67517B85-D799-4667-B3A9-72A381DDCFA2}"/>
    <dgm:cxn modelId="{A522402D-DCF6-4B1A-8BED-745149F6ECAC}" type="presOf" srcId="{BAD2AD57-19C1-418E-A7A5-E6286AD92F42}" destId="{3C34CED5-E421-4D3E-80C8-133EA64F0AAF}" srcOrd="0" destOrd="0" presId="urn:microsoft.com/office/officeart/2005/8/layout/hList3"/>
    <dgm:cxn modelId="{B6D2810A-9C69-446C-9BBA-071C3D010D61}" type="presOf" srcId="{56C29E97-646C-4804-A120-D9809702C0BF}" destId="{B419310F-C116-4A7B-9627-DB0774F9278F}" srcOrd="0" destOrd="0" presId="urn:microsoft.com/office/officeart/2005/8/layout/hList3"/>
    <dgm:cxn modelId="{C097956D-5DC6-42D7-8FBC-311C54E5C92A}" type="presOf" srcId="{EDD81D1C-24BD-44F3-8CA7-7D429AD1602B}" destId="{49CBF6C2-A496-4BF2-9818-67F002764C47}" srcOrd="0" destOrd="0" presId="urn:microsoft.com/office/officeart/2005/8/layout/hList3"/>
    <dgm:cxn modelId="{C8325C83-B5BC-4C1F-A93F-413251F47540}" srcId="{5A25D0E3-AEE0-4C32-95B6-F4066DBE10D8}" destId="{7F1E9103-B0DF-4EC3-B73F-A5D40395B248}" srcOrd="2" destOrd="0" parTransId="{36C0C15A-92AC-4A49-96D7-7567B637D1B2}" sibTransId="{5290D40F-08D7-43D8-8326-D4CB01884456}"/>
    <dgm:cxn modelId="{F08D2BD2-152E-413D-B1E1-AC72ED754B53}" type="presOf" srcId="{7F1E9103-B0DF-4EC3-B73F-A5D40395B248}" destId="{F2A7A125-7A43-4E4C-BA6F-0DEE1197FBD8}" srcOrd="0" destOrd="0" presId="urn:microsoft.com/office/officeart/2005/8/layout/hList3"/>
    <dgm:cxn modelId="{7E81B0D5-F8A9-436F-B48D-FE58F850FB01}" type="presParOf" srcId="{B419310F-C116-4A7B-9627-DB0774F9278F}" destId="{D540C478-7257-4D8A-96FB-6A7F59CDDA40}" srcOrd="0" destOrd="0" presId="urn:microsoft.com/office/officeart/2005/8/layout/hList3"/>
    <dgm:cxn modelId="{760340D5-FD88-4357-812B-D277B631174B}" type="presParOf" srcId="{B419310F-C116-4A7B-9627-DB0774F9278F}" destId="{38024470-64FF-4A41-BB1A-6A3032F1A46A}" srcOrd="1" destOrd="0" presId="urn:microsoft.com/office/officeart/2005/8/layout/hList3"/>
    <dgm:cxn modelId="{6281AB2A-18CD-47B5-90B6-816BC7147440}" type="presParOf" srcId="{38024470-64FF-4A41-BB1A-6A3032F1A46A}" destId="{3C34CED5-E421-4D3E-80C8-133EA64F0AAF}" srcOrd="0" destOrd="0" presId="urn:microsoft.com/office/officeart/2005/8/layout/hList3"/>
    <dgm:cxn modelId="{5973CAE5-ADDF-4EC7-A2BC-AE2E7EE9BDC2}" type="presParOf" srcId="{38024470-64FF-4A41-BB1A-6A3032F1A46A}" destId="{49CBF6C2-A496-4BF2-9818-67F002764C47}" srcOrd="1" destOrd="0" presId="urn:microsoft.com/office/officeart/2005/8/layout/hList3"/>
    <dgm:cxn modelId="{38C71C6E-B10C-4BD0-9EC9-6F8F0251E1E5}" type="presParOf" srcId="{38024470-64FF-4A41-BB1A-6A3032F1A46A}" destId="{F2A7A125-7A43-4E4C-BA6F-0DEE1197FBD8}" srcOrd="2" destOrd="0" presId="urn:microsoft.com/office/officeart/2005/8/layout/hList3"/>
    <dgm:cxn modelId="{99496514-155B-49BA-98DC-134053D71A3F}" type="presParOf" srcId="{B419310F-C116-4A7B-9627-DB0774F9278F}" destId="{4B3B5F03-019B-40B5-A053-A2DE88E3AF0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C29E97-646C-4804-A120-D9809702C0B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A25D0E3-AEE0-4C32-95B6-F4066DBE10D8}">
      <dgm:prSet phldrT="[Text]"/>
      <dgm:spPr/>
      <dgm:t>
        <a:bodyPr/>
        <a:lstStyle/>
        <a:p>
          <a:r>
            <a:rPr lang="cs-CZ" dirty="0" smtClean="0"/>
            <a:t>Významový poměr vylučovací</a:t>
          </a:r>
          <a:endParaRPr lang="cs-CZ" dirty="0"/>
        </a:p>
      </dgm:t>
    </dgm:pt>
    <dgm:pt modelId="{E80E326C-ED90-4AA7-A9B9-13CF197AC810}" type="parTrans" cxnId="{2ED5E872-1004-4F40-A9E9-3E842784D3DF}">
      <dgm:prSet/>
      <dgm:spPr/>
      <dgm:t>
        <a:bodyPr/>
        <a:lstStyle/>
        <a:p>
          <a:endParaRPr lang="cs-CZ"/>
        </a:p>
      </dgm:t>
    </dgm:pt>
    <dgm:pt modelId="{CEFF5B80-33D0-462B-B4EF-C572CCB286F8}" type="sibTrans" cxnId="{2ED5E872-1004-4F40-A9E9-3E842784D3DF}">
      <dgm:prSet/>
      <dgm:spPr/>
      <dgm:t>
        <a:bodyPr/>
        <a:lstStyle/>
        <a:p>
          <a:endParaRPr lang="cs-CZ"/>
        </a:p>
      </dgm:t>
    </dgm:pt>
    <dgm:pt modelId="{BAD2AD57-19C1-418E-A7A5-E6286AD92F42}">
      <dgm:prSet phldrT="[Text]"/>
      <dgm:spPr/>
      <dgm:t>
        <a:bodyPr/>
        <a:lstStyle/>
        <a:p>
          <a:r>
            <a:rPr lang="cs-CZ" dirty="0" smtClean="0"/>
            <a:t>Charakteristika </a:t>
          </a:r>
          <a:endParaRPr lang="cs-CZ" dirty="0"/>
        </a:p>
      </dgm:t>
    </dgm:pt>
    <dgm:pt modelId="{56E748BD-BBAD-4746-AEB0-0E15A4784CB3}" type="parTrans" cxnId="{41EE9DDD-0D29-46BD-8F29-214F55451659}">
      <dgm:prSet/>
      <dgm:spPr/>
      <dgm:t>
        <a:bodyPr/>
        <a:lstStyle/>
        <a:p>
          <a:endParaRPr lang="cs-CZ"/>
        </a:p>
      </dgm:t>
    </dgm:pt>
    <dgm:pt modelId="{67517B85-D799-4667-B3A9-72A381DDCFA2}" type="sibTrans" cxnId="{41EE9DDD-0D29-46BD-8F29-214F55451659}">
      <dgm:prSet/>
      <dgm:spPr/>
      <dgm:t>
        <a:bodyPr/>
        <a:lstStyle/>
        <a:p>
          <a:endParaRPr lang="cs-CZ"/>
        </a:p>
      </dgm:t>
    </dgm:pt>
    <dgm:pt modelId="{EDD81D1C-24BD-44F3-8CA7-7D429AD1602B}">
      <dgm:prSet phldrT="[Text]"/>
      <dgm:spPr/>
      <dgm:t>
        <a:bodyPr/>
        <a:lstStyle/>
        <a:p>
          <a:r>
            <a:rPr lang="cs-CZ" dirty="0" smtClean="0"/>
            <a:t>Spojovací výrazy </a:t>
          </a:r>
          <a:endParaRPr lang="cs-CZ" dirty="0"/>
        </a:p>
      </dgm:t>
    </dgm:pt>
    <dgm:pt modelId="{EB9279D6-5FED-49C2-8E7F-18BE820CA167}" type="parTrans" cxnId="{EB30D343-A6DE-4393-B582-AE51FD301B26}">
      <dgm:prSet/>
      <dgm:spPr/>
      <dgm:t>
        <a:bodyPr/>
        <a:lstStyle/>
        <a:p>
          <a:endParaRPr lang="cs-CZ"/>
        </a:p>
      </dgm:t>
    </dgm:pt>
    <dgm:pt modelId="{58761954-8119-44FB-8FF1-24B4AB91A361}" type="sibTrans" cxnId="{EB30D343-A6DE-4393-B582-AE51FD301B26}">
      <dgm:prSet/>
      <dgm:spPr/>
      <dgm:t>
        <a:bodyPr/>
        <a:lstStyle/>
        <a:p>
          <a:endParaRPr lang="cs-CZ"/>
        </a:p>
      </dgm:t>
    </dgm:pt>
    <dgm:pt modelId="{7F1E9103-B0DF-4EC3-B73F-A5D40395B248}">
      <dgm:prSet phldrT="[Text]"/>
      <dgm:spPr/>
      <dgm:t>
        <a:bodyPr/>
        <a:lstStyle/>
        <a:p>
          <a:r>
            <a:rPr lang="cs-CZ" dirty="0" smtClean="0"/>
            <a:t>Interpunkce </a:t>
          </a:r>
          <a:endParaRPr lang="cs-CZ" dirty="0"/>
        </a:p>
      </dgm:t>
    </dgm:pt>
    <dgm:pt modelId="{36C0C15A-92AC-4A49-96D7-7567B637D1B2}" type="parTrans" cxnId="{C8325C83-B5BC-4C1F-A93F-413251F47540}">
      <dgm:prSet/>
      <dgm:spPr/>
      <dgm:t>
        <a:bodyPr/>
        <a:lstStyle/>
        <a:p>
          <a:endParaRPr lang="cs-CZ"/>
        </a:p>
      </dgm:t>
    </dgm:pt>
    <dgm:pt modelId="{5290D40F-08D7-43D8-8326-D4CB01884456}" type="sibTrans" cxnId="{C8325C83-B5BC-4C1F-A93F-413251F47540}">
      <dgm:prSet/>
      <dgm:spPr/>
      <dgm:t>
        <a:bodyPr/>
        <a:lstStyle/>
        <a:p>
          <a:endParaRPr lang="cs-CZ"/>
        </a:p>
      </dgm:t>
    </dgm:pt>
    <dgm:pt modelId="{B419310F-C116-4A7B-9627-DB0774F9278F}" type="pres">
      <dgm:prSet presAssocID="{56C29E97-646C-4804-A120-D9809702C0B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540C478-7257-4D8A-96FB-6A7F59CDDA40}" type="pres">
      <dgm:prSet presAssocID="{5A25D0E3-AEE0-4C32-95B6-F4066DBE10D8}" presName="roof" presStyleLbl="dkBgShp" presStyleIdx="0" presStyleCnt="2"/>
      <dgm:spPr/>
      <dgm:t>
        <a:bodyPr/>
        <a:lstStyle/>
        <a:p>
          <a:endParaRPr lang="cs-CZ"/>
        </a:p>
      </dgm:t>
    </dgm:pt>
    <dgm:pt modelId="{38024470-64FF-4A41-BB1A-6A3032F1A46A}" type="pres">
      <dgm:prSet presAssocID="{5A25D0E3-AEE0-4C32-95B6-F4066DBE10D8}" presName="pillars" presStyleCnt="0"/>
      <dgm:spPr/>
    </dgm:pt>
    <dgm:pt modelId="{3C34CED5-E421-4D3E-80C8-133EA64F0AAF}" type="pres">
      <dgm:prSet presAssocID="{5A25D0E3-AEE0-4C32-95B6-F4066DBE10D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9CBF6C2-A496-4BF2-9818-67F002764C47}" type="pres">
      <dgm:prSet presAssocID="{EDD81D1C-24BD-44F3-8CA7-7D429AD1602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A7A125-7A43-4E4C-BA6F-0DEE1197FBD8}" type="pres">
      <dgm:prSet presAssocID="{7F1E9103-B0DF-4EC3-B73F-A5D40395B24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3B5F03-019B-40B5-A053-A2DE88E3AF06}" type="pres">
      <dgm:prSet presAssocID="{5A25D0E3-AEE0-4C32-95B6-F4066DBE10D8}" presName="base" presStyleLbl="dkBgShp" presStyleIdx="1" presStyleCnt="2"/>
      <dgm:spPr/>
    </dgm:pt>
  </dgm:ptLst>
  <dgm:cxnLst>
    <dgm:cxn modelId="{0F1C7DB2-68A8-4104-B892-E7D0712CAA18}" type="presOf" srcId="{BAD2AD57-19C1-418E-A7A5-E6286AD92F42}" destId="{3C34CED5-E421-4D3E-80C8-133EA64F0AAF}" srcOrd="0" destOrd="0" presId="urn:microsoft.com/office/officeart/2005/8/layout/hList3"/>
    <dgm:cxn modelId="{CD822989-69AA-4E88-A7D9-BAEA5C8E4D5C}" type="presOf" srcId="{5A25D0E3-AEE0-4C32-95B6-F4066DBE10D8}" destId="{D540C478-7257-4D8A-96FB-6A7F59CDDA40}" srcOrd="0" destOrd="0" presId="urn:microsoft.com/office/officeart/2005/8/layout/hList3"/>
    <dgm:cxn modelId="{2ED5E872-1004-4F40-A9E9-3E842784D3DF}" srcId="{56C29E97-646C-4804-A120-D9809702C0BF}" destId="{5A25D0E3-AEE0-4C32-95B6-F4066DBE10D8}" srcOrd="0" destOrd="0" parTransId="{E80E326C-ED90-4AA7-A9B9-13CF197AC810}" sibTransId="{CEFF5B80-33D0-462B-B4EF-C572CCB286F8}"/>
    <dgm:cxn modelId="{A19002DA-C542-4BA5-A022-17303AFEA91A}" type="presOf" srcId="{7F1E9103-B0DF-4EC3-B73F-A5D40395B248}" destId="{F2A7A125-7A43-4E4C-BA6F-0DEE1197FBD8}" srcOrd="0" destOrd="0" presId="urn:microsoft.com/office/officeart/2005/8/layout/hList3"/>
    <dgm:cxn modelId="{EB30D343-A6DE-4393-B582-AE51FD301B26}" srcId="{5A25D0E3-AEE0-4C32-95B6-F4066DBE10D8}" destId="{EDD81D1C-24BD-44F3-8CA7-7D429AD1602B}" srcOrd="1" destOrd="0" parTransId="{EB9279D6-5FED-49C2-8E7F-18BE820CA167}" sibTransId="{58761954-8119-44FB-8FF1-24B4AB91A361}"/>
    <dgm:cxn modelId="{41EE9DDD-0D29-46BD-8F29-214F55451659}" srcId="{5A25D0E3-AEE0-4C32-95B6-F4066DBE10D8}" destId="{BAD2AD57-19C1-418E-A7A5-E6286AD92F42}" srcOrd="0" destOrd="0" parTransId="{56E748BD-BBAD-4746-AEB0-0E15A4784CB3}" sibTransId="{67517B85-D799-4667-B3A9-72A381DDCFA2}"/>
    <dgm:cxn modelId="{F3AF7F58-6621-41A5-9736-7140966C5F8C}" type="presOf" srcId="{56C29E97-646C-4804-A120-D9809702C0BF}" destId="{B419310F-C116-4A7B-9627-DB0774F9278F}" srcOrd="0" destOrd="0" presId="urn:microsoft.com/office/officeart/2005/8/layout/hList3"/>
    <dgm:cxn modelId="{C8325C83-B5BC-4C1F-A93F-413251F47540}" srcId="{5A25D0E3-AEE0-4C32-95B6-F4066DBE10D8}" destId="{7F1E9103-B0DF-4EC3-B73F-A5D40395B248}" srcOrd="2" destOrd="0" parTransId="{36C0C15A-92AC-4A49-96D7-7567B637D1B2}" sibTransId="{5290D40F-08D7-43D8-8326-D4CB01884456}"/>
    <dgm:cxn modelId="{540F0CB1-7EB7-4E70-AD63-757C802CC36E}" type="presOf" srcId="{EDD81D1C-24BD-44F3-8CA7-7D429AD1602B}" destId="{49CBF6C2-A496-4BF2-9818-67F002764C47}" srcOrd="0" destOrd="0" presId="urn:microsoft.com/office/officeart/2005/8/layout/hList3"/>
    <dgm:cxn modelId="{36E4A0B8-E73C-40F6-A624-8A55A2E22536}" type="presParOf" srcId="{B419310F-C116-4A7B-9627-DB0774F9278F}" destId="{D540C478-7257-4D8A-96FB-6A7F59CDDA40}" srcOrd="0" destOrd="0" presId="urn:microsoft.com/office/officeart/2005/8/layout/hList3"/>
    <dgm:cxn modelId="{BC82D5F6-D519-4A6A-9D9C-B4BD3828962C}" type="presParOf" srcId="{B419310F-C116-4A7B-9627-DB0774F9278F}" destId="{38024470-64FF-4A41-BB1A-6A3032F1A46A}" srcOrd="1" destOrd="0" presId="urn:microsoft.com/office/officeart/2005/8/layout/hList3"/>
    <dgm:cxn modelId="{F709F84D-5362-4C05-8481-E889AC148207}" type="presParOf" srcId="{38024470-64FF-4A41-BB1A-6A3032F1A46A}" destId="{3C34CED5-E421-4D3E-80C8-133EA64F0AAF}" srcOrd="0" destOrd="0" presId="urn:microsoft.com/office/officeart/2005/8/layout/hList3"/>
    <dgm:cxn modelId="{FF503957-747A-49AD-97AA-8F0A8767AC05}" type="presParOf" srcId="{38024470-64FF-4A41-BB1A-6A3032F1A46A}" destId="{49CBF6C2-A496-4BF2-9818-67F002764C47}" srcOrd="1" destOrd="0" presId="urn:microsoft.com/office/officeart/2005/8/layout/hList3"/>
    <dgm:cxn modelId="{45B4C5FD-C4E6-4B73-BEB1-9883E7D98103}" type="presParOf" srcId="{38024470-64FF-4A41-BB1A-6A3032F1A46A}" destId="{F2A7A125-7A43-4E4C-BA6F-0DEE1197FBD8}" srcOrd="2" destOrd="0" presId="urn:microsoft.com/office/officeart/2005/8/layout/hList3"/>
    <dgm:cxn modelId="{8E95CBD2-1B60-4628-A5E5-4AAE6D5A9ED3}" type="presParOf" srcId="{B419310F-C116-4A7B-9627-DB0774F9278F}" destId="{4B3B5F03-019B-40B5-A053-A2DE88E3AF0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C29E97-646C-4804-A120-D9809702C0B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A25D0E3-AEE0-4C32-95B6-F4066DBE10D8}">
      <dgm:prSet phldrT="[Text]"/>
      <dgm:spPr/>
      <dgm:t>
        <a:bodyPr/>
        <a:lstStyle/>
        <a:p>
          <a:r>
            <a:rPr lang="cs-CZ" dirty="0" smtClean="0"/>
            <a:t>Významový poměr odporovací</a:t>
          </a:r>
          <a:endParaRPr lang="cs-CZ" dirty="0"/>
        </a:p>
      </dgm:t>
    </dgm:pt>
    <dgm:pt modelId="{E80E326C-ED90-4AA7-A9B9-13CF197AC810}" type="parTrans" cxnId="{2ED5E872-1004-4F40-A9E9-3E842784D3DF}">
      <dgm:prSet/>
      <dgm:spPr/>
      <dgm:t>
        <a:bodyPr/>
        <a:lstStyle/>
        <a:p>
          <a:endParaRPr lang="cs-CZ"/>
        </a:p>
      </dgm:t>
    </dgm:pt>
    <dgm:pt modelId="{CEFF5B80-33D0-462B-B4EF-C572CCB286F8}" type="sibTrans" cxnId="{2ED5E872-1004-4F40-A9E9-3E842784D3DF}">
      <dgm:prSet/>
      <dgm:spPr/>
      <dgm:t>
        <a:bodyPr/>
        <a:lstStyle/>
        <a:p>
          <a:endParaRPr lang="cs-CZ"/>
        </a:p>
      </dgm:t>
    </dgm:pt>
    <dgm:pt modelId="{BAD2AD57-19C1-418E-A7A5-E6286AD92F42}">
      <dgm:prSet phldrT="[Text]"/>
      <dgm:spPr/>
      <dgm:t>
        <a:bodyPr/>
        <a:lstStyle/>
        <a:p>
          <a:r>
            <a:rPr lang="cs-CZ" dirty="0" smtClean="0"/>
            <a:t>Charakteristika </a:t>
          </a:r>
          <a:endParaRPr lang="cs-CZ" dirty="0"/>
        </a:p>
      </dgm:t>
    </dgm:pt>
    <dgm:pt modelId="{56E748BD-BBAD-4746-AEB0-0E15A4784CB3}" type="parTrans" cxnId="{41EE9DDD-0D29-46BD-8F29-214F55451659}">
      <dgm:prSet/>
      <dgm:spPr/>
      <dgm:t>
        <a:bodyPr/>
        <a:lstStyle/>
        <a:p>
          <a:endParaRPr lang="cs-CZ"/>
        </a:p>
      </dgm:t>
    </dgm:pt>
    <dgm:pt modelId="{67517B85-D799-4667-B3A9-72A381DDCFA2}" type="sibTrans" cxnId="{41EE9DDD-0D29-46BD-8F29-214F55451659}">
      <dgm:prSet/>
      <dgm:spPr/>
      <dgm:t>
        <a:bodyPr/>
        <a:lstStyle/>
        <a:p>
          <a:endParaRPr lang="cs-CZ"/>
        </a:p>
      </dgm:t>
    </dgm:pt>
    <dgm:pt modelId="{EDD81D1C-24BD-44F3-8CA7-7D429AD1602B}">
      <dgm:prSet phldrT="[Text]"/>
      <dgm:spPr/>
      <dgm:t>
        <a:bodyPr/>
        <a:lstStyle/>
        <a:p>
          <a:r>
            <a:rPr lang="cs-CZ" dirty="0" smtClean="0"/>
            <a:t>Spojovací výrazy </a:t>
          </a:r>
          <a:endParaRPr lang="cs-CZ" dirty="0"/>
        </a:p>
      </dgm:t>
    </dgm:pt>
    <dgm:pt modelId="{EB9279D6-5FED-49C2-8E7F-18BE820CA167}" type="parTrans" cxnId="{EB30D343-A6DE-4393-B582-AE51FD301B26}">
      <dgm:prSet/>
      <dgm:spPr/>
      <dgm:t>
        <a:bodyPr/>
        <a:lstStyle/>
        <a:p>
          <a:endParaRPr lang="cs-CZ"/>
        </a:p>
      </dgm:t>
    </dgm:pt>
    <dgm:pt modelId="{58761954-8119-44FB-8FF1-24B4AB91A361}" type="sibTrans" cxnId="{EB30D343-A6DE-4393-B582-AE51FD301B26}">
      <dgm:prSet/>
      <dgm:spPr/>
      <dgm:t>
        <a:bodyPr/>
        <a:lstStyle/>
        <a:p>
          <a:endParaRPr lang="cs-CZ"/>
        </a:p>
      </dgm:t>
    </dgm:pt>
    <dgm:pt modelId="{7F1E9103-B0DF-4EC3-B73F-A5D40395B248}">
      <dgm:prSet phldrT="[Text]"/>
      <dgm:spPr/>
      <dgm:t>
        <a:bodyPr/>
        <a:lstStyle/>
        <a:p>
          <a:r>
            <a:rPr lang="cs-CZ" dirty="0" smtClean="0"/>
            <a:t>Interpunkce </a:t>
          </a:r>
          <a:endParaRPr lang="cs-CZ" dirty="0"/>
        </a:p>
      </dgm:t>
    </dgm:pt>
    <dgm:pt modelId="{36C0C15A-92AC-4A49-96D7-7567B637D1B2}" type="parTrans" cxnId="{C8325C83-B5BC-4C1F-A93F-413251F47540}">
      <dgm:prSet/>
      <dgm:spPr/>
      <dgm:t>
        <a:bodyPr/>
        <a:lstStyle/>
        <a:p>
          <a:endParaRPr lang="cs-CZ"/>
        </a:p>
      </dgm:t>
    </dgm:pt>
    <dgm:pt modelId="{5290D40F-08D7-43D8-8326-D4CB01884456}" type="sibTrans" cxnId="{C8325C83-B5BC-4C1F-A93F-413251F47540}">
      <dgm:prSet/>
      <dgm:spPr/>
      <dgm:t>
        <a:bodyPr/>
        <a:lstStyle/>
        <a:p>
          <a:endParaRPr lang="cs-CZ"/>
        </a:p>
      </dgm:t>
    </dgm:pt>
    <dgm:pt modelId="{B419310F-C116-4A7B-9627-DB0774F9278F}" type="pres">
      <dgm:prSet presAssocID="{56C29E97-646C-4804-A120-D9809702C0B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540C478-7257-4D8A-96FB-6A7F59CDDA40}" type="pres">
      <dgm:prSet presAssocID="{5A25D0E3-AEE0-4C32-95B6-F4066DBE10D8}" presName="roof" presStyleLbl="dkBgShp" presStyleIdx="0" presStyleCnt="2"/>
      <dgm:spPr/>
      <dgm:t>
        <a:bodyPr/>
        <a:lstStyle/>
        <a:p>
          <a:endParaRPr lang="cs-CZ"/>
        </a:p>
      </dgm:t>
    </dgm:pt>
    <dgm:pt modelId="{38024470-64FF-4A41-BB1A-6A3032F1A46A}" type="pres">
      <dgm:prSet presAssocID="{5A25D0E3-AEE0-4C32-95B6-F4066DBE10D8}" presName="pillars" presStyleCnt="0"/>
      <dgm:spPr/>
    </dgm:pt>
    <dgm:pt modelId="{3C34CED5-E421-4D3E-80C8-133EA64F0AAF}" type="pres">
      <dgm:prSet presAssocID="{5A25D0E3-AEE0-4C32-95B6-F4066DBE10D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9CBF6C2-A496-4BF2-9818-67F002764C47}" type="pres">
      <dgm:prSet presAssocID="{EDD81D1C-24BD-44F3-8CA7-7D429AD1602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A7A125-7A43-4E4C-BA6F-0DEE1197FBD8}" type="pres">
      <dgm:prSet presAssocID="{7F1E9103-B0DF-4EC3-B73F-A5D40395B24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3B5F03-019B-40B5-A053-A2DE88E3AF06}" type="pres">
      <dgm:prSet presAssocID="{5A25D0E3-AEE0-4C32-95B6-F4066DBE10D8}" presName="base" presStyleLbl="dkBgShp" presStyleIdx="1" presStyleCnt="2"/>
      <dgm:spPr/>
    </dgm:pt>
  </dgm:ptLst>
  <dgm:cxnLst>
    <dgm:cxn modelId="{B610887E-FEE3-4DB6-9BF6-A23986D2F244}" type="presOf" srcId="{BAD2AD57-19C1-418E-A7A5-E6286AD92F42}" destId="{3C34CED5-E421-4D3E-80C8-133EA64F0AAF}" srcOrd="0" destOrd="0" presId="urn:microsoft.com/office/officeart/2005/8/layout/hList3"/>
    <dgm:cxn modelId="{C132C70A-48EC-4A08-9277-AF0EEA4F9080}" type="presOf" srcId="{7F1E9103-B0DF-4EC3-B73F-A5D40395B248}" destId="{F2A7A125-7A43-4E4C-BA6F-0DEE1197FBD8}" srcOrd="0" destOrd="0" presId="urn:microsoft.com/office/officeart/2005/8/layout/hList3"/>
    <dgm:cxn modelId="{2ED5E872-1004-4F40-A9E9-3E842784D3DF}" srcId="{56C29E97-646C-4804-A120-D9809702C0BF}" destId="{5A25D0E3-AEE0-4C32-95B6-F4066DBE10D8}" srcOrd="0" destOrd="0" parTransId="{E80E326C-ED90-4AA7-A9B9-13CF197AC810}" sibTransId="{CEFF5B80-33D0-462B-B4EF-C572CCB286F8}"/>
    <dgm:cxn modelId="{6B16CA2A-EBC1-492F-9D6F-ABBB3B084526}" type="presOf" srcId="{EDD81D1C-24BD-44F3-8CA7-7D429AD1602B}" destId="{49CBF6C2-A496-4BF2-9818-67F002764C47}" srcOrd="0" destOrd="0" presId="urn:microsoft.com/office/officeart/2005/8/layout/hList3"/>
    <dgm:cxn modelId="{EB30D343-A6DE-4393-B582-AE51FD301B26}" srcId="{5A25D0E3-AEE0-4C32-95B6-F4066DBE10D8}" destId="{EDD81D1C-24BD-44F3-8CA7-7D429AD1602B}" srcOrd="1" destOrd="0" parTransId="{EB9279D6-5FED-49C2-8E7F-18BE820CA167}" sibTransId="{58761954-8119-44FB-8FF1-24B4AB91A361}"/>
    <dgm:cxn modelId="{E3B4B77D-7E10-426F-82D1-352588FFE90D}" type="presOf" srcId="{5A25D0E3-AEE0-4C32-95B6-F4066DBE10D8}" destId="{D540C478-7257-4D8A-96FB-6A7F59CDDA40}" srcOrd="0" destOrd="0" presId="urn:microsoft.com/office/officeart/2005/8/layout/hList3"/>
    <dgm:cxn modelId="{41EE9DDD-0D29-46BD-8F29-214F55451659}" srcId="{5A25D0E3-AEE0-4C32-95B6-F4066DBE10D8}" destId="{BAD2AD57-19C1-418E-A7A5-E6286AD92F42}" srcOrd="0" destOrd="0" parTransId="{56E748BD-BBAD-4746-AEB0-0E15A4784CB3}" sibTransId="{67517B85-D799-4667-B3A9-72A381DDCFA2}"/>
    <dgm:cxn modelId="{C8325C83-B5BC-4C1F-A93F-413251F47540}" srcId="{5A25D0E3-AEE0-4C32-95B6-F4066DBE10D8}" destId="{7F1E9103-B0DF-4EC3-B73F-A5D40395B248}" srcOrd="2" destOrd="0" parTransId="{36C0C15A-92AC-4A49-96D7-7567B637D1B2}" sibTransId="{5290D40F-08D7-43D8-8326-D4CB01884456}"/>
    <dgm:cxn modelId="{6AC50222-5840-4ABD-812E-171E3B77EEF5}" type="presOf" srcId="{56C29E97-646C-4804-A120-D9809702C0BF}" destId="{B419310F-C116-4A7B-9627-DB0774F9278F}" srcOrd="0" destOrd="0" presId="urn:microsoft.com/office/officeart/2005/8/layout/hList3"/>
    <dgm:cxn modelId="{BDD4062F-9AAB-485D-99BD-D6D73883869B}" type="presParOf" srcId="{B419310F-C116-4A7B-9627-DB0774F9278F}" destId="{D540C478-7257-4D8A-96FB-6A7F59CDDA40}" srcOrd="0" destOrd="0" presId="urn:microsoft.com/office/officeart/2005/8/layout/hList3"/>
    <dgm:cxn modelId="{E681B36D-C342-4DA9-A712-A78EA873DFC4}" type="presParOf" srcId="{B419310F-C116-4A7B-9627-DB0774F9278F}" destId="{38024470-64FF-4A41-BB1A-6A3032F1A46A}" srcOrd="1" destOrd="0" presId="urn:microsoft.com/office/officeart/2005/8/layout/hList3"/>
    <dgm:cxn modelId="{CD8ABBAD-530D-4ED2-B340-8D80FD2CDD4B}" type="presParOf" srcId="{38024470-64FF-4A41-BB1A-6A3032F1A46A}" destId="{3C34CED5-E421-4D3E-80C8-133EA64F0AAF}" srcOrd="0" destOrd="0" presId="urn:microsoft.com/office/officeart/2005/8/layout/hList3"/>
    <dgm:cxn modelId="{A4E76C83-B8AC-4C51-B1FF-B3F30C2F3F9E}" type="presParOf" srcId="{38024470-64FF-4A41-BB1A-6A3032F1A46A}" destId="{49CBF6C2-A496-4BF2-9818-67F002764C47}" srcOrd="1" destOrd="0" presId="urn:microsoft.com/office/officeart/2005/8/layout/hList3"/>
    <dgm:cxn modelId="{B391DAF6-5F05-40FB-BD4F-C1C7EE56938D}" type="presParOf" srcId="{38024470-64FF-4A41-BB1A-6A3032F1A46A}" destId="{F2A7A125-7A43-4E4C-BA6F-0DEE1197FBD8}" srcOrd="2" destOrd="0" presId="urn:microsoft.com/office/officeart/2005/8/layout/hList3"/>
    <dgm:cxn modelId="{006ADDCC-7C76-488C-BA66-79B2B8A79019}" type="presParOf" srcId="{B419310F-C116-4A7B-9627-DB0774F9278F}" destId="{4B3B5F03-019B-40B5-A053-A2DE88E3AF0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C29E97-646C-4804-A120-D9809702C0B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A25D0E3-AEE0-4C32-95B6-F4066DBE10D8}">
      <dgm:prSet phldrT="[Text]"/>
      <dgm:spPr/>
      <dgm:t>
        <a:bodyPr/>
        <a:lstStyle/>
        <a:p>
          <a:r>
            <a:rPr lang="cs-CZ" dirty="0" smtClean="0"/>
            <a:t>Významový poměr stupňovací</a:t>
          </a:r>
          <a:endParaRPr lang="cs-CZ" dirty="0"/>
        </a:p>
      </dgm:t>
    </dgm:pt>
    <dgm:pt modelId="{E80E326C-ED90-4AA7-A9B9-13CF197AC810}" type="parTrans" cxnId="{2ED5E872-1004-4F40-A9E9-3E842784D3DF}">
      <dgm:prSet/>
      <dgm:spPr/>
      <dgm:t>
        <a:bodyPr/>
        <a:lstStyle/>
        <a:p>
          <a:endParaRPr lang="cs-CZ"/>
        </a:p>
      </dgm:t>
    </dgm:pt>
    <dgm:pt modelId="{CEFF5B80-33D0-462B-B4EF-C572CCB286F8}" type="sibTrans" cxnId="{2ED5E872-1004-4F40-A9E9-3E842784D3DF}">
      <dgm:prSet/>
      <dgm:spPr/>
      <dgm:t>
        <a:bodyPr/>
        <a:lstStyle/>
        <a:p>
          <a:endParaRPr lang="cs-CZ"/>
        </a:p>
      </dgm:t>
    </dgm:pt>
    <dgm:pt modelId="{BAD2AD57-19C1-418E-A7A5-E6286AD92F42}">
      <dgm:prSet phldrT="[Text]"/>
      <dgm:spPr/>
      <dgm:t>
        <a:bodyPr/>
        <a:lstStyle/>
        <a:p>
          <a:r>
            <a:rPr lang="cs-CZ" dirty="0" smtClean="0"/>
            <a:t>Charakteristika </a:t>
          </a:r>
          <a:endParaRPr lang="cs-CZ" dirty="0"/>
        </a:p>
      </dgm:t>
    </dgm:pt>
    <dgm:pt modelId="{56E748BD-BBAD-4746-AEB0-0E15A4784CB3}" type="parTrans" cxnId="{41EE9DDD-0D29-46BD-8F29-214F55451659}">
      <dgm:prSet/>
      <dgm:spPr/>
      <dgm:t>
        <a:bodyPr/>
        <a:lstStyle/>
        <a:p>
          <a:endParaRPr lang="cs-CZ"/>
        </a:p>
      </dgm:t>
    </dgm:pt>
    <dgm:pt modelId="{67517B85-D799-4667-B3A9-72A381DDCFA2}" type="sibTrans" cxnId="{41EE9DDD-0D29-46BD-8F29-214F55451659}">
      <dgm:prSet/>
      <dgm:spPr/>
      <dgm:t>
        <a:bodyPr/>
        <a:lstStyle/>
        <a:p>
          <a:endParaRPr lang="cs-CZ"/>
        </a:p>
      </dgm:t>
    </dgm:pt>
    <dgm:pt modelId="{EDD81D1C-24BD-44F3-8CA7-7D429AD1602B}">
      <dgm:prSet phldrT="[Text]"/>
      <dgm:spPr/>
      <dgm:t>
        <a:bodyPr/>
        <a:lstStyle/>
        <a:p>
          <a:r>
            <a:rPr lang="cs-CZ" dirty="0" smtClean="0"/>
            <a:t>Spojovací výrazy </a:t>
          </a:r>
          <a:endParaRPr lang="cs-CZ" dirty="0"/>
        </a:p>
      </dgm:t>
    </dgm:pt>
    <dgm:pt modelId="{EB9279D6-5FED-49C2-8E7F-18BE820CA167}" type="parTrans" cxnId="{EB30D343-A6DE-4393-B582-AE51FD301B26}">
      <dgm:prSet/>
      <dgm:spPr/>
      <dgm:t>
        <a:bodyPr/>
        <a:lstStyle/>
        <a:p>
          <a:endParaRPr lang="cs-CZ"/>
        </a:p>
      </dgm:t>
    </dgm:pt>
    <dgm:pt modelId="{58761954-8119-44FB-8FF1-24B4AB91A361}" type="sibTrans" cxnId="{EB30D343-A6DE-4393-B582-AE51FD301B26}">
      <dgm:prSet/>
      <dgm:spPr/>
      <dgm:t>
        <a:bodyPr/>
        <a:lstStyle/>
        <a:p>
          <a:endParaRPr lang="cs-CZ"/>
        </a:p>
      </dgm:t>
    </dgm:pt>
    <dgm:pt modelId="{7F1E9103-B0DF-4EC3-B73F-A5D40395B248}">
      <dgm:prSet phldrT="[Text]"/>
      <dgm:spPr/>
      <dgm:t>
        <a:bodyPr/>
        <a:lstStyle/>
        <a:p>
          <a:r>
            <a:rPr lang="cs-CZ" dirty="0" smtClean="0"/>
            <a:t>Interpunkce </a:t>
          </a:r>
          <a:endParaRPr lang="cs-CZ" dirty="0"/>
        </a:p>
      </dgm:t>
    </dgm:pt>
    <dgm:pt modelId="{36C0C15A-92AC-4A49-96D7-7567B637D1B2}" type="parTrans" cxnId="{C8325C83-B5BC-4C1F-A93F-413251F47540}">
      <dgm:prSet/>
      <dgm:spPr/>
      <dgm:t>
        <a:bodyPr/>
        <a:lstStyle/>
        <a:p>
          <a:endParaRPr lang="cs-CZ"/>
        </a:p>
      </dgm:t>
    </dgm:pt>
    <dgm:pt modelId="{5290D40F-08D7-43D8-8326-D4CB01884456}" type="sibTrans" cxnId="{C8325C83-B5BC-4C1F-A93F-413251F47540}">
      <dgm:prSet/>
      <dgm:spPr/>
      <dgm:t>
        <a:bodyPr/>
        <a:lstStyle/>
        <a:p>
          <a:endParaRPr lang="cs-CZ"/>
        </a:p>
      </dgm:t>
    </dgm:pt>
    <dgm:pt modelId="{B419310F-C116-4A7B-9627-DB0774F9278F}" type="pres">
      <dgm:prSet presAssocID="{56C29E97-646C-4804-A120-D9809702C0B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540C478-7257-4D8A-96FB-6A7F59CDDA40}" type="pres">
      <dgm:prSet presAssocID="{5A25D0E3-AEE0-4C32-95B6-F4066DBE10D8}" presName="roof" presStyleLbl="dkBgShp" presStyleIdx="0" presStyleCnt="2"/>
      <dgm:spPr/>
      <dgm:t>
        <a:bodyPr/>
        <a:lstStyle/>
        <a:p>
          <a:endParaRPr lang="cs-CZ"/>
        </a:p>
      </dgm:t>
    </dgm:pt>
    <dgm:pt modelId="{38024470-64FF-4A41-BB1A-6A3032F1A46A}" type="pres">
      <dgm:prSet presAssocID="{5A25D0E3-AEE0-4C32-95B6-F4066DBE10D8}" presName="pillars" presStyleCnt="0"/>
      <dgm:spPr/>
    </dgm:pt>
    <dgm:pt modelId="{3C34CED5-E421-4D3E-80C8-133EA64F0AAF}" type="pres">
      <dgm:prSet presAssocID="{5A25D0E3-AEE0-4C32-95B6-F4066DBE10D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9CBF6C2-A496-4BF2-9818-67F002764C47}" type="pres">
      <dgm:prSet presAssocID="{EDD81D1C-24BD-44F3-8CA7-7D429AD1602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A7A125-7A43-4E4C-BA6F-0DEE1197FBD8}" type="pres">
      <dgm:prSet presAssocID="{7F1E9103-B0DF-4EC3-B73F-A5D40395B24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3B5F03-019B-40B5-A053-A2DE88E3AF06}" type="pres">
      <dgm:prSet presAssocID="{5A25D0E3-AEE0-4C32-95B6-F4066DBE10D8}" presName="base" presStyleLbl="dkBgShp" presStyleIdx="1" presStyleCnt="2"/>
      <dgm:spPr/>
    </dgm:pt>
  </dgm:ptLst>
  <dgm:cxnLst>
    <dgm:cxn modelId="{5C35923B-CB32-456D-A979-9C60E211990D}" type="presOf" srcId="{7F1E9103-B0DF-4EC3-B73F-A5D40395B248}" destId="{F2A7A125-7A43-4E4C-BA6F-0DEE1197FBD8}" srcOrd="0" destOrd="0" presId="urn:microsoft.com/office/officeart/2005/8/layout/hList3"/>
    <dgm:cxn modelId="{FDCB92A6-70FB-4215-8375-D92EF267A0D7}" type="presOf" srcId="{EDD81D1C-24BD-44F3-8CA7-7D429AD1602B}" destId="{49CBF6C2-A496-4BF2-9818-67F002764C47}" srcOrd="0" destOrd="0" presId="urn:microsoft.com/office/officeart/2005/8/layout/hList3"/>
    <dgm:cxn modelId="{2ED5E872-1004-4F40-A9E9-3E842784D3DF}" srcId="{56C29E97-646C-4804-A120-D9809702C0BF}" destId="{5A25D0E3-AEE0-4C32-95B6-F4066DBE10D8}" srcOrd="0" destOrd="0" parTransId="{E80E326C-ED90-4AA7-A9B9-13CF197AC810}" sibTransId="{CEFF5B80-33D0-462B-B4EF-C572CCB286F8}"/>
    <dgm:cxn modelId="{4067FEED-7CE7-4F0E-90CB-E321A5F0F721}" type="presOf" srcId="{56C29E97-646C-4804-A120-D9809702C0BF}" destId="{B419310F-C116-4A7B-9627-DB0774F9278F}" srcOrd="0" destOrd="0" presId="urn:microsoft.com/office/officeart/2005/8/layout/hList3"/>
    <dgm:cxn modelId="{DB61F79A-181E-4D35-B4BB-399FCC66FDB5}" type="presOf" srcId="{5A25D0E3-AEE0-4C32-95B6-F4066DBE10D8}" destId="{D540C478-7257-4D8A-96FB-6A7F59CDDA40}" srcOrd="0" destOrd="0" presId="urn:microsoft.com/office/officeart/2005/8/layout/hList3"/>
    <dgm:cxn modelId="{EB30D343-A6DE-4393-B582-AE51FD301B26}" srcId="{5A25D0E3-AEE0-4C32-95B6-F4066DBE10D8}" destId="{EDD81D1C-24BD-44F3-8CA7-7D429AD1602B}" srcOrd="1" destOrd="0" parTransId="{EB9279D6-5FED-49C2-8E7F-18BE820CA167}" sibTransId="{58761954-8119-44FB-8FF1-24B4AB91A361}"/>
    <dgm:cxn modelId="{41EE9DDD-0D29-46BD-8F29-214F55451659}" srcId="{5A25D0E3-AEE0-4C32-95B6-F4066DBE10D8}" destId="{BAD2AD57-19C1-418E-A7A5-E6286AD92F42}" srcOrd="0" destOrd="0" parTransId="{56E748BD-BBAD-4746-AEB0-0E15A4784CB3}" sibTransId="{67517B85-D799-4667-B3A9-72A381DDCFA2}"/>
    <dgm:cxn modelId="{C8325C83-B5BC-4C1F-A93F-413251F47540}" srcId="{5A25D0E3-AEE0-4C32-95B6-F4066DBE10D8}" destId="{7F1E9103-B0DF-4EC3-B73F-A5D40395B248}" srcOrd="2" destOrd="0" parTransId="{36C0C15A-92AC-4A49-96D7-7567B637D1B2}" sibTransId="{5290D40F-08D7-43D8-8326-D4CB01884456}"/>
    <dgm:cxn modelId="{274A60DB-62C6-4976-A609-EE36BC4178CD}" type="presOf" srcId="{BAD2AD57-19C1-418E-A7A5-E6286AD92F42}" destId="{3C34CED5-E421-4D3E-80C8-133EA64F0AAF}" srcOrd="0" destOrd="0" presId="urn:microsoft.com/office/officeart/2005/8/layout/hList3"/>
    <dgm:cxn modelId="{596DB3FD-9C60-4356-974B-D903A44EA7CD}" type="presParOf" srcId="{B419310F-C116-4A7B-9627-DB0774F9278F}" destId="{D540C478-7257-4D8A-96FB-6A7F59CDDA40}" srcOrd="0" destOrd="0" presId="urn:microsoft.com/office/officeart/2005/8/layout/hList3"/>
    <dgm:cxn modelId="{7186BBF1-3828-428A-8582-01403D0577FE}" type="presParOf" srcId="{B419310F-C116-4A7B-9627-DB0774F9278F}" destId="{38024470-64FF-4A41-BB1A-6A3032F1A46A}" srcOrd="1" destOrd="0" presId="urn:microsoft.com/office/officeart/2005/8/layout/hList3"/>
    <dgm:cxn modelId="{E5D05F3A-C76A-4BC6-A729-66FEFD31AED5}" type="presParOf" srcId="{38024470-64FF-4A41-BB1A-6A3032F1A46A}" destId="{3C34CED5-E421-4D3E-80C8-133EA64F0AAF}" srcOrd="0" destOrd="0" presId="urn:microsoft.com/office/officeart/2005/8/layout/hList3"/>
    <dgm:cxn modelId="{52C9D8A4-537E-46B7-9CE4-DC903BF20E4F}" type="presParOf" srcId="{38024470-64FF-4A41-BB1A-6A3032F1A46A}" destId="{49CBF6C2-A496-4BF2-9818-67F002764C47}" srcOrd="1" destOrd="0" presId="urn:microsoft.com/office/officeart/2005/8/layout/hList3"/>
    <dgm:cxn modelId="{C5DF2531-D3BF-445F-A208-5D43DB48243C}" type="presParOf" srcId="{38024470-64FF-4A41-BB1A-6A3032F1A46A}" destId="{F2A7A125-7A43-4E4C-BA6F-0DEE1197FBD8}" srcOrd="2" destOrd="0" presId="urn:microsoft.com/office/officeart/2005/8/layout/hList3"/>
    <dgm:cxn modelId="{81C53911-AB07-4879-8673-906B61172175}" type="presParOf" srcId="{B419310F-C116-4A7B-9627-DB0774F9278F}" destId="{4B3B5F03-019B-40B5-A053-A2DE88E3AF0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C29E97-646C-4804-A120-D9809702C0BF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A25D0E3-AEE0-4C32-95B6-F4066DBE10D8}">
      <dgm:prSet phldrT="[Text]"/>
      <dgm:spPr/>
      <dgm:t>
        <a:bodyPr/>
        <a:lstStyle/>
        <a:p>
          <a:r>
            <a:rPr lang="cs-CZ" dirty="0" smtClean="0"/>
            <a:t>Významový poměr důsledkový</a:t>
          </a:r>
          <a:endParaRPr lang="cs-CZ" dirty="0"/>
        </a:p>
      </dgm:t>
    </dgm:pt>
    <dgm:pt modelId="{E80E326C-ED90-4AA7-A9B9-13CF197AC810}" type="parTrans" cxnId="{2ED5E872-1004-4F40-A9E9-3E842784D3DF}">
      <dgm:prSet/>
      <dgm:spPr/>
      <dgm:t>
        <a:bodyPr/>
        <a:lstStyle/>
        <a:p>
          <a:endParaRPr lang="cs-CZ"/>
        </a:p>
      </dgm:t>
    </dgm:pt>
    <dgm:pt modelId="{CEFF5B80-33D0-462B-B4EF-C572CCB286F8}" type="sibTrans" cxnId="{2ED5E872-1004-4F40-A9E9-3E842784D3DF}">
      <dgm:prSet/>
      <dgm:spPr/>
      <dgm:t>
        <a:bodyPr/>
        <a:lstStyle/>
        <a:p>
          <a:endParaRPr lang="cs-CZ"/>
        </a:p>
      </dgm:t>
    </dgm:pt>
    <dgm:pt modelId="{BAD2AD57-19C1-418E-A7A5-E6286AD92F42}">
      <dgm:prSet phldrT="[Text]"/>
      <dgm:spPr/>
      <dgm:t>
        <a:bodyPr/>
        <a:lstStyle/>
        <a:p>
          <a:r>
            <a:rPr lang="cs-CZ" dirty="0" smtClean="0"/>
            <a:t>Charakteristika </a:t>
          </a:r>
          <a:endParaRPr lang="cs-CZ" dirty="0"/>
        </a:p>
      </dgm:t>
    </dgm:pt>
    <dgm:pt modelId="{56E748BD-BBAD-4746-AEB0-0E15A4784CB3}" type="parTrans" cxnId="{41EE9DDD-0D29-46BD-8F29-214F55451659}">
      <dgm:prSet/>
      <dgm:spPr/>
      <dgm:t>
        <a:bodyPr/>
        <a:lstStyle/>
        <a:p>
          <a:endParaRPr lang="cs-CZ"/>
        </a:p>
      </dgm:t>
    </dgm:pt>
    <dgm:pt modelId="{67517B85-D799-4667-B3A9-72A381DDCFA2}" type="sibTrans" cxnId="{41EE9DDD-0D29-46BD-8F29-214F55451659}">
      <dgm:prSet/>
      <dgm:spPr/>
      <dgm:t>
        <a:bodyPr/>
        <a:lstStyle/>
        <a:p>
          <a:endParaRPr lang="cs-CZ"/>
        </a:p>
      </dgm:t>
    </dgm:pt>
    <dgm:pt modelId="{EDD81D1C-24BD-44F3-8CA7-7D429AD1602B}">
      <dgm:prSet phldrT="[Text]"/>
      <dgm:spPr/>
      <dgm:t>
        <a:bodyPr/>
        <a:lstStyle/>
        <a:p>
          <a:r>
            <a:rPr lang="cs-CZ" dirty="0" smtClean="0"/>
            <a:t>Spojovací výrazy </a:t>
          </a:r>
          <a:endParaRPr lang="cs-CZ" dirty="0"/>
        </a:p>
      </dgm:t>
    </dgm:pt>
    <dgm:pt modelId="{EB9279D6-5FED-49C2-8E7F-18BE820CA167}" type="parTrans" cxnId="{EB30D343-A6DE-4393-B582-AE51FD301B26}">
      <dgm:prSet/>
      <dgm:spPr/>
      <dgm:t>
        <a:bodyPr/>
        <a:lstStyle/>
        <a:p>
          <a:endParaRPr lang="cs-CZ"/>
        </a:p>
      </dgm:t>
    </dgm:pt>
    <dgm:pt modelId="{58761954-8119-44FB-8FF1-24B4AB91A361}" type="sibTrans" cxnId="{EB30D343-A6DE-4393-B582-AE51FD301B26}">
      <dgm:prSet/>
      <dgm:spPr/>
      <dgm:t>
        <a:bodyPr/>
        <a:lstStyle/>
        <a:p>
          <a:endParaRPr lang="cs-CZ"/>
        </a:p>
      </dgm:t>
    </dgm:pt>
    <dgm:pt modelId="{7F1E9103-B0DF-4EC3-B73F-A5D40395B248}">
      <dgm:prSet phldrT="[Text]"/>
      <dgm:spPr/>
      <dgm:t>
        <a:bodyPr/>
        <a:lstStyle/>
        <a:p>
          <a:r>
            <a:rPr lang="cs-CZ" dirty="0" smtClean="0"/>
            <a:t>Interpunkce </a:t>
          </a:r>
          <a:endParaRPr lang="cs-CZ" dirty="0"/>
        </a:p>
      </dgm:t>
    </dgm:pt>
    <dgm:pt modelId="{36C0C15A-92AC-4A49-96D7-7567B637D1B2}" type="parTrans" cxnId="{C8325C83-B5BC-4C1F-A93F-413251F47540}">
      <dgm:prSet/>
      <dgm:spPr/>
      <dgm:t>
        <a:bodyPr/>
        <a:lstStyle/>
        <a:p>
          <a:endParaRPr lang="cs-CZ"/>
        </a:p>
      </dgm:t>
    </dgm:pt>
    <dgm:pt modelId="{5290D40F-08D7-43D8-8326-D4CB01884456}" type="sibTrans" cxnId="{C8325C83-B5BC-4C1F-A93F-413251F47540}">
      <dgm:prSet/>
      <dgm:spPr/>
      <dgm:t>
        <a:bodyPr/>
        <a:lstStyle/>
        <a:p>
          <a:endParaRPr lang="cs-CZ"/>
        </a:p>
      </dgm:t>
    </dgm:pt>
    <dgm:pt modelId="{B419310F-C116-4A7B-9627-DB0774F9278F}" type="pres">
      <dgm:prSet presAssocID="{56C29E97-646C-4804-A120-D9809702C0B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540C478-7257-4D8A-96FB-6A7F59CDDA40}" type="pres">
      <dgm:prSet presAssocID="{5A25D0E3-AEE0-4C32-95B6-F4066DBE10D8}" presName="roof" presStyleLbl="dkBgShp" presStyleIdx="0" presStyleCnt="2"/>
      <dgm:spPr/>
      <dgm:t>
        <a:bodyPr/>
        <a:lstStyle/>
        <a:p>
          <a:endParaRPr lang="cs-CZ"/>
        </a:p>
      </dgm:t>
    </dgm:pt>
    <dgm:pt modelId="{38024470-64FF-4A41-BB1A-6A3032F1A46A}" type="pres">
      <dgm:prSet presAssocID="{5A25D0E3-AEE0-4C32-95B6-F4066DBE10D8}" presName="pillars" presStyleCnt="0"/>
      <dgm:spPr/>
    </dgm:pt>
    <dgm:pt modelId="{3C34CED5-E421-4D3E-80C8-133EA64F0AAF}" type="pres">
      <dgm:prSet presAssocID="{5A25D0E3-AEE0-4C32-95B6-F4066DBE10D8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9CBF6C2-A496-4BF2-9818-67F002764C47}" type="pres">
      <dgm:prSet presAssocID="{EDD81D1C-24BD-44F3-8CA7-7D429AD1602B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A7A125-7A43-4E4C-BA6F-0DEE1197FBD8}" type="pres">
      <dgm:prSet presAssocID="{7F1E9103-B0DF-4EC3-B73F-A5D40395B248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3B5F03-019B-40B5-A053-A2DE88E3AF06}" type="pres">
      <dgm:prSet presAssocID="{5A25D0E3-AEE0-4C32-95B6-F4066DBE10D8}" presName="base" presStyleLbl="dkBgShp" presStyleIdx="1" presStyleCnt="2"/>
      <dgm:spPr/>
    </dgm:pt>
  </dgm:ptLst>
  <dgm:cxnLst>
    <dgm:cxn modelId="{2AD275D6-DEC5-48A7-9F4D-20CED67C43B8}" type="presOf" srcId="{56C29E97-646C-4804-A120-D9809702C0BF}" destId="{B419310F-C116-4A7B-9627-DB0774F9278F}" srcOrd="0" destOrd="0" presId="urn:microsoft.com/office/officeart/2005/8/layout/hList3"/>
    <dgm:cxn modelId="{2ED5E872-1004-4F40-A9E9-3E842784D3DF}" srcId="{56C29E97-646C-4804-A120-D9809702C0BF}" destId="{5A25D0E3-AEE0-4C32-95B6-F4066DBE10D8}" srcOrd="0" destOrd="0" parTransId="{E80E326C-ED90-4AA7-A9B9-13CF197AC810}" sibTransId="{CEFF5B80-33D0-462B-B4EF-C572CCB286F8}"/>
    <dgm:cxn modelId="{2BBDA1BE-1E1D-4F0A-A0E4-1B0D4EE1665E}" type="presOf" srcId="{7F1E9103-B0DF-4EC3-B73F-A5D40395B248}" destId="{F2A7A125-7A43-4E4C-BA6F-0DEE1197FBD8}" srcOrd="0" destOrd="0" presId="urn:microsoft.com/office/officeart/2005/8/layout/hList3"/>
    <dgm:cxn modelId="{EB30D343-A6DE-4393-B582-AE51FD301B26}" srcId="{5A25D0E3-AEE0-4C32-95B6-F4066DBE10D8}" destId="{EDD81D1C-24BD-44F3-8CA7-7D429AD1602B}" srcOrd="1" destOrd="0" parTransId="{EB9279D6-5FED-49C2-8E7F-18BE820CA167}" sibTransId="{58761954-8119-44FB-8FF1-24B4AB91A361}"/>
    <dgm:cxn modelId="{69013CA2-5232-4E6C-8102-F21398A3130E}" type="presOf" srcId="{5A25D0E3-AEE0-4C32-95B6-F4066DBE10D8}" destId="{D540C478-7257-4D8A-96FB-6A7F59CDDA40}" srcOrd="0" destOrd="0" presId="urn:microsoft.com/office/officeart/2005/8/layout/hList3"/>
    <dgm:cxn modelId="{41EE9DDD-0D29-46BD-8F29-214F55451659}" srcId="{5A25D0E3-AEE0-4C32-95B6-F4066DBE10D8}" destId="{BAD2AD57-19C1-418E-A7A5-E6286AD92F42}" srcOrd="0" destOrd="0" parTransId="{56E748BD-BBAD-4746-AEB0-0E15A4784CB3}" sibTransId="{67517B85-D799-4667-B3A9-72A381DDCFA2}"/>
    <dgm:cxn modelId="{C8325C83-B5BC-4C1F-A93F-413251F47540}" srcId="{5A25D0E3-AEE0-4C32-95B6-F4066DBE10D8}" destId="{7F1E9103-B0DF-4EC3-B73F-A5D40395B248}" srcOrd="2" destOrd="0" parTransId="{36C0C15A-92AC-4A49-96D7-7567B637D1B2}" sibTransId="{5290D40F-08D7-43D8-8326-D4CB01884456}"/>
    <dgm:cxn modelId="{6A33AA1B-0C0D-4AF3-8D8D-2931E8B1BCF6}" type="presOf" srcId="{BAD2AD57-19C1-418E-A7A5-E6286AD92F42}" destId="{3C34CED5-E421-4D3E-80C8-133EA64F0AAF}" srcOrd="0" destOrd="0" presId="urn:microsoft.com/office/officeart/2005/8/layout/hList3"/>
    <dgm:cxn modelId="{3BDA7B82-52C2-47C6-9CF3-DDF688A0AF82}" type="presOf" srcId="{EDD81D1C-24BD-44F3-8CA7-7D429AD1602B}" destId="{49CBF6C2-A496-4BF2-9818-67F002764C47}" srcOrd="0" destOrd="0" presId="urn:microsoft.com/office/officeart/2005/8/layout/hList3"/>
    <dgm:cxn modelId="{4A8623A7-9388-4B00-B9AB-2860C9FFA03D}" type="presParOf" srcId="{B419310F-C116-4A7B-9627-DB0774F9278F}" destId="{D540C478-7257-4D8A-96FB-6A7F59CDDA40}" srcOrd="0" destOrd="0" presId="urn:microsoft.com/office/officeart/2005/8/layout/hList3"/>
    <dgm:cxn modelId="{DFCB3462-FB54-461A-87F5-E88100C24BE7}" type="presParOf" srcId="{B419310F-C116-4A7B-9627-DB0774F9278F}" destId="{38024470-64FF-4A41-BB1A-6A3032F1A46A}" srcOrd="1" destOrd="0" presId="urn:microsoft.com/office/officeart/2005/8/layout/hList3"/>
    <dgm:cxn modelId="{EE8460CC-077F-41A8-B726-6F2D9C733BB4}" type="presParOf" srcId="{38024470-64FF-4A41-BB1A-6A3032F1A46A}" destId="{3C34CED5-E421-4D3E-80C8-133EA64F0AAF}" srcOrd="0" destOrd="0" presId="urn:microsoft.com/office/officeart/2005/8/layout/hList3"/>
    <dgm:cxn modelId="{AA24FA47-9166-4863-892B-3160FE4130B0}" type="presParOf" srcId="{38024470-64FF-4A41-BB1A-6A3032F1A46A}" destId="{49CBF6C2-A496-4BF2-9818-67F002764C47}" srcOrd="1" destOrd="0" presId="urn:microsoft.com/office/officeart/2005/8/layout/hList3"/>
    <dgm:cxn modelId="{3DD96062-679C-4F26-B870-8F5F51AD8BE9}" type="presParOf" srcId="{38024470-64FF-4A41-BB1A-6A3032F1A46A}" destId="{F2A7A125-7A43-4E4C-BA6F-0DEE1197FBD8}" srcOrd="2" destOrd="0" presId="urn:microsoft.com/office/officeart/2005/8/layout/hList3"/>
    <dgm:cxn modelId="{D1D32883-8693-4E29-8EA5-C9381D3D0C24}" type="presParOf" srcId="{B419310F-C116-4A7B-9627-DB0774F9278F}" destId="{4B3B5F03-019B-40B5-A053-A2DE88E3AF06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0C478-7257-4D8A-96FB-6A7F59CDDA40}">
      <dsp:nvSpPr>
        <dsp:cNvPr id="0" name=""/>
        <dsp:cNvSpPr/>
      </dsp:nvSpPr>
      <dsp:spPr>
        <a:xfrm>
          <a:off x="0" y="0"/>
          <a:ext cx="8100392" cy="20574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000" kern="1200" dirty="0" smtClean="0"/>
            <a:t>Významový poměr slučovací</a:t>
          </a:r>
          <a:endParaRPr lang="cs-CZ" sz="6000" kern="1200" dirty="0"/>
        </a:p>
      </dsp:txBody>
      <dsp:txXfrm>
        <a:off x="0" y="0"/>
        <a:ext cx="8100392" cy="2057400"/>
      </dsp:txXfrm>
    </dsp:sp>
    <dsp:sp modelId="{3C34CED5-E421-4D3E-80C8-133EA64F0AAF}">
      <dsp:nvSpPr>
        <dsp:cNvPr id="0" name=""/>
        <dsp:cNvSpPr/>
      </dsp:nvSpPr>
      <dsp:spPr>
        <a:xfrm>
          <a:off x="3955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Charakteristika </a:t>
          </a:r>
          <a:endParaRPr lang="cs-CZ" sz="3100" kern="1200" dirty="0"/>
        </a:p>
      </dsp:txBody>
      <dsp:txXfrm>
        <a:off x="3955" y="2057400"/>
        <a:ext cx="2697493" cy="4320540"/>
      </dsp:txXfrm>
    </dsp:sp>
    <dsp:sp modelId="{49CBF6C2-A496-4BF2-9818-67F002764C47}">
      <dsp:nvSpPr>
        <dsp:cNvPr id="0" name=""/>
        <dsp:cNvSpPr/>
      </dsp:nvSpPr>
      <dsp:spPr>
        <a:xfrm>
          <a:off x="2701449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Spojovací výrazy </a:t>
          </a:r>
          <a:endParaRPr lang="cs-CZ" sz="3100" kern="1200" dirty="0"/>
        </a:p>
      </dsp:txBody>
      <dsp:txXfrm>
        <a:off x="2701449" y="2057400"/>
        <a:ext cx="2697493" cy="4320540"/>
      </dsp:txXfrm>
    </dsp:sp>
    <dsp:sp modelId="{F2A7A125-7A43-4E4C-BA6F-0DEE1197FBD8}">
      <dsp:nvSpPr>
        <dsp:cNvPr id="0" name=""/>
        <dsp:cNvSpPr/>
      </dsp:nvSpPr>
      <dsp:spPr>
        <a:xfrm>
          <a:off x="5398942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Interpunkce </a:t>
          </a:r>
          <a:endParaRPr lang="cs-CZ" sz="3100" kern="1200" dirty="0"/>
        </a:p>
      </dsp:txBody>
      <dsp:txXfrm>
        <a:off x="5398942" y="2057400"/>
        <a:ext cx="2697493" cy="4320540"/>
      </dsp:txXfrm>
    </dsp:sp>
    <dsp:sp modelId="{4B3B5F03-019B-40B5-A053-A2DE88E3AF06}">
      <dsp:nvSpPr>
        <dsp:cNvPr id="0" name=""/>
        <dsp:cNvSpPr/>
      </dsp:nvSpPr>
      <dsp:spPr>
        <a:xfrm>
          <a:off x="0" y="6377940"/>
          <a:ext cx="8100392" cy="4800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0C478-7257-4D8A-96FB-6A7F59CDDA40}">
      <dsp:nvSpPr>
        <dsp:cNvPr id="0" name=""/>
        <dsp:cNvSpPr/>
      </dsp:nvSpPr>
      <dsp:spPr>
        <a:xfrm>
          <a:off x="0" y="0"/>
          <a:ext cx="8100392" cy="20574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000" kern="1200" dirty="0" smtClean="0"/>
            <a:t>Významový poměr vylučovací</a:t>
          </a:r>
          <a:endParaRPr lang="cs-CZ" sz="6000" kern="1200" dirty="0"/>
        </a:p>
      </dsp:txBody>
      <dsp:txXfrm>
        <a:off x="0" y="0"/>
        <a:ext cx="8100392" cy="2057400"/>
      </dsp:txXfrm>
    </dsp:sp>
    <dsp:sp modelId="{3C34CED5-E421-4D3E-80C8-133EA64F0AAF}">
      <dsp:nvSpPr>
        <dsp:cNvPr id="0" name=""/>
        <dsp:cNvSpPr/>
      </dsp:nvSpPr>
      <dsp:spPr>
        <a:xfrm>
          <a:off x="3955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Charakteristika </a:t>
          </a:r>
          <a:endParaRPr lang="cs-CZ" sz="3100" kern="1200" dirty="0"/>
        </a:p>
      </dsp:txBody>
      <dsp:txXfrm>
        <a:off x="3955" y="2057400"/>
        <a:ext cx="2697493" cy="4320540"/>
      </dsp:txXfrm>
    </dsp:sp>
    <dsp:sp modelId="{49CBF6C2-A496-4BF2-9818-67F002764C47}">
      <dsp:nvSpPr>
        <dsp:cNvPr id="0" name=""/>
        <dsp:cNvSpPr/>
      </dsp:nvSpPr>
      <dsp:spPr>
        <a:xfrm>
          <a:off x="2701449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Spojovací výrazy </a:t>
          </a:r>
          <a:endParaRPr lang="cs-CZ" sz="3100" kern="1200" dirty="0"/>
        </a:p>
      </dsp:txBody>
      <dsp:txXfrm>
        <a:off x="2701449" y="2057400"/>
        <a:ext cx="2697493" cy="4320540"/>
      </dsp:txXfrm>
    </dsp:sp>
    <dsp:sp modelId="{F2A7A125-7A43-4E4C-BA6F-0DEE1197FBD8}">
      <dsp:nvSpPr>
        <dsp:cNvPr id="0" name=""/>
        <dsp:cNvSpPr/>
      </dsp:nvSpPr>
      <dsp:spPr>
        <a:xfrm>
          <a:off x="5398942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Interpunkce </a:t>
          </a:r>
          <a:endParaRPr lang="cs-CZ" sz="3100" kern="1200" dirty="0"/>
        </a:p>
      </dsp:txBody>
      <dsp:txXfrm>
        <a:off x="5398942" y="2057400"/>
        <a:ext cx="2697493" cy="4320540"/>
      </dsp:txXfrm>
    </dsp:sp>
    <dsp:sp modelId="{4B3B5F03-019B-40B5-A053-A2DE88E3AF06}">
      <dsp:nvSpPr>
        <dsp:cNvPr id="0" name=""/>
        <dsp:cNvSpPr/>
      </dsp:nvSpPr>
      <dsp:spPr>
        <a:xfrm>
          <a:off x="0" y="6377940"/>
          <a:ext cx="8100392" cy="4800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0C478-7257-4D8A-96FB-6A7F59CDDA40}">
      <dsp:nvSpPr>
        <dsp:cNvPr id="0" name=""/>
        <dsp:cNvSpPr/>
      </dsp:nvSpPr>
      <dsp:spPr>
        <a:xfrm>
          <a:off x="0" y="0"/>
          <a:ext cx="8100392" cy="20574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000" kern="1200" dirty="0" smtClean="0"/>
            <a:t>Významový poměr odporovací</a:t>
          </a:r>
          <a:endParaRPr lang="cs-CZ" sz="6000" kern="1200" dirty="0"/>
        </a:p>
      </dsp:txBody>
      <dsp:txXfrm>
        <a:off x="0" y="0"/>
        <a:ext cx="8100392" cy="2057400"/>
      </dsp:txXfrm>
    </dsp:sp>
    <dsp:sp modelId="{3C34CED5-E421-4D3E-80C8-133EA64F0AAF}">
      <dsp:nvSpPr>
        <dsp:cNvPr id="0" name=""/>
        <dsp:cNvSpPr/>
      </dsp:nvSpPr>
      <dsp:spPr>
        <a:xfrm>
          <a:off x="3955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Charakteristika </a:t>
          </a:r>
          <a:endParaRPr lang="cs-CZ" sz="3100" kern="1200" dirty="0"/>
        </a:p>
      </dsp:txBody>
      <dsp:txXfrm>
        <a:off x="3955" y="2057400"/>
        <a:ext cx="2697493" cy="4320540"/>
      </dsp:txXfrm>
    </dsp:sp>
    <dsp:sp modelId="{49CBF6C2-A496-4BF2-9818-67F002764C47}">
      <dsp:nvSpPr>
        <dsp:cNvPr id="0" name=""/>
        <dsp:cNvSpPr/>
      </dsp:nvSpPr>
      <dsp:spPr>
        <a:xfrm>
          <a:off x="2701449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Spojovací výrazy </a:t>
          </a:r>
          <a:endParaRPr lang="cs-CZ" sz="3100" kern="1200" dirty="0"/>
        </a:p>
      </dsp:txBody>
      <dsp:txXfrm>
        <a:off x="2701449" y="2057400"/>
        <a:ext cx="2697493" cy="4320540"/>
      </dsp:txXfrm>
    </dsp:sp>
    <dsp:sp modelId="{F2A7A125-7A43-4E4C-BA6F-0DEE1197FBD8}">
      <dsp:nvSpPr>
        <dsp:cNvPr id="0" name=""/>
        <dsp:cNvSpPr/>
      </dsp:nvSpPr>
      <dsp:spPr>
        <a:xfrm>
          <a:off x="5398942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Interpunkce </a:t>
          </a:r>
          <a:endParaRPr lang="cs-CZ" sz="3100" kern="1200" dirty="0"/>
        </a:p>
      </dsp:txBody>
      <dsp:txXfrm>
        <a:off x="5398942" y="2057400"/>
        <a:ext cx="2697493" cy="4320540"/>
      </dsp:txXfrm>
    </dsp:sp>
    <dsp:sp modelId="{4B3B5F03-019B-40B5-A053-A2DE88E3AF06}">
      <dsp:nvSpPr>
        <dsp:cNvPr id="0" name=""/>
        <dsp:cNvSpPr/>
      </dsp:nvSpPr>
      <dsp:spPr>
        <a:xfrm>
          <a:off x="0" y="6377940"/>
          <a:ext cx="8100392" cy="4800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0C478-7257-4D8A-96FB-6A7F59CDDA40}">
      <dsp:nvSpPr>
        <dsp:cNvPr id="0" name=""/>
        <dsp:cNvSpPr/>
      </dsp:nvSpPr>
      <dsp:spPr>
        <a:xfrm>
          <a:off x="0" y="0"/>
          <a:ext cx="8100392" cy="20574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000" kern="1200" dirty="0" smtClean="0"/>
            <a:t>Významový poměr stupňovací</a:t>
          </a:r>
          <a:endParaRPr lang="cs-CZ" sz="6000" kern="1200" dirty="0"/>
        </a:p>
      </dsp:txBody>
      <dsp:txXfrm>
        <a:off x="0" y="0"/>
        <a:ext cx="8100392" cy="2057400"/>
      </dsp:txXfrm>
    </dsp:sp>
    <dsp:sp modelId="{3C34CED5-E421-4D3E-80C8-133EA64F0AAF}">
      <dsp:nvSpPr>
        <dsp:cNvPr id="0" name=""/>
        <dsp:cNvSpPr/>
      </dsp:nvSpPr>
      <dsp:spPr>
        <a:xfrm>
          <a:off x="3955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Charakteristika </a:t>
          </a:r>
          <a:endParaRPr lang="cs-CZ" sz="3100" kern="1200" dirty="0"/>
        </a:p>
      </dsp:txBody>
      <dsp:txXfrm>
        <a:off x="3955" y="2057400"/>
        <a:ext cx="2697493" cy="4320540"/>
      </dsp:txXfrm>
    </dsp:sp>
    <dsp:sp modelId="{49CBF6C2-A496-4BF2-9818-67F002764C47}">
      <dsp:nvSpPr>
        <dsp:cNvPr id="0" name=""/>
        <dsp:cNvSpPr/>
      </dsp:nvSpPr>
      <dsp:spPr>
        <a:xfrm>
          <a:off x="2701449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Spojovací výrazy </a:t>
          </a:r>
          <a:endParaRPr lang="cs-CZ" sz="3100" kern="1200" dirty="0"/>
        </a:p>
      </dsp:txBody>
      <dsp:txXfrm>
        <a:off x="2701449" y="2057400"/>
        <a:ext cx="2697493" cy="4320540"/>
      </dsp:txXfrm>
    </dsp:sp>
    <dsp:sp modelId="{F2A7A125-7A43-4E4C-BA6F-0DEE1197FBD8}">
      <dsp:nvSpPr>
        <dsp:cNvPr id="0" name=""/>
        <dsp:cNvSpPr/>
      </dsp:nvSpPr>
      <dsp:spPr>
        <a:xfrm>
          <a:off x="5398942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Interpunkce </a:t>
          </a:r>
          <a:endParaRPr lang="cs-CZ" sz="3100" kern="1200" dirty="0"/>
        </a:p>
      </dsp:txBody>
      <dsp:txXfrm>
        <a:off x="5398942" y="2057400"/>
        <a:ext cx="2697493" cy="4320540"/>
      </dsp:txXfrm>
    </dsp:sp>
    <dsp:sp modelId="{4B3B5F03-019B-40B5-A053-A2DE88E3AF06}">
      <dsp:nvSpPr>
        <dsp:cNvPr id="0" name=""/>
        <dsp:cNvSpPr/>
      </dsp:nvSpPr>
      <dsp:spPr>
        <a:xfrm>
          <a:off x="0" y="6377940"/>
          <a:ext cx="8100392" cy="4800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0C478-7257-4D8A-96FB-6A7F59CDDA40}">
      <dsp:nvSpPr>
        <dsp:cNvPr id="0" name=""/>
        <dsp:cNvSpPr/>
      </dsp:nvSpPr>
      <dsp:spPr>
        <a:xfrm>
          <a:off x="0" y="0"/>
          <a:ext cx="8100392" cy="20574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000" kern="1200" dirty="0" smtClean="0"/>
            <a:t>Významový poměr důsledkový</a:t>
          </a:r>
          <a:endParaRPr lang="cs-CZ" sz="6000" kern="1200" dirty="0"/>
        </a:p>
      </dsp:txBody>
      <dsp:txXfrm>
        <a:off x="0" y="0"/>
        <a:ext cx="8100392" cy="2057400"/>
      </dsp:txXfrm>
    </dsp:sp>
    <dsp:sp modelId="{3C34CED5-E421-4D3E-80C8-133EA64F0AAF}">
      <dsp:nvSpPr>
        <dsp:cNvPr id="0" name=""/>
        <dsp:cNvSpPr/>
      </dsp:nvSpPr>
      <dsp:spPr>
        <a:xfrm>
          <a:off x="3955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Charakteristika </a:t>
          </a:r>
          <a:endParaRPr lang="cs-CZ" sz="3100" kern="1200" dirty="0"/>
        </a:p>
      </dsp:txBody>
      <dsp:txXfrm>
        <a:off x="3955" y="2057400"/>
        <a:ext cx="2697493" cy="4320540"/>
      </dsp:txXfrm>
    </dsp:sp>
    <dsp:sp modelId="{49CBF6C2-A496-4BF2-9818-67F002764C47}">
      <dsp:nvSpPr>
        <dsp:cNvPr id="0" name=""/>
        <dsp:cNvSpPr/>
      </dsp:nvSpPr>
      <dsp:spPr>
        <a:xfrm>
          <a:off x="2701449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Spojovací výrazy </a:t>
          </a:r>
          <a:endParaRPr lang="cs-CZ" sz="3100" kern="1200" dirty="0"/>
        </a:p>
      </dsp:txBody>
      <dsp:txXfrm>
        <a:off x="2701449" y="2057400"/>
        <a:ext cx="2697493" cy="4320540"/>
      </dsp:txXfrm>
    </dsp:sp>
    <dsp:sp modelId="{F2A7A125-7A43-4E4C-BA6F-0DEE1197FBD8}">
      <dsp:nvSpPr>
        <dsp:cNvPr id="0" name=""/>
        <dsp:cNvSpPr/>
      </dsp:nvSpPr>
      <dsp:spPr>
        <a:xfrm>
          <a:off x="5398942" y="2057400"/>
          <a:ext cx="2697493" cy="4320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100" kern="1200" dirty="0" smtClean="0"/>
            <a:t>Interpunkce </a:t>
          </a:r>
          <a:endParaRPr lang="cs-CZ" sz="3100" kern="1200" dirty="0"/>
        </a:p>
      </dsp:txBody>
      <dsp:txXfrm>
        <a:off x="5398942" y="2057400"/>
        <a:ext cx="2697493" cy="4320540"/>
      </dsp:txXfrm>
    </dsp:sp>
    <dsp:sp modelId="{4B3B5F03-019B-40B5-A053-A2DE88E3AF06}">
      <dsp:nvSpPr>
        <dsp:cNvPr id="0" name=""/>
        <dsp:cNvSpPr/>
      </dsp:nvSpPr>
      <dsp:spPr>
        <a:xfrm>
          <a:off x="0" y="6377940"/>
          <a:ext cx="8100392" cy="48006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20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9" name="Vývojový diagram: postup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ostup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smickaa.estranky.cz/clanky/tabulky--a--prehledy/vyznamovy-pomer-mezi-nekolikanasobnymi-vetnymi-cleny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7454880"/>
              </p:ext>
            </p:extLst>
          </p:nvPr>
        </p:nvGraphicFramePr>
        <p:xfrm>
          <a:off x="1115617" y="1431082"/>
          <a:ext cx="7814142" cy="542692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500882"/>
                <a:gridCol w="5313260"/>
              </a:tblGrid>
              <a:tr h="678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NÁZEV ŠKOLY: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Gymnázium Františka Živného, Bohumín, Jana Palacha 794, příspěvková organizace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VZDĚLÁVACÍ OBLAST: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Jazyk a jazyková komunikace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VZDĚLÁVACÍ OBOR: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Český 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jazyk </a:t>
                      </a:r>
                      <a:r>
                        <a:rPr lang="it-IT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 </a:t>
                      </a:r>
                      <a:r>
                        <a:rPr lang="cs-CZ" sz="11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it-IT" sz="11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ročník SŠ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TÉMA: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Významový poměr mezi složkami několikanásobného větného členu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AUTOR: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Mgr. Radka Bednarzová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DATUM: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20. </a:t>
                      </a: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 </a:t>
                      </a:r>
                      <a:r>
                        <a:rPr lang="cs-C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NÁZEV A ČÍSLO PROJEKTU: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CZ.1.07/1.5.00/34.0629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OZNAČENÍ VÝUKOVÉHO MATERIÁLU:</a:t>
                      </a:r>
                      <a:endParaRPr lang="cs-C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VY_32_INOVACE_JC.BZ.12</a:t>
                      </a:r>
                      <a:endParaRPr lang="cs-C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7670126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5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Uveďte významový poměr mezi větnými členy a opravte interpunkci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9051327"/>
              </p:ext>
            </p:extLst>
          </p:nvPr>
        </p:nvGraphicFramePr>
        <p:xfrm>
          <a:off x="1043609" y="1447800"/>
          <a:ext cx="7890840" cy="5293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0280"/>
                <a:gridCol w="2630280"/>
                <a:gridCol w="2630280"/>
              </a:tblGrid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Významový poměr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Opravená interpunkce</a:t>
                      </a:r>
                      <a:endParaRPr lang="cs-CZ" dirty="0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Mluvila pomalu a tudíž srozumitelně.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Nepřišel</a:t>
                      </a:r>
                      <a:r>
                        <a:rPr lang="cs-CZ" baseline="0" dirty="0" smtClean="0"/>
                        <a:t> ani Tomáš ani Lenka.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28415">
                <a:tc>
                  <a:txBody>
                    <a:bodyPr/>
                    <a:lstStyle/>
                    <a:p>
                      <a:r>
                        <a:rPr lang="cs-CZ" dirty="0" smtClean="0"/>
                        <a:t>Nebyla</a:t>
                      </a:r>
                      <a:r>
                        <a:rPr lang="cs-CZ" baseline="0" dirty="0" smtClean="0"/>
                        <a:t> to kočka ani pes.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Prší, vezmi si deštník nebo pláštěnku.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Narodil se jim kluk nebo holka?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Je</a:t>
                      </a:r>
                      <a:r>
                        <a:rPr lang="cs-CZ" baseline="0" dirty="0" smtClean="0"/>
                        <a:t> hezká a dokonce krásná.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28415">
                <a:tc>
                  <a:txBody>
                    <a:bodyPr/>
                    <a:lstStyle/>
                    <a:p>
                      <a:r>
                        <a:rPr lang="cs-CZ" dirty="0" smtClean="0"/>
                        <a:t>Je milá ale upovídaná.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79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729092"/>
              </p:ext>
            </p:extLst>
          </p:nvPr>
        </p:nvGraphicFramePr>
        <p:xfrm>
          <a:off x="1043609" y="1447800"/>
          <a:ext cx="7890840" cy="5293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0280"/>
                <a:gridCol w="2630280"/>
                <a:gridCol w="2630280"/>
              </a:tblGrid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Významový poměr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Opravená interpunkce</a:t>
                      </a:r>
                      <a:endParaRPr lang="cs-CZ" dirty="0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Mluvila pomalu a tudíž srozumitelně.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důsledkový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Mluvila pomalu</a:t>
                      </a:r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cs-CZ" dirty="0" smtClean="0"/>
                        <a:t>a tudíž srozumitelně.</a:t>
                      </a:r>
                      <a:endParaRPr lang="cs-CZ" dirty="0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Nepřišel</a:t>
                      </a:r>
                      <a:r>
                        <a:rPr lang="cs-CZ" baseline="0" dirty="0" smtClean="0"/>
                        <a:t> ani Tomáš ani Lenka.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slučovací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Nepřišel</a:t>
                      </a:r>
                      <a:r>
                        <a:rPr lang="cs-CZ" baseline="0" dirty="0" smtClean="0"/>
                        <a:t> ani Tomáš</a:t>
                      </a:r>
                      <a:r>
                        <a:rPr lang="cs-CZ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cs-CZ" baseline="0" dirty="0" smtClean="0"/>
                        <a:t>ani Lenka.</a:t>
                      </a:r>
                      <a:endParaRPr lang="cs-CZ" dirty="0"/>
                    </a:p>
                  </a:txBody>
                  <a:tcPr/>
                </a:tc>
              </a:tr>
              <a:tr h="428415">
                <a:tc>
                  <a:txBody>
                    <a:bodyPr/>
                    <a:lstStyle/>
                    <a:p>
                      <a:r>
                        <a:rPr lang="cs-CZ" dirty="0" smtClean="0"/>
                        <a:t>Nebyla</a:t>
                      </a:r>
                      <a:r>
                        <a:rPr lang="cs-CZ" baseline="0" dirty="0" smtClean="0"/>
                        <a:t> to kočka ani pes.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slučovací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Nebyla</a:t>
                      </a:r>
                      <a:r>
                        <a:rPr lang="cs-CZ" baseline="0" dirty="0" smtClean="0"/>
                        <a:t> to kočka ani pes.</a:t>
                      </a:r>
                      <a:endParaRPr lang="cs-CZ" dirty="0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Prší, vezmi si deštník nebo pláštěnku.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vylučovací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Prší, vezmi si deštník nebo pláštěnku.</a:t>
                      </a:r>
                      <a:endParaRPr lang="cs-CZ" dirty="0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Narodil se jim kluk nebo holka?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vylučovací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Narodil se jim kluk</a:t>
                      </a:r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cs-CZ" dirty="0" smtClean="0"/>
                        <a:t> nebo holka?</a:t>
                      </a:r>
                      <a:endParaRPr lang="cs-CZ" dirty="0"/>
                    </a:p>
                  </a:txBody>
                  <a:tcPr/>
                </a:tc>
              </a:tr>
              <a:tr h="739456">
                <a:tc>
                  <a:txBody>
                    <a:bodyPr/>
                    <a:lstStyle/>
                    <a:p>
                      <a:r>
                        <a:rPr lang="cs-CZ" dirty="0" smtClean="0"/>
                        <a:t>Je</a:t>
                      </a:r>
                      <a:r>
                        <a:rPr lang="cs-CZ" baseline="0" dirty="0" smtClean="0"/>
                        <a:t> hezká a dokonce krásná.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stupňovací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Je</a:t>
                      </a:r>
                      <a:r>
                        <a:rPr lang="cs-CZ" baseline="0" dirty="0" smtClean="0"/>
                        <a:t> hezká</a:t>
                      </a:r>
                      <a:r>
                        <a:rPr lang="cs-CZ" baseline="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cs-CZ" baseline="0" dirty="0" smtClean="0"/>
                        <a:t> a dokonce krásná.</a:t>
                      </a:r>
                      <a:endParaRPr lang="cs-CZ" dirty="0"/>
                    </a:p>
                  </a:txBody>
                  <a:tcPr/>
                </a:tc>
              </a:tr>
              <a:tr h="428415">
                <a:tc>
                  <a:txBody>
                    <a:bodyPr/>
                    <a:lstStyle/>
                    <a:p>
                      <a:r>
                        <a:rPr lang="cs-CZ" dirty="0" smtClean="0"/>
                        <a:t>Je milá ale upovídaná.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odporovací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Je milá</a:t>
                      </a:r>
                      <a:r>
                        <a:rPr lang="cs-CZ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cs-CZ" dirty="0" smtClean="0"/>
                        <a:t> ale upovídaná.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491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http://www.osmickaa.estranky.cz/clanky/tabulky--a--prehledy/vyznamovy-pomer-mezi-nekolikanasobnymi-vetnymi-cleny.html</a:t>
            </a:r>
          </a:p>
          <a:p>
            <a:pPr marL="82296" indent="0">
              <a:buNone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837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/>
              <a:t>Žáci si prostřednictvím </a:t>
            </a:r>
            <a:r>
              <a:rPr lang="cs-CZ" dirty="0">
                <a:solidFill>
                  <a:srgbClr val="00B0F0"/>
                </a:solidFill>
              </a:rPr>
              <a:t>prezentace</a:t>
            </a:r>
            <a:r>
              <a:rPr lang="cs-CZ" dirty="0"/>
              <a:t> osvojí základní poznatky o </a:t>
            </a:r>
            <a:r>
              <a:rPr lang="cs-CZ" dirty="0" smtClean="0">
                <a:solidFill>
                  <a:srgbClr val="00B0F0"/>
                </a:solidFill>
              </a:rPr>
              <a:t>významovém poměru </a:t>
            </a:r>
            <a:r>
              <a:rPr lang="cs-CZ" dirty="0">
                <a:solidFill>
                  <a:srgbClr val="00B0F0"/>
                </a:solidFill>
              </a:rPr>
              <a:t>m</a:t>
            </a:r>
            <a:r>
              <a:rPr lang="cs-CZ" dirty="0" smtClean="0">
                <a:solidFill>
                  <a:srgbClr val="00B0F0"/>
                </a:solidFill>
              </a:rPr>
              <a:t>ezi složkami několikanásobného větného členu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/>
              <a:t>Žáci vyhledají potřebné informace na internetových stránkách, aplikují vědomosti na testech, které jsou součástí prezentace. </a:t>
            </a:r>
            <a:endParaRPr lang="cs-CZ" dirty="0" smtClean="0"/>
          </a:p>
          <a:p>
            <a:pPr lvl="0"/>
            <a:r>
              <a:rPr lang="cs-CZ" dirty="0"/>
              <a:t>Žáci mohou pracovní listy vyplňovat v textovém editoru - </a:t>
            </a:r>
            <a:r>
              <a:rPr lang="cs-CZ" dirty="0" err="1"/>
              <a:t>např.v</a:t>
            </a:r>
            <a:r>
              <a:rPr lang="cs-CZ" dirty="0"/>
              <a:t> multimediální či počítačové učebně, pokud to technické vybavení učebny nedovoluje, lze také pracovní listy vytisknout nebo tento elektronický materiál zaslat žákům např. vyplnění v rámci domácího samostudia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>
                <a:solidFill>
                  <a:srgbClr val="00B0F0"/>
                </a:solidFill>
              </a:rPr>
              <a:t>Převládající klíčové kompetence</a:t>
            </a:r>
            <a:r>
              <a:rPr lang="cs-CZ" dirty="0"/>
              <a:t>: klíčová kompetence k učení, klíčová kompetence k řešení problému, klíčová kompetence komunikativní.</a:t>
            </a:r>
          </a:p>
          <a:p>
            <a:r>
              <a:rPr lang="cs-CZ" dirty="0">
                <a:solidFill>
                  <a:srgbClr val="00B0F0"/>
                </a:solidFill>
              </a:rPr>
              <a:t>Organizační styl výuky</a:t>
            </a:r>
            <a:r>
              <a:rPr lang="cs-CZ" dirty="0"/>
              <a:t>: </a:t>
            </a:r>
            <a:r>
              <a:rPr lang="cs-CZ" dirty="0" smtClean="0"/>
              <a:t>frontální.</a:t>
            </a:r>
          </a:p>
          <a:p>
            <a:r>
              <a:rPr lang="cs-CZ" dirty="0">
                <a:solidFill>
                  <a:srgbClr val="00B0F0"/>
                </a:solidFill>
              </a:rPr>
              <a:t>Vazba na ŠVP</a:t>
            </a:r>
            <a:r>
              <a:rPr lang="cs-CZ" dirty="0"/>
              <a:t>:  </a:t>
            </a:r>
          </a:p>
          <a:p>
            <a:r>
              <a:rPr lang="cs-CZ" dirty="0"/>
              <a:t>Školní vzdělávací program pro osmileté gymnázium - vyšší gymnázium - učební osnovy ČESKÝ JAZYK A LITERATURA - 7. ročník – Skladba.</a:t>
            </a:r>
          </a:p>
          <a:p>
            <a:r>
              <a:rPr lang="cs-CZ" dirty="0"/>
              <a:t>Školní vzdělávací program pro čtyřleté gymnázium - učební osnovy ČESKÝ JAZYK A LITERATURA - 3. ročník – Skladba</a:t>
            </a:r>
            <a:r>
              <a:rPr lang="cs-CZ" dirty="0" smtClean="0"/>
              <a:t>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146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000" dirty="0"/>
              <a:t>Významový poměr mezi složkami několikanásobného větného členu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1. slučovací</a:t>
            </a:r>
          </a:p>
          <a:p>
            <a:r>
              <a:rPr lang="cs-CZ" dirty="0"/>
              <a:t>2. vylučovací</a:t>
            </a:r>
          </a:p>
          <a:p>
            <a:r>
              <a:rPr lang="cs-CZ" dirty="0"/>
              <a:t>3. odporovací</a:t>
            </a:r>
          </a:p>
          <a:p>
            <a:r>
              <a:rPr lang="cs-CZ" dirty="0"/>
              <a:t>4. stupňovací</a:t>
            </a:r>
          </a:p>
          <a:p>
            <a:r>
              <a:rPr lang="cs-CZ" dirty="0"/>
              <a:t>5. důsledkový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19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Charakteristika významových poměrů mezi větnými členy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Vypište požadované informace. U každého významového poměru uveďte charakteristiku, spojovací výrazy a interpunkci.</a:t>
            </a:r>
          </a:p>
          <a:p>
            <a:r>
              <a:rPr lang="cs-CZ" dirty="0">
                <a:hlinkClick r:id="rId2"/>
              </a:rPr>
              <a:t>http://www.osmickaa.estranky.cz/clanky/tabulky--a--prehledy/vyznamovy-pomer-mezi-nekolikanasobnymi-vetnymi-cleny.html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087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05541652"/>
              </p:ext>
            </p:extLst>
          </p:nvPr>
        </p:nvGraphicFramePr>
        <p:xfrm>
          <a:off x="1043608" y="0"/>
          <a:ext cx="81003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354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51912251"/>
              </p:ext>
            </p:extLst>
          </p:nvPr>
        </p:nvGraphicFramePr>
        <p:xfrm>
          <a:off x="1043608" y="0"/>
          <a:ext cx="81003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092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75955180"/>
              </p:ext>
            </p:extLst>
          </p:nvPr>
        </p:nvGraphicFramePr>
        <p:xfrm>
          <a:off x="1043608" y="0"/>
          <a:ext cx="81003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752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65927695"/>
              </p:ext>
            </p:extLst>
          </p:nvPr>
        </p:nvGraphicFramePr>
        <p:xfrm>
          <a:off x="1043608" y="0"/>
          <a:ext cx="81003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050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45207442"/>
              </p:ext>
            </p:extLst>
          </p:nvPr>
        </p:nvGraphicFramePr>
        <p:xfrm>
          <a:off x="1043608" y="0"/>
          <a:ext cx="81003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107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</TotalTime>
  <Words>369</Words>
  <Application>Microsoft Office PowerPoint</Application>
  <PresentationFormat>Předvádění na obrazovce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Slunovrat</vt:lpstr>
      <vt:lpstr>Prezentace aplikace PowerPoint</vt:lpstr>
      <vt:lpstr>Anotace </vt:lpstr>
      <vt:lpstr>Významový poměr mezi složkami několikanásobného větného členu </vt:lpstr>
      <vt:lpstr>Charakteristika významových poměrů mezi větnými členy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Uveďte významový poměr mezi větnými členy a opravte interpunkci</vt:lpstr>
      <vt:lpstr>Řešení 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14</cp:revision>
  <dcterms:modified xsi:type="dcterms:W3CDTF">2013-01-07T08:41:39Z</dcterms:modified>
</cp:coreProperties>
</file>