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56" r:id="rId3"/>
    <p:sldId id="279" r:id="rId4"/>
    <p:sldId id="287" r:id="rId5"/>
    <p:sldId id="310" r:id="rId6"/>
    <p:sldId id="309" r:id="rId7"/>
    <p:sldId id="319" r:id="rId8"/>
    <p:sldId id="299" r:id="rId9"/>
    <p:sldId id="311" r:id="rId10"/>
    <p:sldId id="278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FF00"/>
    <a:srgbClr val="00CC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9" autoAdjust="0"/>
    <p:restoredTop sz="86250" autoAdjust="0"/>
  </p:normalViewPr>
  <p:slideViewPr>
    <p:cSldViewPr>
      <p:cViewPr>
        <p:scale>
          <a:sx n="75" d="100"/>
          <a:sy n="75" d="100"/>
        </p:scale>
        <p:origin x="-74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20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ites.google.com/site/passetondelf/home/delf-b2/lire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492289"/>
              </p:ext>
            </p:extLst>
          </p:nvPr>
        </p:nvGraphicFramePr>
        <p:xfrm>
          <a:off x="0" y="1680254"/>
          <a:ext cx="9108504" cy="5163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8.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baseline="0" dirty="0" err="1" smtClean="0">
                          <a:effectLst/>
                        </a:rPr>
                        <a:t>leté</a:t>
                      </a:r>
                      <a:r>
                        <a:rPr lang="cs-CZ" sz="1800" baseline="0" dirty="0" smtClean="0">
                          <a:effectLst/>
                        </a:rPr>
                        <a:t> gymnázium (septima)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Zdraví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versus legální návykové látky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santé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versus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les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drogues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licites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9. 1. </a:t>
                      </a:r>
                      <a:r>
                        <a:rPr lang="cs-CZ" sz="1800" smtClean="0">
                          <a:effectLst/>
                        </a:rPr>
                        <a:t>2014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FJ.HJ.14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vztahující se k tématu „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Zdraví versus legální návykové látky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</a:t>
            </a:r>
            <a:r>
              <a:rPr lang="cs-CZ" sz="2400" dirty="0" smtClean="0">
                <a:solidFill>
                  <a:schemeClr val="accent1">
                    <a:lumMod val="50000"/>
                  </a:schemeClr>
                </a:solidFill>
              </a:rPr>
              <a:t>– Zdraví a zdravý životní styl, nezdravé návyky</a:t>
            </a:r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207378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SANTÉ VERSUS LES DROGUES LICITES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voyez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images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Décrivez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images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si c´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bon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santé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cs-CZ" dirty="0" smtClean="0"/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DROGUES LICITES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 flipV="1">
            <a:off x="1428728" y="4357694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(1)</a:t>
            </a:r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3786182" y="5000636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(2)</a:t>
            </a:r>
            <a:endParaRPr lang="cs-CZ" sz="14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215074" y="4572008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(3)</a:t>
            </a:r>
            <a:endParaRPr lang="cs-CZ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643182"/>
            <a:ext cx="1793689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590812"/>
            <a:ext cx="2743761" cy="183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428868"/>
            <a:ext cx="166688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ovéPole 12"/>
          <p:cNvSpPr txBox="1"/>
          <p:nvPr/>
        </p:nvSpPr>
        <p:spPr>
          <a:xfrm>
            <a:off x="1428728" y="6143644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 smtClean="0"/>
              <a:t>Bourdais</a:t>
            </a:r>
            <a:r>
              <a:rPr lang="cs-CZ" sz="1400" dirty="0" smtClean="0"/>
              <a:t>,D.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Jones</a:t>
            </a:r>
            <a:r>
              <a:rPr lang="cs-CZ" sz="1400" dirty="0" smtClean="0"/>
              <a:t>,M.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Lonsdale</a:t>
            </a:r>
            <a:r>
              <a:rPr lang="cs-CZ" sz="1400" dirty="0" smtClean="0"/>
              <a:t>,T.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Maynard</a:t>
            </a:r>
            <a:r>
              <a:rPr lang="cs-CZ" sz="1400" dirty="0" smtClean="0"/>
              <a:t>,G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Pilette</a:t>
            </a:r>
            <a:r>
              <a:rPr lang="cs-CZ" sz="1400" dirty="0" smtClean="0"/>
              <a:t>, M. </a:t>
            </a:r>
            <a:r>
              <a:rPr lang="cs-CZ" sz="1400" i="1" dirty="0" smtClean="0"/>
              <a:t>Francouzština – maturitní </a:t>
            </a:r>
            <a:r>
              <a:rPr lang="cs-CZ" sz="1400" i="1" dirty="0" err="1" smtClean="0"/>
              <a:t>přprava</a:t>
            </a:r>
            <a:r>
              <a:rPr lang="cs-CZ" sz="1400" i="1" dirty="0" smtClean="0"/>
              <a:t> (učebnice). 1.díl. </a:t>
            </a:r>
            <a:r>
              <a:rPr lang="cs-CZ" sz="1400" dirty="0" err="1" smtClean="0"/>
              <a:t>Dubicko</a:t>
            </a:r>
            <a:r>
              <a:rPr lang="cs-CZ" sz="1400" dirty="0" smtClean="0"/>
              <a:t>: 2010, </a:t>
            </a:r>
            <a:r>
              <a:rPr lang="cs-CZ" sz="1400" dirty="0" err="1" smtClean="0"/>
              <a:t>Infoa</a:t>
            </a:r>
            <a:r>
              <a:rPr lang="cs-CZ" sz="1400" dirty="0" smtClean="0"/>
              <a:t>. ISBN 978-80-7240-721-7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457200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Connaissez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Travaillez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dictionnaire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Fumer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Boire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Alcool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(m.)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Nuisible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Boire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coup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Licite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Illicite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Interdire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/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Interdiction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Autoriser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Mesure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.)</a:t>
            </a: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 VOCABULAIRE</a:t>
            </a:r>
            <a:endParaRPr lang="cs-CZ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si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affirmations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vraies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fausses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cadre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pays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/de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où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habitez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tabac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n´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vente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libre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On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fumer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partout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vente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alcool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interdite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moins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18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jeune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16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18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ne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boire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vin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bière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On n´a pas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droit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boire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alcool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établissements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scolaires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bars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cafés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âge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minimum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fixé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16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QUESTIONS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1428728" y="6143644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 smtClean="0"/>
              <a:t>Bourdais</a:t>
            </a:r>
            <a:r>
              <a:rPr lang="cs-CZ" sz="1400" dirty="0" smtClean="0"/>
              <a:t>,D.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Jones</a:t>
            </a:r>
            <a:r>
              <a:rPr lang="cs-CZ" sz="1400" dirty="0" smtClean="0"/>
              <a:t>,M.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Lonsdale</a:t>
            </a:r>
            <a:r>
              <a:rPr lang="cs-CZ" sz="1400" dirty="0" smtClean="0"/>
              <a:t>,T.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Maynard</a:t>
            </a:r>
            <a:r>
              <a:rPr lang="cs-CZ" sz="1400" dirty="0" smtClean="0"/>
              <a:t>,G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Pilette</a:t>
            </a:r>
            <a:r>
              <a:rPr lang="cs-CZ" sz="1400" dirty="0" smtClean="0"/>
              <a:t>, M. </a:t>
            </a:r>
            <a:r>
              <a:rPr lang="cs-CZ" sz="1400" i="1" dirty="0" smtClean="0"/>
              <a:t>Francouzština – maturitní </a:t>
            </a:r>
            <a:r>
              <a:rPr lang="cs-CZ" sz="1400" i="1" dirty="0" err="1" smtClean="0"/>
              <a:t>přprava</a:t>
            </a:r>
            <a:r>
              <a:rPr lang="cs-CZ" sz="1400" i="1" dirty="0" smtClean="0"/>
              <a:t> (učebnice). 1.díl. </a:t>
            </a:r>
            <a:r>
              <a:rPr lang="cs-CZ" sz="1400" dirty="0" err="1" smtClean="0"/>
              <a:t>Dubicko</a:t>
            </a:r>
            <a:r>
              <a:rPr lang="cs-CZ" sz="1400" dirty="0" smtClean="0"/>
              <a:t>: 2010, </a:t>
            </a:r>
            <a:r>
              <a:rPr lang="cs-CZ" sz="1400" dirty="0" err="1" smtClean="0"/>
              <a:t>Infoa</a:t>
            </a:r>
            <a:r>
              <a:rPr lang="cs-CZ" sz="1400" dirty="0" smtClean="0"/>
              <a:t>. ISBN 978-80-7240-721-7, p. 32.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Lisez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texte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mentionné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dessous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abord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résumé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texte,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puis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exercice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suit. </a:t>
            </a:r>
          </a:p>
          <a:p>
            <a:pPr marL="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https://sites.google.com/site/passetondelf/home/delf-b2/lire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COMPRÉHENSION DE L´ÉCRIT</a:t>
            </a:r>
            <a:endParaRPr lang="cs-CZ" sz="32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357290" y="5929330"/>
            <a:ext cx="7143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Institut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Français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Milano.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Passe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ton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Delf B2.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Lire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comprendre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[cit. 2013-28-12] https://sites.google.com/site/passetondelf/home/delf-b2/lire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214422"/>
            <a:ext cx="7406640" cy="6000792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exactement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exprimez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opinion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consommation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alcool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tabagisme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Préparez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pendant 2-3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>
              <a:buAutoNum type="arabicPeriod"/>
            </a:pPr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928694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</a:t>
            </a:r>
            <a:endParaRPr lang="cs-CZ" sz="3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428604"/>
            <a:ext cx="1052510" cy="213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ovéPole 5"/>
          <p:cNvSpPr txBox="1"/>
          <p:nvPr/>
        </p:nvSpPr>
        <p:spPr>
          <a:xfrm rot="10800000" flipV="1">
            <a:off x="7656233" y="2746952"/>
            <a:ext cx="559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(5)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Zwei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zigaretten.jpg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http://en.wikipedia.org/wiki/File:Zwei_zigaretten.jpg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Cannabis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Plant.jpg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http://en.wikipedia.org/wiki/File:Cannabis_Plant.jpg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Interesting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alcoholic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beverages.jpg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http://en.wikipedia.org/wiki/File:Interesting_alcoholic_beverages.jpg 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Institut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Français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Milano.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Passe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ton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Delf B2.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Lire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comprendre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https://sites.google.com/site/passetondelf/home/delf-b2/lire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Wooden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hourglass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3.jpg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http://en.wikipedia.org/wiki/File:Wooden_hourglass_3.jpg</a:t>
            </a:r>
          </a:p>
          <a:p>
            <a:pPr marL="587502" indent="-514350">
              <a:buFont typeface="Wingdings 2"/>
              <a:buAutoNum type="arabicParenBoth"/>
            </a:pPr>
            <a:endParaRPr lang="cs-CZ" sz="1600" dirty="0" err="1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2649</TotalTime>
  <Words>608</Words>
  <Application>Microsoft Office PowerPoint</Application>
  <PresentationFormat>Předvádění na obrazovce (4:3)</PresentationFormat>
  <Paragraphs>103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Slunovrat</vt:lpstr>
      <vt:lpstr>Prezentace aplikace PowerPoint</vt:lpstr>
      <vt:lpstr>ANOTACE</vt:lpstr>
      <vt:lpstr>SANTÉ VERSUS LES DROGUES LICITES</vt:lpstr>
      <vt:lpstr>DROGUES LICITES</vt:lpstr>
      <vt:lpstr> VOCABULAIRE</vt:lpstr>
      <vt:lpstr>QUESTIONS</vt:lpstr>
      <vt:lpstr>COMPRÉHENSION DE L´ÉCRIT</vt:lpstr>
      <vt:lpstr>ACTIVITÉ</vt:lpstr>
      <vt:lpstr>Zdroje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341</cp:revision>
  <dcterms:created xsi:type="dcterms:W3CDTF">2013-02-12T13:43:20Z</dcterms:created>
  <dcterms:modified xsi:type="dcterms:W3CDTF">2014-01-10T10:14:54Z</dcterms:modified>
</cp:coreProperties>
</file>