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6" r:id="rId3"/>
    <p:sldId id="279" r:id="rId4"/>
    <p:sldId id="334" r:id="rId5"/>
    <p:sldId id="330" r:id="rId6"/>
    <p:sldId id="332" r:id="rId7"/>
    <p:sldId id="319" r:id="rId8"/>
    <p:sldId id="299" r:id="rId9"/>
    <p:sldId id="311" r:id="rId10"/>
    <p:sldId id="27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dl.fr/uploads/telechargements/catalogue/fle/cles_delf/les_cles_B1_LE_ue1.pdf" TargetMode="External"/><Relationship Id="rId2" Type="http://schemas.openxmlformats.org/officeDocument/2006/relationships/hyperlink" Target="http://insuf-fle.hautetfort.com/comprehension-orale-a-partir-de-video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703777"/>
              </p:ext>
            </p:extLst>
          </p:nvPr>
        </p:nvGraphicFramePr>
        <p:xfrm>
          <a:off x="0" y="1680254"/>
          <a:ext cx="9108504" cy="5153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 a volný čas(La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temps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libre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28. </a:t>
                      </a:r>
                      <a:r>
                        <a:rPr lang="cs-CZ" sz="1800" dirty="0" smtClean="0">
                          <a:effectLst/>
                        </a:rPr>
                        <a:t>1. 2014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FJ.HJ.20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Rodina a volný čas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Zdraví a zdravý životní styl, nezdravé návyky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 ET LE TEMPS LIBRE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/>
              <a:t>Décrivez</a:t>
            </a:r>
            <a:r>
              <a:rPr lang="cs-CZ" sz="2000" dirty="0" smtClean="0"/>
              <a:t> 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vous </a:t>
            </a:r>
            <a:r>
              <a:rPr lang="cs-CZ" sz="2000" dirty="0" err="1" smtClean="0"/>
              <a:t>voyez</a:t>
            </a:r>
            <a:r>
              <a:rPr lang="cs-CZ" sz="2000" dirty="0" smtClean="0"/>
              <a:t> </a:t>
            </a:r>
            <a:r>
              <a:rPr lang="cs-CZ" sz="2000" dirty="0" err="1" smtClean="0"/>
              <a:t>sur</a:t>
            </a:r>
            <a:r>
              <a:rPr lang="cs-CZ" sz="2000" dirty="0" smtClean="0"/>
              <a:t> les </a:t>
            </a:r>
            <a:r>
              <a:rPr lang="cs-CZ" sz="2000" dirty="0" err="1" smtClean="0"/>
              <a:t>images</a:t>
            </a:r>
            <a:r>
              <a:rPr lang="cs-CZ" sz="2000" dirty="0" smtClean="0"/>
              <a:t>. De </a:t>
            </a:r>
            <a:r>
              <a:rPr lang="cs-CZ" sz="2000" dirty="0" err="1" smtClean="0"/>
              <a:t>quels</a:t>
            </a:r>
            <a:r>
              <a:rPr lang="cs-CZ" sz="2000" dirty="0" smtClean="0"/>
              <a:t> </a:t>
            </a:r>
            <a:r>
              <a:rPr lang="cs-CZ" sz="2000" dirty="0" err="1" smtClean="0"/>
              <a:t>loisirs</a:t>
            </a:r>
            <a:r>
              <a:rPr lang="cs-CZ" sz="2000" dirty="0" smtClean="0"/>
              <a:t> s´</a:t>
            </a:r>
            <a:r>
              <a:rPr lang="cs-CZ" sz="2000" dirty="0" err="1" smtClean="0"/>
              <a:t>agit</a:t>
            </a:r>
            <a:r>
              <a:rPr lang="cs-CZ" sz="2000" dirty="0" smtClean="0"/>
              <a:t>-</a:t>
            </a:r>
            <a:r>
              <a:rPr lang="cs-CZ" sz="2000" dirty="0" err="1" smtClean="0"/>
              <a:t>il</a:t>
            </a:r>
            <a:r>
              <a:rPr lang="cs-CZ" sz="2000" dirty="0" smtClean="0"/>
              <a:t>? </a:t>
            </a:r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LOISIRS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 rot="10800000" flipV="1">
            <a:off x="1142976" y="3857628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572000" y="4071942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(2)</a:t>
            </a:r>
            <a:endParaRPr lang="cs-CZ" sz="14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214414" y="6357958"/>
            <a:ext cx="500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(3)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2881306" cy="216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643050"/>
            <a:ext cx="3571900" cy="23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143380"/>
            <a:ext cx="2786082" cy="208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Avez-vous des loisirs? Quels loisirs? (Citez-les)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 est votre passe-temps favori?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Pourquoi avez-vous choisi un tel passe-temps?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Combien de temps par jour/ semaine/ mois consacrez-vous à vos loisirs?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Depuis quand consacrez-vous à vos loisirs?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En quelle saison de l´année pouvez-vous vous consacrer à vos loisirs? Et où? 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Avez-vous assez de temps pour vos loisirs?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Combien de fois par semaine sortez-vous? Où allez-vous et avec qui?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/>
          </a:p>
          <a:p>
            <a:pPr marL="457200" indent="-457200">
              <a:buAutoNum type="arabicPeriod"/>
            </a:pPr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Etes-vous q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uelqu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 qui aime sortir ou préférez-vous rester chez vous?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Sortez-vous plus pendant le week-end ou pendant la semaine?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Voudriez-vous sortir plus?  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Préférez-vous passez votre  temps libre en ville par ex. dans un resto, cinéma, etc. ou dans la nature?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Quels sont vos lieux préférés? Dans la nature, avez-vous un lieu secret où vous vous réposez?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Avez-vous une maison à la campagne? Dans quelle région? 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 startAt="9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</a:rPr>
              <a:t>Ça ne vous ennuie pas d´aller y passer vos week-ends /vos vacances?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/>
          </a:p>
          <a:p>
            <a:pPr marL="457200" indent="-457200">
              <a:buAutoNum type="arabicPeriod"/>
            </a:pPr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 (2)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clés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lettre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amicale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emdl.fr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uploads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telechargements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catalogue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fle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_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delf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/les_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cles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_B1_LE_ue1.pdf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PRODUCTION ÉCRITE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6000769"/>
            <a:ext cx="71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ENTRAÎNEMENT AU DELF B1 Partie 3 - PRODUCTION ÉCRITE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200" dirty="0" smtClean="0"/>
              <a:t>© 2008 CIEL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2013-28-12]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emdl.fr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uploads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telechargements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catalogue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fle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_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delf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/les_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_B1_LE_ue1.pdf</a:t>
            </a:r>
          </a:p>
          <a:p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smtClean="0">
                <a:solidFill>
                  <a:schemeClr val="accent1">
                    <a:lumMod val="50000"/>
                  </a:schemeClr>
                </a:solidFill>
              </a:rPr>
              <a:t>loisirs.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(4)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 fontScale="92500"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Walraversijde38.jpg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http://commons.wikimedia.org/wiki/File:Walraversijde38.jpg 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Résidence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secondaire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Haute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-Provence.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http://commons.wikimedia.org/wiki/File:Résidence_secondaire_en_Haute-Provence.jpg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Salle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Opera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Garnier.jpg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http://commons.wikimedia.org/wiki/File:Salle_Opera_Garnier.jpg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ENTRAÎNEMENT AU DELF B1 Partie 3 - PRODUCTION ÉCRITE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© 2008 CIEL [cit. 2013-28-12] http://www.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emdl.fr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uploads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telechargements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catalogue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_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delf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/les_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cles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_B1_LE_ue1.pdf</a:t>
            </a:r>
          </a:p>
          <a:p>
            <a:endParaRPr lang="cs-CZ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 smtClean="0"/>
          </a:p>
          <a:p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6153</TotalTime>
  <Words>558</Words>
  <Application>Microsoft Office PowerPoint</Application>
  <PresentationFormat>Předvádění na obrazovce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ANOTACE</vt:lpstr>
      <vt:lpstr>LA FAMILLE ET LE TEMPS LIBRE</vt:lpstr>
      <vt:lpstr>LOISIRS</vt:lpstr>
      <vt:lpstr>QUESTIONS (1)</vt:lpstr>
      <vt:lpstr>QUESTIONS (2)</vt:lpstr>
      <vt:lpstr>PRODUCTION ÉCRITE</vt:lpstr>
      <vt:lpstr>ACTIVITÉ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452</cp:revision>
  <dcterms:created xsi:type="dcterms:W3CDTF">2013-02-12T13:43:20Z</dcterms:created>
  <dcterms:modified xsi:type="dcterms:W3CDTF">2014-01-10T10:18:55Z</dcterms:modified>
</cp:coreProperties>
</file>