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7" r:id="rId2"/>
    <p:sldId id="256" r:id="rId3"/>
    <p:sldId id="279" r:id="rId4"/>
    <p:sldId id="322" r:id="rId5"/>
    <p:sldId id="321" r:id="rId6"/>
    <p:sldId id="323" r:id="rId7"/>
    <p:sldId id="324" r:id="rId8"/>
    <p:sldId id="325" r:id="rId9"/>
    <p:sldId id="327" r:id="rId10"/>
    <p:sldId id="326" r:id="rId11"/>
    <p:sldId id="328" r:id="rId12"/>
    <p:sldId id="310" r:id="rId13"/>
    <p:sldId id="319" r:id="rId14"/>
    <p:sldId id="299" r:id="rId15"/>
    <p:sldId id="311" r:id="rId16"/>
    <p:sldId id="329" r:id="rId17"/>
    <p:sldId id="278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nsuf-fle.hautetfort.com/archive/2012/08/19/eduquer-aux-medias-comprehension-orale-b1.html" TargetMode="External"/><Relationship Id="rId2" Type="http://schemas.openxmlformats.org/officeDocument/2006/relationships/hyperlink" Target="http://insuf-fle.hautetfort.com/comprehension-orale-a-partir-de-video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nsuf-fle.hautetfort.com/media/01/01/1740513544.pd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File:Wooden_hourglass_3.jpg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514576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Hovořit v rámci rodiny o aktuálním dění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(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Parler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actualités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19. </a:t>
                      </a:r>
                      <a:r>
                        <a:rPr lang="cs-CZ" sz="1800" dirty="0" smtClean="0">
                          <a:effectLst/>
                        </a:rPr>
                        <a:t>1. 2014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FJ.HJ.17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r>
              <a:rPr lang="cs-CZ" sz="2000" dirty="0" err="1" smtClean="0"/>
              <a:t>Quel</a:t>
            </a:r>
            <a:r>
              <a:rPr lang="cs-CZ" sz="2000" dirty="0" smtClean="0"/>
              <a:t> média </a:t>
            </a:r>
            <a:r>
              <a:rPr lang="cs-CZ" sz="2000" dirty="0" err="1" smtClean="0"/>
              <a:t>préférez</a:t>
            </a:r>
            <a:r>
              <a:rPr lang="cs-CZ" sz="2000" dirty="0" smtClean="0"/>
              <a:t>-vous </a:t>
            </a:r>
            <a:r>
              <a:rPr lang="cs-CZ" sz="2000" dirty="0" err="1" smtClean="0"/>
              <a:t>pour</a:t>
            </a:r>
            <a:r>
              <a:rPr lang="cs-CZ" sz="2000" dirty="0" smtClean="0"/>
              <a:t> </a:t>
            </a:r>
            <a:r>
              <a:rPr lang="cs-CZ" sz="2000" dirty="0" err="1" smtClean="0"/>
              <a:t>suivre</a:t>
            </a:r>
            <a:r>
              <a:rPr lang="cs-CZ" sz="2000" dirty="0" smtClean="0"/>
              <a:t> les </a:t>
            </a:r>
            <a:r>
              <a:rPr lang="cs-CZ" sz="2000" dirty="0" err="1" smtClean="0"/>
              <a:t>actualités</a:t>
            </a:r>
            <a:r>
              <a:rPr lang="cs-CZ" sz="2000" dirty="0" smtClean="0"/>
              <a:t>?</a:t>
            </a:r>
          </a:p>
          <a:p>
            <a:endParaRPr lang="cs-CZ" sz="2000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SUIVEZ-VOUS LES ACTUALITÉS?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 rot="10800000" flipV="1">
            <a:off x="3929058" y="35718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  <p:sp>
        <p:nvSpPr>
          <p:cNvPr id="8" name="TextovéPole 7"/>
          <p:cNvSpPr txBox="1"/>
          <p:nvPr/>
        </p:nvSpPr>
        <p:spPr>
          <a:xfrm rot="10800000" flipV="1">
            <a:off x="7572396" y="35718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(2)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 rot="10800000" flipV="1">
            <a:off x="4214810" y="592933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(3)</a:t>
            </a:r>
            <a:endParaRPr lang="cs-CZ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928802"/>
            <a:ext cx="2214556" cy="206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928802"/>
            <a:ext cx="2666992" cy="200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4357694"/>
            <a:ext cx="2571741" cy="192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255424"/>
            <a:ext cx="2633655" cy="203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ovéPole 14"/>
          <p:cNvSpPr txBox="1"/>
          <p:nvPr/>
        </p:nvSpPr>
        <p:spPr>
          <a:xfrm rot="10800000" flipV="1">
            <a:off x="7500958" y="592933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(4)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fr-FR" sz="2000" dirty="0" smtClean="0"/>
              <a:t>Quels sont les médias les plus utilisés aujourd´hui? </a:t>
            </a:r>
            <a:endParaRPr lang="cs-CZ" sz="2000" dirty="0" smtClean="0"/>
          </a:p>
          <a:p>
            <a:pPr marL="457200" indent="-457200">
              <a:buAutoNum type="arabicPeriod"/>
            </a:pPr>
            <a:r>
              <a:rPr lang="fr-FR" sz="2000" dirty="0" smtClean="0"/>
              <a:t>Quel est le rôle des médias aujourd´hui? </a:t>
            </a:r>
            <a:endParaRPr lang="cs-CZ" sz="2000" dirty="0" smtClean="0"/>
          </a:p>
          <a:p>
            <a:pPr marL="457200" indent="-457200">
              <a:buAutoNum type="arabicPeriod"/>
            </a:pPr>
            <a:r>
              <a:rPr lang="cs-CZ" sz="2000" dirty="0" err="1" smtClean="0"/>
              <a:t>Parlez</a:t>
            </a:r>
            <a:r>
              <a:rPr lang="cs-CZ" sz="2000" dirty="0" smtClean="0"/>
              <a:t>-vous des </a:t>
            </a:r>
            <a:r>
              <a:rPr lang="cs-CZ" sz="2000" dirty="0" err="1" smtClean="0"/>
              <a:t>actualités</a:t>
            </a:r>
            <a:r>
              <a:rPr lang="cs-CZ" sz="2000" dirty="0" smtClean="0"/>
              <a:t> </a:t>
            </a:r>
            <a:r>
              <a:rPr lang="cs-CZ" sz="2000" dirty="0" err="1" smtClean="0"/>
              <a:t>en</a:t>
            </a:r>
            <a:r>
              <a:rPr lang="cs-CZ" sz="2000" dirty="0" smtClean="0"/>
              <a:t> </a:t>
            </a:r>
            <a:r>
              <a:rPr lang="cs-CZ" sz="2000" dirty="0" err="1" smtClean="0"/>
              <a:t>famille</a:t>
            </a:r>
            <a:r>
              <a:rPr lang="cs-CZ" sz="2000" dirty="0" smtClean="0"/>
              <a:t>? </a:t>
            </a:r>
          </a:p>
          <a:p>
            <a:pPr marL="457200" indent="-457200">
              <a:buAutoNum type="arabicPeriod"/>
            </a:pPr>
            <a:r>
              <a:rPr lang="cs-CZ" sz="2000" dirty="0" err="1" smtClean="0"/>
              <a:t>Avez</a:t>
            </a:r>
            <a:r>
              <a:rPr lang="cs-CZ" sz="2000" dirty="0" smtClean="0"/>
              <a:t>-vous </a:t>
            </a:r>
            <a:r>
              <a:rPr lang="cs-CZ" sz="2000" dirty="0" err="1" smtClean="0"/>
              <a:t>votre</a:t>
            </a:r>
            <a:r>
              <a:rPr lang="cs-CZ" sz="2000" dirty="0" smtClean="0"/>
              <a:t> </a:t>
            </a:r>
            <a:r>
              <a:rPr lang="cs-CZ" sz="2000" dirty="0" err="1" smtClean="0"/>
              <a:t>propre</a:t>
            </a:r>
            <a:r>
              <a:rPr lang="cs-CZ" sz="2000" dirty="0" smtClean="0"/>
              <a:t> </a:t>
            </a:r>
            <a:r>
              <a:rPr lang="cs-CZ" sz="2000" dirty="0" err="1" smtClean="0"/>
              <a:t>opinion</a:t>
            </a:r>
            <a:r>
              <a:rPr lang="cs-CZ" sz="2000" dirty="0" smtClean="0"/>
              <a:t> </a:t>
            </a:r>
            <a:r>
              <a:rPr lang="cs-CZ" sz="2000" dirty="0" err="1" smtClean="0"/>
              <a:t>sur</a:t>
            </a:r>
            <a:r>
              <a:rPr lang="cs-CZ" sz="2000" dirty="0" smtClean="0"/>
              <a:t> 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qui</a:t>
            </a:r>
            <a:r>
              <a:rPr lang="cs-CZ" sz="2000" dirty="0" smtClean="0"/>
              <a:t> se </a:t>
            </a:r>
            <a:r>
              <a:rPr lang="cs-CZ" sz="2000" dirty="0" err="1" smtClean="0"/>
              <a:t>passe</a:t>
            </a:r>
            <a:r>
              <a:rPr lang="cs-CZ" sz="2000" dirty="0" smtClean="0"/>
              <a:t> </a:t>
            </a:r>
            <a:r>
              <a:rPr lang="cs-CZ" sz="2000" dirty="0" err="1" smtClean="0"/>
              <a:t>actuellement</a:t>
            </a:r>
            <a:r>
              <a:rPr lang="cs-CZ" sz="2000" dirty="0" smtClean="0"/>
              <a:t> </a:t>
            </a:r>
            <a:r>
              <a:rPr lang="cs-CZ" sz="2000" dirty="0" err="1" smtClean="0"/>
              <a:t>dans</a:t>
            </a:r>
            <a:r>
              <a:rPr lang="cs-CZ" sz="2000" dirty="0" smtClean="0"/>
              <a:t> </a:t>
            </a:r>
            <a:r>
              <a:rPr lang="cs-CZ" sz="2000" dirty="0" err="1" smtClean="0"/>
              <a:t>le</a:t>
            </a:r>
            <a:r>
              <a:rPr lang="cs-CZ" sz="2000" dirty="0" smtClean="0"/>
              <a:t> </a:t>
            </a:r>
            <a:r>
              <a:rPr lang="cs-CZ" sz="2000" dirty="0" err="1" smtClean="0"/>
              <a:t>monde</a:t>
            </a:r>
            <a:r>
              <a:rPr lang="cs-CZ" sz="2000" dirty="0" smtClean="0"/>
              <a:t>?</a:t>
            </a:r>
          </a:p>
          <a:p>
            <a:pPr marL="457200" indent="-457200">
              <a:buAutoNum type="arabicPeriod"/>
            </a:pPr>
            <a:r>
              <a:rPr lang="cs-CZ" sz="2000" dirty="0" err="1" smtClean="0"/>
              <a:t>Pensez</a:t>
            </a:r>
            <a:r>
              <a:rPr lang="cs-CZ" sz="2000" dirty="0" smtClean="0"/>
              <a:t>-vous </a:t>
            </a:r>
            <a:r>
              <a:rPr lang="cs-CZ" sz="2000" dirty="0" err="1" smtClean="0"/>
              <a:t>que</a:t>
            </a:r>
            <a:r>
              <a:rPr lang="cs-CZ" sz="2000" dirty="0" smtClean="0"/>
              <a:t> les </a:t>
            </a:r>
            <a:r>
              <a:rPr lang="cs-CZ" sz="2000" dirty="0" err="1" smtClean="0"/>
              <a:t>jeunes</a:t>
            </a:r>
            <a:r>
              <a:rPr lang="cs-CZ" sz="2000" dirty="0" smtClean="0"/>
              <a:t> </a:t>
            </a:r>
            <a:r>
              <a:rPr lang="cs-CZ" sz="2000" dirty="0" err="1" smtClean="0"/>
              <a:t>devraient</a:t>
            </a:r>
            <a:r>
              <a:rPr lang="cs-CZ" sz="2000" dirty="0" smtClean="0"/>
              <a:t> </a:t>
            </a:r>
            <a:r>
              <a:rPr lang="cs-CZ" sz="2000" dirty="0" err="1" smtClean="0"/>
              <a:t>suivre</a:t>
            </a:r>
            <a:r>
              <a:rPr lang="cs-CZ" sz="2000" dirty="0" smtClean="0"/>
              <a:t> les </a:t>
            </a:r>
            <a:r>
              <a:rPr lang="cs-CZ" sz="2000" dirty="0" err="1" smtClean="0"/>
              <a:t>actualités</a:t>
            </a:r>
            <a:r>
              <a:rPr lang="cs-CZ" sz="2000" dirty="0" smtClean="0"/>
              <a:t>?</a:t>
            </a:r>
          </a:p>
          <a:p>
            <a:pPr marL="457200" indent="-457200">
              <a:buAutoNum type="arabicPeriod"/>
            </a:pPr>
            <a:r>
              <a:rPr lang="cs-CZ" sz="2000" dirty="0" err="1" smtClean="0"/>
              <a:t>Quel</a:t>
            </a:r>
            <a:r>
              <a:rPr lang="cs-CZ" sz="2000" dirty="0" smtClean="0"/>
              <a:t> </a:t>
            </a:r>
            <a:r>
              <a:rPr lang="fr-FR" sz="2000" dirty="0" smtClean="0"/>
              <a:t>journaux/magazines tchèques connaissez-vous? </a:t>
            </a:r>
            <a:r>
              <a:rPr lang="cs-CZ" sz="2000" dirty="0" smtClean="0"/>
              <a:t> </a:t>
            </a:r>
            <a:r>
              <a:rPr lang="fr-FR" sz="2000" dirty="0" smtClean="0"/>
              <a:t>Connaissez-vous des quotidiens/ hebdomadaires/mensuels tchèques /français? </a:t>
            </a:r>
            <a:r>
              <a:rPr lang="cs-CZ" sz="2000" dirty="0" smtClean="0"/>
              <a:t>  </a:t>
            </a:r>
            <a:r>
              <a:rPr lang="fr-FR" sz="2000" dirty="0" smtClean="0"/>
              <a:t>Quels types d´articles pouvez-vous trouver dans les journaux/magazines</a:t>
            </a:r>
            <a:endParaRPr lang="cs-CZ" sz="2000" dirty="0" smtClean="0"/>
          </a:p>
          <a:p>
            <a:pPr marL="457200" indent="-457200">
              <a:buAutoNum type="arabicPeriod"/>
            </a:pPr>
            <a:r>
              <a:rPr lang="fr-FR" sz="2000" dirty="0" smtClean="0"/>
              <a:t>Quelles stations de radio connaissez-vous? Quelle est votre émission préférée?  Ecoutez-vous les informations/ les débats / la météo/ la pub à la radio? Participez-vous aux concours à la radio? </a:t>
            </a:r>
            <a:endParaRPr lang="cs-CZ" sz="2000" dirty="0" smtClean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QUESTIONS (1)</a:t>
            </a:r>
            <a:endParaRPr lang="cs-CZ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8"/>
            </a:pPr>
            <a:r>
              <a:rPr lang="fr-FR" sz="2000" dirty="0" smtClean="0"/>
              <a:t>Quelles chaînes de télévision connaissez-vous?  </a:t>
            </a:r>
            <a:r>
              <a:rPr lang="cs-CZ" sz="2000" dirty="0" smtClean="0"/>
              <a:t> </a:t>
            </a:r>
          </a:p>
          <a:p>
            <a:pPr marL="457200" indent="-457200">
              <a:buAutoNum type="arabicPeriod" startAt="8"/>
            </a:pPr>
            <a:r>
              <a:rPr lang="fr-FR" sz="2000" dirty="0" smtClean="0"/>
              <a:t>Regardez-vous seulement les chaînes (= canaux) de télévision tchèques ou vous regardez aussi les chaînes de TV étrangères? </a:t>
            </a:r>
            <a:endParaRPr lang="cs-CZ" sz="2000" dirty="0" smtClean="0"/>
          </a:p>
          <a:p>
            <a:pPr marL="457200" indent="-457200">
              <a:buAutoNum type="arabicPeriod" startAt="8"/>
            </a:pPr>
            <a:r>
              <a:rPr lang="fr-FR" sz="2000" dirty="0" smtClean="0"/>
              <a:t>Quels émissions/films regardez-vous à la télé? </a:t>
            </a:r>
            <a:endParaRPr lang="cs-CZ" sz="2000" dirty="0" smtClean="0"/>
          </a:p>
          <a:p>
            <a:pPr marL="457200" indent="-457200">
              <a:buAutoNum type="arabicPeriod" startAt="8"/>
            </a:pPr>
            <a:r>
              <a:rPr lang="fr-FR" sz="2000" dirty="0" smtClean="0"/>
              <a:t>Etes vous connecté à Internet? </a:t>
            </a:r>
            <a:endParaRPr lang="cs-CZ" sz="2000" dirty="0" smtClean="0"/>
          </a:p>
          <a:p>
            <a:pPr marL="457200" indent="-457200">
              <a:buAutoNum type="arabicPeriod" startAt="8"/>
            </a:pPr>
            <a:r>
              <a:rPr lang="fr-FR" sz="2000" dirty="0" smtClean="0"/>
              <a:t>Qu´est-ce que vous pouvez trouver sur Internet? </a:t>
            </a:r>
            <a:endParaRPr lang="cs-CZ" sz="2000" dirty="0" smtClean="0"/>
          </a:p>
          <a:p>
            <a:pPr marL="457200" indent="-457200">
              <a:buAutoNum type="arabicPeriod" startAt="8"/>
            </a:pPr>
            <a:r>
              <a:rPr lang="fr-FR" sz="2000" dirty="0" smtClean="0"/>
              <a:t>Quelles informations?  Y a-t-il des sites Internet que vous consultez chaque jour? Combien de temps par jour vous y passez? </a:t>
            </a:r>
            <a:endParaRPr lang="cs-CZ" sz="2000" dirty="0" smtClean="0"/>
          </a:p>
          <a:p>
            <a:pPr marL="457200" indent="-457200">
              <a:buAutoNum type="arabicPeriod" startAt="8"/>
            </a:pPr>
            <a:r>
              <a:rPr lang="fr-FR" sz="2000" dirty="0" smtClean="0"/>
              <a:t>Pensez-vous qu´Internet peut être dangereux? Comment? Quels sont les avantages et les inconvénients d´Internet?</a:t>
            </a:r>
            <a:endParaRPr lang="cs-CZ" sz="2000" dirty="0" smtClean="0"/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QUESTIONS (2)</a:t>
            </a:r>
            <a:endParaRPr lang="cs-CZ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Ecoutez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enregistrement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  <a:hlinkClick r:id="rId2"/>
            </a:endParaRP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http://insuf-fle.hautetfort.com/archive/2012/08/19/eduquer-aux-medias-comprehension-orale-b1.html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ensuite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recommander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imprimer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http://insuf-fle.hautetfort.com/media/01/01/1740513544.pdf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COMPRÉHENSION DE L´ORAL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57290" y="5429265"/>
            <a:ext cx="7143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INSUF-FLE.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ressources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pédagogiques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[cit. 2013-28-12] http://insuf-fle.hautetfort.com/archive/2012/08/19/eduquer-aux-medias-comprehension-orale-b1.html https://sites.google.com/site/passetondelf/home/delf-b2/lire</a:t>
            </a:r>
          </a:p>
          <a:p>
            <a:endParaRPr lang="cs-CZ" sz="12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INSUF-FLE.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ressources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pédagogiques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[cit. 2013-28-12] http://insuf-fle.hautetfort.com/media/01/01/1740513544.pdf</a:t>
            </a:r>
          </a:p>
          <a:p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exactement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opinion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médias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Préparez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pendant 2-3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28604"/>
            <a:ext cx="1052510" cy="21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0800000" flipV="1">
            <a:off x="7656233" y="2746952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(5)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 (1)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Family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watching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television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1958.jpg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 http://en.wikipedia.org/wiki/File:Family_watching_television_1958.jpg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Radio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DAB 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http://en.wikipedia.org/wiki/File:Radio_DAB_.JPG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PikiWiki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Israel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32304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Internet Messenger by Buky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Schwartz.JPG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 http://en.wikipedia.org/wiki/File:PikiWiki_Israel_32304_The_Internet_Messenger_by_Buky_Schwartz.JPG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Zeitschriften.JPG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http://en.wikipedia.org/wiki/File:Zeitschriften.JPG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Wooden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hourglass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3.jpg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http://en.wikipedia.org/wiki/File:Wooden_hourglass_3.jpg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 (2)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" pitchFamily="2" charset="2"/>
              <a:buAutoNum type="arabicParenBoth" startAt="6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INSUF-FLE.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ressources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pédagogiques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http://insuf-fle.hautetfort.com/archive/2012/08/19/eduquer-aux-medias-comprehension-orale-b1.html https://sites.google.com/site/passetondelf/home/delf-b2/lire</a:t>
            </a:r>
          </a:p>
          <a:p>
            <a:pPr marL="587502" indent="-514350">
              <a:buFont typeface="Wingdings 2"/>
              <a:buAutoNum type="arabicParenBoth" startAt="6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INSUF-FLE.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ressources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pédagogiques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http://insuf-fle.hautetfort.com/media/01/01/1740513544.pdf</a:t>
            </a:r>
          </a:p>
          <a:p>
            <a:pPr marL="587502" indent="-514350">
              <a:buFont typeface="Wingdings 2"/>
              <a:buAutoNum type="arabicParenBoth" startAt="6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Hovořit v rámci rodiny o aktuálním dění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Nová média</a:t>
            </a:r>
            <a:endParaRPr lang="cs-CZ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PARLER DES ACTUALITÉS EN FAMILLE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Choisissez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sera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devant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tableau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ses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camarades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Cette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regarder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présentation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camarades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expliquent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écrit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/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DÉFINIR UN MOT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LA TÉLÉVISION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 MAGAZINE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 JOURNAL TÉLÉVISÉ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INTERNET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UNE ÉMISSION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5703</TotalTime>
  <Words>743</Words>
  <Application>Microsoft Office PowerPoint</Application>
  <PresentationFormat>Předvádění na obrazovce (4:3)</PresentationFormat>
  <Paragraphs>217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Slunovrat</vt:lpstr>
      <vt:lpstr>Prezentace aplikace PowerPoint</vt:lpstr>
      <vt:lpstr>ANOTACE</vt:lpstr>
      <vt:lpstr>PARLER DES ACTUALITÉS EN FAMILLE</vt:lpstr>
      <vt:lpstr>DÉFINIR UN MOT</vt:lpstr>
      <vt:lpstr>ACTIVITÉ</vt:lpstr>
      <vt:lpstr>ACTIVITÉ</vt:lpstr>
      <vt:lpstr>ACTIVITÉ </vt:lpstr>
      <vt:lpstr>ACTIVITÉ</vt:lpstr>
      <vt:lpstr>ACTIVITÉ</vt:lpstr>
      <vt:lpstr>SUIVEZ-VOUS LES ACTUALITÉS?</vt:lpstr>
      <vt:lpstr>QUESTIONS (1)</vt:lpstr>
      <vt:lpstr>QUESTIONS (2)</vt:lpstr>
      <vt:lpstr>COMPRÉHENSION DE L´ORAL</vt:lpstr>
      <vt:lpstr>ACTIVITÉ</vt:lpstr>
      <vt:lpstr>Zdroje (1)</vt:lpstr>
      <vt:lpstr>Zdroje (2)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423</cp:revision>
  <dcterms:created xsi:type="dcterms:W3CDTF">2013-02-12T13:43:20Z</dcterms:created>
  <dcterms:modified xsi:type="dcterms:W3CDTF">2014-01-10T10:18:25Z</dcterms:modified>
</cp:coreProperties>
</file>