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7" r:id="rId2"/>
    <p:sldId id="256" r:id="rId3"/>
    <p:sldId id="279" r:id="rId4"/>
    <p:sldId id="270" r:id="rId5"/>
    <p:sldId id="266" r:id="rId6"/>
    <p:sldId id="276" r:id="rId7"/>
    <p:sldId id="268" r:id="rId8"/>
    <p:sldId id="273" r:id="rId9"/>
    <p:sldId id="282" r:id="rId10"/>
    <p:sldId id="285" r:id="rId11"/>
    <p:sldId id="263" r:id="rId12"/>
    <p:sldId id="27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CC00"/>
    <a:srgbClr val="0066FF"/>
    <a:srgbClr val="0099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33" autoAdjust="0"/>
  </p:normalViewPr>
  <p:slideViewPr>
    <p:cSldViewPr>
      <p:cViewPr>
        <p:scale>
          <a:sx n="97" d="100"/>
          <a:sy n="97" d="100"/>
        </p:scale>
        <p:origin x="-1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9578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dcastfrancaisfacile.com/podcast/files/relatifs2.pdf" TargetMode="External"/><Relationship Id="rId2" Type="http://schemas.openxmlformats.org/officeDocument/2006/relationships/hyperlink" Target="http://www.podcastfrancaisfacile.com/podcast/2008/06/relatifs2.html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700254"/>
              </p:ext>
            </p:extLst>
          </p:nvPr>
        </p:nvGraphicFramePr>
        <p:xfrm>
          <a:off x="0" y="1680254"/>
          <a:ext cx="9108504" cy="5173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</a:t>
                      </a:r>
                      <a:r>
                        <a:rPr lang="cs-CZ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3. ročník SŠ a odpovídající ročník víceletého gymnázia</a:t>
                      </a:r>
                      <a:r>
                        <a:rPr lang="cs-CZ" dirty="0" smtClean="0"/>
                        <a:t> 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Rodina 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 život ve městě/na vesnici 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et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vie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ville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village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14. </a:t>
                      </a:r>
                      <a:r>
                        <a:rPr lang="cs-CZ" sz="1800" dirty="0" smtClean="0">
                          <a:effectLst/>
                        </a:rPr>
                        <a:t>10.2013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FJ.HJ.09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85852" y="571480"/>
            <a:ext cx="7143800" cy="7429552"/>
          </a:xfrm>
        </p:spPr>
        <p:txBody>
          <a:bodyPr>
            <a:normAutofit/>
          </a:bodyPr>
          <a:lstStyle/>
          <a:p>
            <a:pPr marL="530352" indent="-457200">
              <a:buFont typeface="+mj-lt"/>
              <a:buAutoNum type="alphaLcPeriod" startAt="6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16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bâtiments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y a-t-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quartier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Y a-t-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immeubles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maisons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individuelles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maisons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(=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maisons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mitoyennes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),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maisons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semi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detachées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…?</a:t>
            </a:r>
          </a:p>
          <a:p>
            <a:pPr marL="530352" indent="-457200">
              <a:buFont typeface="+mj-lt"/>
              <a:buAutoNum type="alphaLcPeriod" startAt="16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Êtes-vous content d´habiter dans votre ville/village/quartier? Voulez-vous déménager? Où et pourquoi?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AutoNum type="alphaLcPeriod"/>
            </a:pPr>
            <a:endParaRPr lang="cs-CZ" sz="2400" dirty="0" smtClean="0">
              <a:solidFill>
                <a:schemeClr val="accent1">
                  <a:lumMod val="50000"/>
                </a:schemeClr>
              </a:solidFill>
              <a:latin typeface="Gill Sans MT" pitchFamily="34" charset="-18"/>
            </a:endParaRPr>
          </a:p>
          <a:p>
            <a:pPr marL="587502" indent="-514350"/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 </a:t>
            </a:r>
            <a:endParaRPr lang="cs-CZ" dirty="0" smtClean="0">
              <a:solidFill>
                <a:schemeClr val="accent1">
                  <a:lumMod val="50000"/>
                </a:schemeClr>
              </a:solidFill>
              <a:latin typeface="Gill Sans MT" pitchFamily="34" charset="-18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5572164"/>
          </a:xfrm>
        </p:spPr>
        <p:txBody>
          <a:bodyPr>
            <a:normAutofit/>
          </a:bodyPr>
          <a:lstStyle/>
          <a:p>
            <a:pPr marL="587502" lvl="0" indent="-514350">
              <a:buFont typeface="Wingdings 2"/>
              <a:buAutoNum type="arabicParenBoth"/>
            </a:pP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Parler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sa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Podcastfrancaisfacile.com [online]©CopyrightFrance .com  [Citace: 2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-2013.]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http://www.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podcastfrancaisfacile.com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podcast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/2008/06/relatifs2.html</a:t>
            </a:r>
          </a:p>
          <a:p>
            <a:pPr marL="587502" lvl="0" indent="-514350">
              <a:buFont typeface="Wingdings 2"/>
              <a:buAutoNum type="arabicParenBoth"/>
            </a:pP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Velíšková, Olga a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Špinková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Eva. 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Parlons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fran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çais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! 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Leda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8.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978-80-7335-111-3. str.  382-383 </a:t>
            </a:r>
          </a:p>
          <a:p>
            <a:pPr marL="587502" lvl="0" indent="-514350">
              <a:buFont typeface="Wingdings 2"/>
              <a:buAutoNum type="arabicParenBoth"/>
            </a:pP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Hendrich,Josef a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Radina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,Otomar a Tláskal,Jaromír. 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Francouzská mluvnice.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lzeň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Nakladatelství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Fraus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80-7238-064-8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lvl="0" indent="-514350"/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učiva. Může být také využita jako didaktický materiál pro žáka při zpracovávání domácího úkolu.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slovní zásoby a na gramatiku vztahující se k tématu „Rodina a život ve městě/na vesnici“.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Můj region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49313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LA FAMILLE </a:t>
            </a:r>
            <a:br>
              <a:rPr lang="cs-CZ" sz="3600" b="1" dirty="0" smtClean="0">
                <a:latin typeface="Calibri" pitchFamily="34" charset="0"/>
              </a:rPr>
            </a:br>
            <a:r>
              <a:rPr lang="cs-CZ" sz="3600" b="1" dirty="0" smtClean="0">
                <a:latin typeface="Calibri" pitchFamily="34" charset="0"/>
              </a:rPr>
              <a:t>ET </a:t>
            </a:r>
            <a:br>
              <a:rPr lang="cs-CZ" sz="3600" b="1" dirty="0" smtClean="0">
                <a:latin typeface="Calibri" pitchFamily="34" charset="0"/>
              </a:rPr>
            </a:br>
            <a:r>
              <a:rPr lang="cs-CZ" sz="3600" b="1" dirty="0" smtClean="0">
                <a:latin typeface="Calibri" pitchFamily="34" charset="0"/>
              </a:rPr>
              <a:t>LA VIE EN VILLE/VILLAGE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0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1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406640" cy="6143644"/>
          </a:xfrm>
        </p:spPr>
        <p:txBody>
          <a:bodyPr>
            <a:normAutofit/>
          </a:bodyPr>
          <a:lstStyle/>
          <a:p>
            <a:pPr marL="342900" indent="-3429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1</a:t>
            </a:r>
          </a:p>
          <a:p>
            <a:pPr marL="342900" indent="-3429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PARLER DE SA VILLE </a:t>
            </a:r>
          </a:p>
          <a:p>
            <a:pPr marL="342900" indent="-342900"/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révision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p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ronoms relatifs qui, que, où, dont)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entendre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enregistrement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.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Écoutez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enregistrement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complétez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fiche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pronoms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relatifs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342900" indent="-3429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podcastfrancaisfacile.com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podcast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/2008/06/relatifs2.html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Imprimez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fiche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fr-FR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http://www.podcastfrancaisfacile.com/podcast/files/relatifs2.pdf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dirty="0" smtClean="0"/>
              <a:t/>
            </a:r>
            <a:br>
              <a:rPr lang="fr-FR" sz="2000" dirty="0" smtClean="0"/>
            </a:b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500166" y="5929330"/>
            <a:ext cx="67866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(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1)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Parler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sa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Podcastfrancaisfacile.com [online]©CopyrightFrance .com  [Citace: 2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-2013.]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http://www.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podcastfrancaisfacile.com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podcast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/2008/06/relatifs2.html</a:t>
            </a:r>
          </a:p>
          <a:p>
            <a:endParaRPr lang="fr-FR" sz="1400" dirty="0" smtClean="0"/>
          </a:p>
          <a:p>
            <a:pPr lvl="0"/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5143536"/>
          </a:xfrm>
        </p:spPr>
        <p:txBody>
          <a:bodyPr>
            <a:normAutofit/>
          </a:bodyPr>
          <a:lstStyle/>
          <a:p>
            <a:pPr marL="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VYNECHÁNÍ NEBO UŽITÍ ČLENU </a:t>
            </a:r>
          </a:p>
          <a:p>
            <a:pPr marL="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-  VLASTNÍ JMÉNA MÍSTNÍ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POJMENOVÁNÍ VEŘEJNÝCH PROSTRANSTVÍ A INSTITUCÍ 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před jmény měst a zemí v ženském rodě je předložka DE 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např.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rue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de Paris, 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place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Italie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de Paris</a:t>
            </a:r>
          </a:p>
          <a:p>
            <a:pPr>
              <a:buFont typeface="Arial" pitchFamily="34" charset="0"/>
              <a:buChar char="•"/>
            </a:pP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před vlastními jmény není předložka např.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rue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Anatole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France,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pont Charles,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lycée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Henri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IV</a:t>
            </a: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GRAMMAIRE 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406640" cy="6357982"/>
          </a:xfrm>
        </p:spPr>
        <p:txBody>
          <a:bodyPr>
            <a:normAutofit/>
          </a:bodyPr>
          <a:lstStyle/>
          <a:p>
            <a:pPr marL="530352" indent="-45720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před jmény obecnými a ostatními jmény vlastními je 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předložka DE + člen  např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 l´avenue de l´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Opéra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place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Marché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          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promenade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Anglais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16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SPOJENÍ SE SLOVEM HÔTEL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Hôtel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Hilton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hôtel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quatre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étoiles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Hôtel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Matignon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matignonský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palác (sídlo ministerského předsedy)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Hôtel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Invalides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Invalidovna (v Paříži)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hôtel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radnice ve větších městech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hôtel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Dieu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hlavní nemocnice (v některých městech)</a:t>
            </a: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435608" y="71414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GRAMMAIRE (2)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500166" y="6129243"/>
            <a:ext cx="67866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dirty="0" smtClean="0"/>
              <a:t>(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2) Velíšková, Olga 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Špinková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Eva. 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Parlons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fran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çais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! 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 Leda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8.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978-80-7335-111-3. str.  382-383</a:t>
            </a:r>
          </a:p>
          <a:p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57290" y="214290"/>
            <a:ext cx="7406640" cy="642942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2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5572164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ACTIVITÉ 2</a:t>
            </a:r>
          </a:p>
          <a:p>
            <a:pPr marL="530352" indent="-457200">
              <a:buFont typeface="+mj-lt"/>
              <a:buAutoNum type="alphaLcParenR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rues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/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places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établissements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Example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y a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rue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Studentska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lycée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Masaryk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etc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cs-CZ" sz="2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arenR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Y a-t-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hôtels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y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-les.</a:t>
            </a:r>
          </a:p>
          <a:p>
            <a:pPr marL="587502" indent="-51435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85852" y="1214422"/>
            <a:ext cx="7143800" cy="6357982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3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Répondez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questions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Où habitez-vous? (dans quelle ville, quel village?)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Où se trouve cette ville/ce village?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Est-ce qu´il y a une rivière qui passe par la ville/le village?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Quelles grandes villes se trouvent-elles  à proximité de votre ville/village?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Combien d´habitants y a-t-il?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Combien d´arrondissements y a-t-il?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Dans quel quartier habitez-vous?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Décrivez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cs-CZ" sz="2400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587502" indent="-514350"/>
            <a:r>
              <a:rPr lang="cs-CZ" sz="2400" dirty="0" smtClean="0">
                <a:latin typeface="Calibri"/>
              </a:rPr>
              <a:t> </a:t>
            </a: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14414" y="571480"/>
            <a:ext cx="740664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SAVOIR  FAIRE LE PORTRAIT DE VOTRE VILLE/VILLAGE</a:t>
            </a:r>
            <a:r>
              <a:rPr lang="cs-CZ" sz="36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/>
            </a:r>
            <a:br>
              <a:rPr lang="cs-CZ" sz="3600" b="1" dirty="0" smtClean="0">
                <a:solidFill>
                  <a:schemeClr val="tx1"/>
                </a:solidFill>
                <a:effectLst/>
                <a:latin typeface="Calibri" pitchFamily="34" charset="0"/>
              </a:rPr>
            </a:br>
            <a:endParaRPr lang="cs-CZ" sz="2000" b="1" dirty="0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85852" y="571480"/>
            <a:ext cx="7143800" cy="7429552"/>
          </a:xfrm>
        </p:spPr>
        <p:txBody>
          <a:bodyPr>
            <a:normAutofit/>
          </a:bodyPr>
          <a:lstStyle/>
          <a:p>
            <a:pPr marL="530352" indent="-457200">
              <a:buFont typeface="+mj-lt"/>
              <a:buAutoNum type="alphaLcPeriod" startAt="6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8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Quels établissements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y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a-t-il dans votre ville/village/quartier?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8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Quels magasins y a-t-il? Que pouvez-vous y acheter?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8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Comment est votre ville/village/quartier?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Est-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pollué(e), tranquille, animé(e), sale, propre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…?</a:t>
            </a:r>
          </a:p>
          <a:p>
            <a:pPr marL="530352" indent="-457200">
              <a:buFont typeface="+mj-lt"/>
              <a:buAutoNum type="alphaLcPeriod" startAt="8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Y a-t-il beaucoup de verdure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Y a-t-il des étangs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parcs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....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8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 pouvez-vous y faire dans le temps libre?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8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Y a-t-il des terrains de sport/des pistes cyclables?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8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Comment sont les gens dans votre ville/village/quartier?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polis, gentils,ouverts,amicaux…?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8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Quels sont les moyens de transport dans votre ville/village/quartier? </a:t>
            </a:r>
            <a:endParaRPr lang="cs-CZ" sz="2400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587502" indent="-514350"/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587502" indent="-514350">
              <a:buAutoNum type="alphaLcPeriod"/>
            </a:pPr>
            <a:endParaRPr lang="cs-CZ" sz="2400" dirty="0" smtClean="0">
              <a:latin typeface="Calibri"/>
            </a:endParaRPr>
          </a:p>
          <a:p>
            <a:pPr marL="587502" indent="-514350"/>
            <a:r>
              <a:rPr lang="cs-CZ" sz="2400" dirty="0" smtClean="0">
                <a:latin typeface="Calibri"/>
              </a:rPr>
              <a:t> </a:t>
            </a: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1935</TotalTime>
  <Words>693</Words>
  <Application>Microsoft Office PowerPoint</Application>
  <PresentationFormat>Předvádění na obrazovce (4:3)</PresentationFormat>
  <Paragraphs>125</Paragraphs>
  <Slides>12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Slunovrat</vt:lpstr>
      <vt:lpstr>Prezentace aplikace PowerPoint</vt:lpstr>
      <vt:lpstr>ANOTACE</vt:lpstr>
      <vt:lpstr>LA FAMILLE  ET  LA VIE EN VILLE/VILLAGE</vt:lpstr>
      <vt:lpstr>ACTIVITÉ 1</vt:lpstr>
      <vt:lpstr>POINTS DE GRAMMAIRE (1)</vt:lpstr>
      <vt:lpstr>POINTS DE GRAMMAIRE (2)</vt:lpstr>
      <vt:lpstr>ACTIVITÉ 2</vt:lpstr>
      <vt:lpstr>SAVOIR  FAIRE LE PORTRAIT DE VOTRE VILLE/VILLAGE </vt:lpstr>
      <vt:lpstr>Prezentace aplikace PowerPoint</vt:lpstr>
      <vt:lpstr>Prezentace aplikace PowerPoint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229</cp:revision>
  <dcterms:created xsi:type="dcterms:W3CDTF">2013-02-12T13:43:20Z</dcterms:created>
  <dcterms:modified xsi:type="dcterms:W3CDTF">2013-10-25T08:36:31Z</dcterms:modified>
</cp:coreProperties>
</file>