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7" r:id="rId2"/>
    <p:sldId id="256" r:id="rId3"/>
    <p:sldId id="279" r:id="rId4"/>
    <p:sldId id="261" r:id="rId5"/>
    <p:sldId id="270" r:id="rId6"/>
    <p:sldId id="266" r:id="rId7"/>
    <p:sldId id="276" r:id="rId8"/>
    <p:sldId id="268" r:id="rId9"/>
    <p:sldId id="273" r:id="rId10"/>
    <p:sldId id="267" r:id="rId11"/>
    <p:sldId id="277" r:id="rId12"/>
    <p:sldId id="269" r:id="rId13"/>
    <p:sldId id="274" r:id="rId14"/>
    <p:sldId id="271" r:id="rId15"/>
    <p:sldId id="275" r:id="rId16"/>
    <p:sldId id="263" r:id="rId17"/>
    <p:sldId id="272" r:id="rId18"/>
    <p:sldId id="278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00"/>
    <a:srgbClr val="0066FF"/>
    <a:srgbClr val="0099FF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33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4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409EF7-22D9-4180-86B7-AC9E6562FA8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ED32378-2524-4679-BD5E-B4D9A37AB7FA}">
      <dgm:prSet phldrT="[Text]"/>
      <dgm:spPr>
        <a:solidFill>
          <a:srgbClr val="0066CC"/>
        </a:solidFill>
      </dgm:spPr>
      <dgm:t>
        <a:bodyPr/>
        <a:lstStyle/>
        <a:p>
          <a:r>
            <a:rPr lang="cs-CZ" dirty="0" err="1" smtClean="0"/>
            <a:t>Luc</a:t>
          </a:r>
          <a:endParaRPr lang="cs-CZ" dirty="0"/>
        </a:p>
      </dgm:t>
    </dgm:pt>
    <dgm:pt modelId="{EDEAE507-2F25-4042-AB91-C3E178EBE386}" type="parTrans" cxnId="{6623B7DE-D4A2-4D27-B7B8-9440C51A3C26}">
      <dgm:prSet/>
      <dgm:spPr/>
      <dgm:t>
        <a:bodyPr/>
        <a:lstStyle/>
        <a:p>
          <a:endParaRPr lang="cs-CZ"/>
        </a:p>
      </dgm:t>
    </dgm:pt>
    <dgm:pt modelId="{295D6466-80BA-42DF-8197-996AFC2E6EB3}" type="sibTrans" cxnId="{6623B7DE-D4A2-4D27-B7B8-9440C51A3C26}">
      <dgm:prSet/>
      <dgm:spPr/>
      <dgm:t>
        <a:bodyPr/>
        <a:lstStyle/>
        <a:p>
          <a:endParaRPr lang="cs-CZ"/>
        </a:p>
      </dgm:t>
    </dgm:pt>
    <dgm:pt modelId="{DEE48EEA-EFAD-4863-B76C-74AA87C38B48}" type="asst">
      <dgm:prSet phldrT="[Text]"/>
      <dgm:spPr>
        <a:solidFill>
          <a:srgbClr val="00CC00"/>
        </a:solidFill>
      </dgm:spPr>
      <dgm:t>
        <a:bodyPr/>
        <a:lstStyle/>
        <a:p>
          <a:r>
            <a:rPr lang="cs-CZ" dirty="0" smtClean="0"/>
            <a:t>Jean</a:t>
          </a:r>
          <a:endParaRPr lang="cs-CZ" dirty="0"/>
        </a:p>
      </dgm:t>
    </dgm:pt>
    <dgm:pt modelId="{8B9EBA58-5491-4343-A10F-A5E11DCD0DC2}" type="parTrans" cxnId="{ADBC8712-CD00-46B5-8FDD-845EA3BD968A}">
      <dgm:prSet/>
      <dgm:spPr/>
      <dgm:t>
        <a:bodyPr/>
        <a:lstStyle/>
        <a:p>
          <a:endParaRPr lang="cs-CZ"/>
        </a:p>
      </dgm:t>
    </dgm:pt>
    <dgm:pt modelId="{CB471F42-7FC2-448D-AFDA-67897A563203}" type="sibTrans" cxnId="{ADBC8712-CD00-46B5-8FDD-845EA3BD968A}">
      <dgm:prSet/>
      <dgm:spPr/>
      <dgm:t>
        <a:bodyPr/>
        <a:lstStyle/>
        <a:p>
          <a:endParaRPr lang="cs-CZ"/>
        </a:p>
      </dgm:t>
    </dgm:pt>
    <dgm:pt modelId="{862F156D-FB1E-4490-9412-901C5A47B1C9}" type="asst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cs-CZ" dirty="0" err="1" smtClean="0"/>
            <a:t>Pierre</a:t>
          </a:r>
          <a:endParaRPr lang="cs-CZ" dirty="0"/>
        </a:p>
      </dgm:t>
    </dgm:pt>
    <dgm:pt modelId="{54E04049-46E4-4831-9E10-221DDD67F134}" type="parTrans" cxnId="{A70D7530-B196-4424-A85B-981DA711CFBB}">
      <dgm:prSet/>
      <dgm:spPr/>
      <dgm:t>
        <a:bodyPr/>
        <a:lstStyle/>
        <a:p>
          <a:endParaRPr lang="cs-CZ"/>
        </a:p>
      </dgm:t>
    </dgm:pt>
    <dgm:pt modelId="{B15858CA-61CC-45E0-B006-2A89024C0350}" type="sibTrans" cxnId="{A70D7530-B196-4424-A85B-981DA711CFBB}">
      <dgm:prSet/>
      <dgm:spPr/>
      <dgm:t>
        <a:bodyPr/>
        <a:lstStyle/>
        <a:p>
          <a:endParaRPr lang="cs-CZ"/>
        </a:p>
      </dgm:t>
    </dgm:pt>
    <dgm:pt modelId="{8C52A95D-0B3D-4ED5-974E-AEF1CDF947BE}" type="asst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cs-CZ" dirty="0" err="1" smtClean="0"/>
            <a:t>Jenny</a:t>
          </a:r>
          <a:endParaRPr lang="cs-CZ" dirty="0"/>
        </a:p>
      </dgm:t>
    </dgm:pt>
    <dgm:pt modelId="{87F19474-D1DC-417C-84A7-D642B815074E}" type="parTrans" cxnId="{BD3B00D3-CFDF-4BE9-817C-10328B25C53C}">
      <dgm:prSet/>
      <dgm:spPr/>
      <dgm:t>
        <a:bodyPr/>
        <a:lstStyle/>
        <a:p>
          <a:endParaRPr lang="cs-CZ"/>
        </a:p>
      </dgm:t>
    </dgm:pt>
    <dgm:pt modelId="{8E6492EB-8BAA-462E-9915-7351F51419EE}" type="sibTrans" cxnId="{BD3B00D3-CFDF-4BE9-817C-10328B25C53C}">
      <dgm:prSet/>
      <dgm:spPr/>
      <dgm:t>
        <a:bodyPr/>
        <a:lstStyle/>
        <a:p>
          <a:endParaRPr lang="cs-CZ"/>
        </a:p>
      </dgm:t>
    </dgm:pt>
    <dgm:pt modelId="{FAE9D5F9-F7D3-40F8-ACC5-733E87CC3A4C}" type="asst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s-CZ" dirty="0" err="1" smtClean="0"/>
            <a:t>Sophie</a:t>
          </a:r>
          <a:endParaRPr lang="cs-CZ" dirty="0"/>
        </a:p>
      </dgm:t>
    </dgm:pt>
    <dgm:pt modelId="{AD7444DC-B0AB-4927-9FF3-5CEF8742DFD5}" type="parTrans" cxnId="{F8255EFD-CA70-4038-AED9-F22C1508F833}">
      <dgm:prSet/>
      <dgm:spPr/>
      <dgm:t>
        <a:bodyPr/>
        <a:lstStyle/>
        <a:p>
          <a:endParaRPr lang="cs-CZ"/>
        </a:p>
      </dgm:t>
    </dgm:pt>
    <dgm:pt modelId="{C7FEA134-1AC7-43A9-83F8-97EAB6EBF21F}" type="sibTrans" cxnId="{F8255EFD-CA70-4038-AED9-F22C1508F833}">
      <dgm:prSet/>
      <dgm:spPr/>
      <dgm:t>
        <a:bodyPr/>
        <a:lstStyle/>
        <a:p>
          <a:endParaRPr lang="cs-CZ"/>
        </a:p>
      </dgm:t>
    </dgm:pt>
    <dgm:pt modelId="{AC7FAC6B-8197-4C11-9488-1B5E696630A6}">
      <dgm:prSet/>
      <dgm:spPr/>
      <dgm:t>
        <a:bodyPr/>
        <a:lstStyle/>
        <a:p>
          <a:r>
            <a:rPr lang="cs-CZ" dirty="0" err="1" smtClean="0"/>
            <a:t>Fran</a:t>
          </a:r>
          <a:r>
            <a:rPr lang="cs-CZ" dirty="0" err="1" smtClean="0">
              <a:latin typeface="Calibri"/>
            </a:rPr>
            <a:t>çois</a:t>
          </a:r>
          <a:endParaRPr lang="cs-CZ" dirty="0"/>
        </a:p>
      </dgm:t>
    </dgm:pt>
    <dgm:pt modelId="{0810CE9D-C811-4FA9-8C8C-0D196B584937}" type="parTrans" cxnId="{DA3DC064-F9B2-4170-AF3C-E8B9F173C555}">
      <dgm:prSet/>
      <dgm:spPr/>
      <dgm:t>
        <a:bodyPr/>
        <a:lstStyle/>
        <a:p>
          <a:endParaRPr lang="cs-CZ"/>
        </a:p>
      </dgm:t>
    </dgm:pt>
    <dgm:pt modelId="{EE874810-0FA8-49E5-9FCE-85B3DC25166C}" type="sibTrans" cxnId="{DA3DC064-F9B2-4170-AF3C-E8B9F173C555}">
      <dgm:prSet/>
      <dgm:spPr/>
      <dgm:t>
        <a:bodyPr/>
        <a:lstStyle/>
        <a:p>
          <a:endParaRPr lang="cs-CZ"/>
        </a:p>
      </dgm:t>
    </dgm:pt>
    <dgm:pt modelId="{92319DAD-C3E3-40D9-B501-EECDD6761FE4}" type="asst">
      <dgm:prSet/>
      <dgm:spPr/>
      <dgm:t>
        <a:bodyPr/>
        <a:lstStyle/>
        <a:p>
          <a:r>
            <a:rPr lang="cs-CZ" dirty="0" err="1" smtClean="0"/>
            <a:t>Michèle</a:t>
          </a:r>
          <a:endParaRPr lang="cs-CZ" dirty="0"/>
        </a:p>
      </dgm:t>
    </dgm:pt>
    <dgm:pt modelId="{E56F1DDE-3584-4A45-8639-3078B1167F8D}" type="parTrans" cxnId="{A34297DD-1AD2-4D49-A869-F9B0A00E1CBD}">
      <dgm:prSet/>
      <dgm:spPr/>
      <dgm:t>
        <a:bodyPr/>
        <a:lstStyle/>
        <a:p>
          <a:endParaRPr lang="cs-CZ"/>
        </a:p>
      </dgm:t>
    </dgm:pt>
    <dgm:pt modelId="{DE036944-8EDA-4147-B729-6DF95BA4B7E7}" type="sibTrans" cxnId="{A34297DD-1AD2-4D49-A869-F9B0A00E1CBD}">
      <dgm:prSet/>
      <dgm:spPr/>
      <dgm:t>
        <a:bodyPr/>
        <a:lstStyle/>
        <a:p>
          <a:endParaRPr lang="cs-CZ"/>
        </a:p>
      </dgm:t>
    </dgm:pt>
    <dgm:pt modelId="{6CA148A0-0433-45D4-A834-1648201A4E64}" type="asst">
      <dgm:prSet/>
      <dgm:spPr>
        <a:solidFill>
          <a:srgbClr val="0066FF"/>
        </a:solidFill>
      </dgm:spPr>
      <dgm:t>
        <a:bodyPr/>
        <a:lstStyle/>
        <a:p>
          <a:r>
            <a:rPr lang="cs-CZ" dirty="0" err="1" smtClean="0"/>
            <a:t>Chantal</a:t>
          </a:r>
          <a:endParaRPr lang="cs-CZ" dirty="0"/>
        </a:p>
      </dgm:t>
    </dgm:pt>
    <dgm:pt modelId="{A198228B-6EBD-4805-B387-C079AE97EA77}" type="parTrans" cxnId="{277A4F2A-3C38-4B98-98E5-B6424505ABF0}">
      <dgm:prSet/>
      <dgm:spPr/>
      <dgm:t>
        <a:bodyPr/>
        <a:lstStyle/>
        <a:p>
          <a:endParaRPr lang="cs-CZ"/>
        </a:p>
      </dgm:t>
    </dgm:pt>
    <dgm:pt modelId="{E75F8E66-CF33-48CD-BE87-F525B548E288}" type="sibTrans" cxnId="{277A4F2A-3C38-4B98-98E5-B6424505ABF0}">
      <dgm:prSet/>
      <dgm:spPr/>
      <dgm:t>
        <a:bodyPr/>
        <a:lstStyle/>
        <a:p>
          <a:endParaRPr lang="cs-CZ"/>
        </a:p>
      </dgm:t>
    </dgm:pt>
    <dgm:pt modelId="{20C1961B-93C8-44F1-A62A-08D092511C1A}" type="asst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cs-CZ" dirty="0" smtClean="0"/>
            <a:t>David</a:t>
          </a:r>
          <a:endParaRPr lang="cs-CZ" dirty="0"/>
        </a:p>
      </dgm:t>
    </dgm:pt>
    <dgm:pt modelId="{54675097-F7A5-464F-95B8-25D09143853F}" type="parTrans" cxnId="{6EF8CC0C-D8C0-42EC-96C6-BE1E81EAAB35}">
      <dgm:prSet/>
      <dgm:spPr/>
      <dgm:t>
        <a:bodyPr/>
        <a:lstStyle/>
        <a:p>
          <a:endParaRPr lang="cs-CZ"/>
        </a:p>
      </dgm:t>
    </dgm:pt>
    <dgm:pt modelId="{842895E1-8E49-45A0-A462-3A746E035F7B}" type="sibTrans" cxnId="{6EF8CC0C-D8C0-42EC-96C6-BE1E81EAAB35}">
      <dgm:prSet/>
      <dgm:spPr/>
      <dgm:t>
        <a:bodyPr/>
        <a:lstStyle/>
        <a:p>
          <a:endParaRPr lang="cs-CZ"/>
        </a:p>
      </dgm:t>
    </dgm:pt>
    <dgm:pt modelId="{72448016-0CF7-48F5-9275-F602F7F5D681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cs-CZ" dirty="0" smtClean="0"/>
            <a:t>Denis</a:t>
          </a:r>
          <a:endParaRPr lang="cs-CZ" dirty="0"/>
        </a:p>
      </dgm:t>
    </dgm:pt>
    <dgm:pt modelId="{B3E30227-DC19-4C25-87F2-FC7B772A55B7}" type="parTrans" cxnId="{9B9EA1A2-0093-4A6F-B72F-AAE5978F1098}">
      <dgm:prSet/>
      <dgm:spPr/>
      <dgm:t>
        <a:bodyPr/>
        <a:lstStyle/>
        <a:p>
          <a:endParaRPr lang="cs-CZ"/>
        </a:p>
      </dgm:t>
    </dgm:pt>
    <dgm:pt modelId="{6393C581-7AFA-413D-BFE2-26C6E41713C7}" type="sibTrans" cxnId="{9B9EA1A2-0093-4A6F-B72F-AAE5978F1098}">
      <dgm:prSet/>
      <dgm:spPr/>
      <dgm:t>
        <a:bodyPr/>
        <a:lstStyle/>
        <a:p>
          <a:endParaRPr lang="cs-CZ"/>
        </a:p>
      </dgm:t>
    </dgm:pt>
    <dgm:pt modelId="{14F6C862-D2AB-4A5F-9C09-D4789AD23986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cs-CZ" dirty="0" err="1" smtClean="0"/>
            <a:t>Catherine</a:t>
          </a:r>
          <a:endParaRPr lang="cs-CZ" dirty="0"/>
        </a:p>
      </dgm:t>
    </dgm:pt>
    <dgm:pt modelId="{235E9B07-F86E-4BD2-B54F-A17F41700A94}" type="parTrans" cxnId="{9A2365FF-5DE0-463E-80DF-56873AC26E29}">
      <dgm:prSet/>
      <dgm:spPr/>
      <dgm:t>
        <a:bodyPr/>
        <a:lstStyle/>
        <a:p>
          <a:endParaRPr lang="cs-CZ"/>
        </a:p>
      </dgm:t>
    </dgm:pt>
    <dgm:pt modelId="{59C9B24C-17B1-4B28-A879-291478520629}" type="sibTrans" cxnId="{9A2365FF-5DE0-463E-80DF-56873AC26E29}">
      <dgm:prSet/>
      <dgm:spPr/>
      <dgm:t>
        <a:bodyPr/>
        <a:lstStyle/>
        <a:p>
          <a:endParaRPr lang="cs-CZ"/>
        </a:p>
      </dgm:t>
    </dgm:pt>
    <dgm:pt modelId="{31B394D5-64A7-49D2-B02A-457B5897605B}" type="asst">
      <dgm:prSet/>
      <dgm:spPr>
        <a:solidFill>
          <a:srgbClr val="00FF00"/>
        </a:solidFill>
      </dgm:spPr>
      <dgm:t>
        <a:bodyPr/>
        <a:lstStyle/>
        <a:p>
          <a:r>
            <a:rPr lang="cs-CZ" dirty="0" err="1" smtClean="0"/>
            <a:t>Hélène</a:t>
          </a:r>
          <a:endParaRPr lang="cs-CZ" dirty="0"/>
        </a:p>
      </dgm:t>
    </dgm:pt>
    <dgm:pt modelId="{EFB3FDA0-DCC4-4820-BAED-93E6F95459B1}" type="parTrans" cxnId="{993529A8-C89E-4518-BAE9-279B5C250E88}">
      <dgm:prSet/>
      <dgm:spPr/>
      <dgm:t>
        <a:bodyPr/>
        <a:lstStyle/>
        <a:p>
          <a:endParaRPr lang="cs-CZ"/>
        </a:p>
      </dgm:t>
    </dgm:pt>
    <dgm:pt modelId="{330F72C8-4977-4945-BE62-A5B90FE817C9}" type="sibTrans" cxnId="{993529A8-C89E-4518-BAE9-279B5C250E88}">
      <dgm:prSet/>
      <dgm:spPr/>
      <dgm:t>
        <a:bodyPr/>
        <a:lstStyle/>
        <a:p>
          <a:endParaRPr lang="cs-CZ"/>
        </a:p>
      </dgm:t>
    </dgm:pt>
    <dgm:pt modelId="{2C756BF4-4F4E-4198-AB21-50D6650BF905}" type="pres">
      <dgm:prSet presAssocID="{52409EF7-22D9-4180-86B7-AC9E6562FA8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3F3164DF-7564-4688-A45E-EC1A7685BD28}" type="pres">
      <dgm:prSet presAssocID="{AC7FAC6B-8197-4C11-9488-1B5E696630A6}" presName="hierRoot1" presStyleCnt="0">
        <dgm:presLayoutVars>
          <dgm:hierBranch val="init"/>
        </dgm:presLayoutVars>
      </dgm:prSet>
      <dgm:spPr/>
    </dgm:pt>
    <dgm:pt modelId="{2C94CD0C-88C7-4088-BE7F-A01359E90E71}" type="pres">
      <dgm:prSet presAssocID="{AC7FAC6B-8197-4C11-9488-1B5E696630A6}" presName="rootComposite1" presStyleCnt="0"/>
      <dgm:spPr/>
    </dgm:pt>
    <dgm:pt modelId="{07F42473-7FAD-4C14-8726-783E51B0A480}" type="pres">
      <dgm:prSet presAssocID="{AC7FAC6B-8197-4C11-9488-1B5E696630A6}" presName="rootText1" presStyleLbl="node0" presStyleIdx="0" presStyleCnt="1" custLinFactY="70716" custLinFactNeighborX="-4852" custLinFactNeighborY="10000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88E5B19-2DBC-4C72-8055-F83E9E386E9C}" type="pres">
      <dgm:prSet presAssocID="{AC7FAC6B-8197-4C11-9488-1B5E696630A6}" presName="rootConnector1" presStyleLbl="node1" presStyleIdx="0" presStyleCnt="0"/>
      <dgm:spPr/>
      <dgm:t>
        <a:bodyPr/>
        <a:lstStyle/>
        <a:p>
          <a:endParaRPr lang="cs-CZ"/>
        </a:p>
      </dgm:t>
    </dgm:pt>
    <dgm:pt modelId="{A018B002-1958-45D5-9A1C-5DE9F793E9AB}" type="pres">
      <dgm:prSet presAssocID="{AC7FAC6B-8197-4C11-9488-1B5E696630A6}" presName="hierChild2" presStyleCnt="0"/>
      <dgm:spPr/>
    </dgm:pt>
    <dgm:pt modelId="{0F1D851B-1875-4B41-87C0-6BE6E5C3B76B}" type="pres">
      <dgm:prSet presAssocID="{EDEAE507-2F25-4042-AB91-C3E178EBE386}" presName="Name37" presStyleLbl="parChTrans1D2" presStyleIdx="0" presStyleCnt="2"/>
      <dgm:spPr/>
      <dgm:t>
        <a:bodyPr/>
        <a:lstStyle/>
        <a:p>
          <a:endParaRPr lang="cs-CZ"/>
        </a:p>
      </dgm:t>
    </dgm:pt>
    <dgm:pt modelId="{15E0775B-37E1-4A1F-AF4C-C84D8C6A6C4E}" type="pres">
      <dgm:prSet presAssocID="{FED32378-2524-4679-BD5E-B4D9A37AB7FA}" presName="hierRoot2" presStyleCnt="0">
        <dgm:presLayoutVars>
          <dgm:hierBranch val="init"/>
        </dgm:presLayoutVars>
      </dgm:prSet>
      <dgm:spPr/>
    </dgm:pt>
    <dgm:pt modelId="{E25C10FC-B544-48C4-90B2-01924597AB20}" type="pres">
      <dgm:prSet presAssocID="{FED32378-2524-4679-BD5E-B4D9A37AB7FA}" presName="rootComposite" presStyleCnt="0"/>
      <dgm:spPr/>
    </dgm:pt>
    <dgm:pt modelId="{E20FCC25-2712-4A45-B4CE-DD5DBAE50295}" type="pres">
      <dgm:prSet presAssocID="{FED32378-2524-4679-BD5E-B4D9A37AB7FA}" presName="rootText" presStyleLbl="node2" presStyleIdx="0" presStyleCnt="1" custLinFactNeighborX="-4852" custLinFactNeighborY="3878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31D7D87-5BEB-4C4D-98C2-59DDF4D66612}" type="pres">
      <dgm:prSet presAssocID="{FED32378-2524-4679-BD5E-B4D9A37AB7FA}" presName="rootConnector" presStyleLbl="node2" presStyleIdx="0" presStyleCnt="1"/>
      <dgm:spPr/>
      <dgm:t>
        <a:bodyPr/>
        <a:lstStyle/>
        <a:p>
          <a:endParaRPr lang="cs-CZ"/>
        </a:p>
      </dgm:t>
    </dgm:pt>
    <dgm:pt modelId="{29490F11-4931-4BED-9965-6CB107FAA8C9}" type="pres">
      <dgm:prSet presAssocID="{FED32378-2524-4679-BD5E-B4D9A37AB7FA}" presName="hierChild4" presStyleCnt="0"/>
      <dgm:spPr/>
    </dgm:pt>
    <dgm:pt modelId="{990731DF-3B3E-48B9-84CC-4A8E1536F744}" type="pres">
      <dgm:prSet presAssocID="{FED32378-2524-4679-BD5E-B4D9A37AB7FA}" presName="hierChild5" presStyleCnt="0"/>
      <dgm:spPr/>
    </dgm:pt>
    <dgm:pt modelId="{8E232109-7CDA-4AD9-9658-4C7D19562F5A}" type="pres">
      <dgm:prSet presAssocID="{8B9EBA58-5491-4343-A10F-A5E11DCD0DC2}" presName="Name111" presStyleLbl="parChTrans1D3" presStyleIdx="0" presStyleCnt="3"/>
      <dgm:spPr/>
      <dgm:t>
        <a:bodyPr/>
        <a:lstStyle/>
        <a:p>
          <a:endParaRPr lang="cs-CZ"/>
        </a:p>
      </dgm:t>
    </dgm:pt>
    <dgm:pt modelId="{CD0BA49E-80FD-42EA-AFDD-8D57886C4C10}" type="pres">
      <dgm:prSet presAssocID="{DEE48EEA-EFAD-4863-B76C-74AA87C38B48}" presName="hierRoot3" presStyleCnt="0">
        <dgm:presLayoutVars>
          <dgm:hierBranch val="init"/>
        </dgm:presLayoutVars>
      </dgm:prSet>
      <dgm:spPr/>
    </dgm:pt>
    <dgm:pt modelId="{06291A06-DE0C-4A9D-8300-5F1F497606C3}" type="pres">
      <dgm:prSet presAssocID="{DEE48EEA-EFAD-4863-B76C-74AA87C38B48}" presName="rootComposite3" presStyleCnt="0"/>
      <dgm:spPr/>
    </dgm:pt>
    <dgm:pt modelId="{E23054D6-052F-4D4E-B1B7-A69CCE9D6DF1}" type="pres">
      <dgm:prSet presAssocID="{DEE48EEA-EFAD-4863-B76C-74AA87C38B48}" presName="rootText3" presStyleLbl="asst2" presStyleIdx="0" presStyleCnt="7" custLinFactNeighborX="-29553" custLinFactNeighborY="1519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77AF47D2-D85F-48C3-9D5C-E7F6B0822F6A}" type="pres">
      <dgm:prSet presAssocID="{DEE48EEA-EFAD-4863-B76C-74AA87C38B48}" presName="rootConnector3" presStyleLbl="asst2" presStyleIdx="0" presStyleCnt="7"/>
      <dgm:spPr/>
      <dgm:t>
        <a:bodyPr/>
        <a:lstStyle/>
        <a:p>
          <a:endParaRPr lang="cs-CZ"/>
        </a:p>
      </dgm:t>
    </dgm:pt>
    <dgm:pt modelId="{4C31FBEB-5A11-4F24-88A3-8D089EFC5BEC}" type="pres">
      <dgm:prSet presAssocID="{DEE48EEA-EFAD-4863-B76C-74AA87C38B48}" presName="hierChild6" presStyleCnt="0"/>
      <dgm:spPr/>
    </dgm:pt>
    <dgm:pt modelId="{459A1B06-D9EF-46DE-BA5C-9A1727D1E174}" type="pres">
      <dgm:prSet presAssocID="{DEE48EEA-EFAD-4863-B76C-74AA87C38B48}" presName="hierChild7" presStyleCnt="0"/>
      <dgm:spPr/>
    </dgm:pt>
    <dgm:pt modelId="{89BC7E86-B705-4A40-9732-DBC577EED065}" type="pres">
      <dgm:prSet presAssocID="{EFB3FDA0-DCC4-4820-BAED-93E6F95459B1}" presName="Name111" presStyleLbl="parChTrans1D4" presStyleIdx="0" presStyleCnt="6"/>
      <dgm:spPr/>
      <dgm:t>
        <a:bodyPr/>
        <a:lstStyle/>
        <a:p>
          <a:endParaRPr lang="cs-CZ"/>
        </a:p>
      </dgm:t>
    </dgm:pt>
    <dgm:pt modelId="{D3A2DB26-35AB-42D9-88C9-DEDDD0CD9BB5}" type="pres">
      <dgm:prSet presAssocID="{31B394D5-64A7-49D2-B02A-457B5897605B}" presName="hierRoot3" presStyleCnt="0">
        <dgm:presLayoutVars>
          <dgm:hierBranch val="init"/>
        </dgm:presLayoutVars>
      </dgm:prSet>
      <dgm:spPr/>
    </dgm:pt>
    <dgm:pt modelId="{E627D15D-DD6D-4C8F-8B0C-B6313EBA892A}" type="pres">
      <dgm:prSet presAssocID="{31B394D5-64A7-49D2-B02A-457B5897605B}" presName="rootComposite3" presStyleCnt="0"/>
      <dgm:spPr/>
    </dgm:pt>
    <dgm:pt modelId="{D722BD68-ED51-4496-88F8-5B5573EDBBDD}" type="pres">
      <dgm:prSet presAssocID="{31B394D5-64A7-49D2-B02A-457B5897605B}" presName="rootText3" presStyleLbl="asst2" presStyleIdx="1" presStyleCnt="7" custLinFactY="-26742" custLinFactNeighborX="-82120" custLinFactNeighborY="-10000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5F3E06D-56D6-4482-9F00-73C540D4EE9E}" type="pres">
      <dgm:prSet presAssocID="{31B394D5-64A7-49D2-B02A-457B5897605B}" presName="rootConnector3" presStyleLbl="asst2" presStyleIdx="1" presStyleCnt="7"/>
      <dgm:spPr/>
      <dgm:t>
        <a:bodyPr/>
        <a:lstStyle/>
        <a:p>
          <a:endParaRPr lang="cs-CZ"/>
        </a:p>
      </dgm:t>
    </dgm:pt>
    <dgm:pt modelId="{000DC4E1-A1ED-4BFC-9DC8-68B6AF880EB8}" type="pres">
      <dgm:prSet presAssocID="{31B394D5-64A7-49D2-B02A-457B5897605B}" presName="hierChild6" presStyleCnt="0"/>
      <dgm:spPr/>
    </dgm:pt>
    <dgm:pt modelId="{D9DCD7AC-4B7A-4806-ADDE-64F016373999}" type="pres">
      <dgm:prSet presAssocID="{31B394D5-64A7-49D2-B02A-457B5897605B}" presName="hierChild7" presStyleCnt="0"/>
      <dgm:spPr/>
    </dgm:pt>
    <dgm:pt modelId="{774E1329-8D1D-4D83-9395-B9E92AFE2478}" type="pres">
      <dgm:prSet presAssocID="{54E04049-46E4-4831-9E10-221DDD67F134}" presName="Name111" presStyleLbl="parChTrans1D3" presStyleIdx="1" presStyleCnt="3"/>
      <dgm:spPr/>
      <dgm:t>
        <a:bodyPr/>
        <a:lstStyle/>
        <a:p>
          <a:endParaRPr lang="cs-CZ"/>
        </a:p>
      </dgm:t>
    </dgm:pt>
    <dgm:pt modelId="{E646161D-66CD-450F-8A1B-4A99BABD4B3C}" type="pres">
      <dgm:prSet presAssocID="{862F156D-FB1E-4490-9412-901C5A47B1C9}" presName="hierRoot3" presStyleCnt="0">
        <dgm:presLayoutVars>
          <dgm:hierBranch val="init"/>
        </dgm:presLayoutVars>
      </dgm:prSet>
      <dgm:spPr/>
    </dgm:pt>
    <dgm:pt modelId="{950CAA75-30F2-4F88-A5B0-78CCCB6362B3}" type="pres">
      <dgm:prSet presAssocID="{862F156D-FB1E-4490-9412-901C5A47B1C9}" presName="rootComposite3" presStyleCnt="0"/>
      <dgm:spPr/>
    </dgm:pt>
    <dgm:pt modelId="{BD32F734-E25C-481E-BDE0-B251D9425950}" type="pres">
      <dgm:prSet presAssocID="{862F156D-FB1E-4490-9412-901C5A47B1C9}" presName="rootText3" presStyleLbl="asst2" presStyleIdx="2" presStyleCnt="7" custLinFactNeighborX="-68911" custLinFactNeighborY="1555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33CCEC6-9144-4B0C-A7EE-F9CFE4D3413B}" type="pres">
      <dgm:prSet presAssocID="{862F156D-FB1E-4490-9412-901C5A47B1C9}" presName="rootConnector3" presStyleLbl="asst2" presStyleIdx="2" presStyleCnt="7"/>
      <dgm:spPr/>
      <dgm:t>
        <a:bodyPr/>
        <a:lstStyle/>
        <a:p>
          <a:endParaRPr lang="cs-CZ"/>
        </a:p>
      </dgm:t>
    </dgm:pt>
    <dgm:pt modelId="{6FCE24D1-AE37-41AF-B718-0459179FC1DA}" type="pres">
      <dgm:prSet presAssocID="{862F156D-FB1E-4490-9412-901C5A47B1C9}" presName="hierChild6" presStyleCnt="0"/>
      <dgm:spPr/>
    </dgm:pt>
    <dgm:pt modelId="{199D8570-C3A3-462D-8918-46E6AF8657A5}" type="pres">
      <dgm:prSet presAssocID="{862F156D-FB1E-4490-9412-901C5A47B1C9}" presName="hierChild7" presStyleCnt="0"/>
      <dgm:spPr/>
    </dgm:pt>
    <dgm:pt modelId="{3036F366-4CCF-437D-BFB5-5720F8B482B9}" type="pres">
      <dgm:prSet presAssocID="{87F19474-D1DC-417C-84A7-D642B815074E}" presName="Name111" presStyleLbl="parChTrans1D4" presStyleIdx="1" presStyleCnt="6"/>
      <dgm:spPr/>
      <dgm:t>
        <a:bodyPr/>
        <a:lstStyle/>
        <a:p>
          <a:endParaRPr lang="cs-CZ"/>
        </a:p>
      </dgm:t>
    </dgm:pt>
    <dgm:pt modelId="{67E76C59-4A2E-4BBC-B714-C381951B09C9}" type="pres">
      <dgm:prSet presAssocID="{8C52A95D-0B3D-4ED5-974E-AEF1CDF947BE}" presName="hierRoot3" presStyleCnt="0">
        <dgm:presLayoutVars>
          <dgm:hierBranch val="init"/>
        </dgm:presLayoutVars>
      </dgm:prSet>
      <dgm:spPr/>
    </dgm:pt>
    <dgm:pt modelId="{CD8E378F-AAAC-4CCB-A5B8-97A69FB2A2AD}" type="pres">
      <dgm:prSet presAssocID="{8C52A95D-0B3D-4ED5-974E-AEF1CDF947BE}" presName="rootComposite3" presStyleCnt="0"/>
      <dgm:spPr/>
    </dgm:pt>
    <dgm:pt modelId="{FE44EFC7-DD16-43DC-A2C6-DFB911D5D67D}" type="pres">
      <dgm:prSet presAssocID="{8C52A95D-0B3D-4ED5-974E-AEF1CDF947BE}" presName="rootText3" presStyleLbl="asst2" presStyleIdx="3" presStyleCnt="7" custLinFactX="19741" custLinFactNeighborX="100000" custLinFactNeighborY="-137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3B4C7649-95C2-469A-B178-B2408CA95C12}" type="pres">
      <dgm:prSet presAssocID="{8C52A95D-0B3D-4ED5-974E-AEF1CDF947BE}" presName="rootConnector3" presStyleLbl="asst2" presStyleIdx="3" presStyleCnt="7"/>
      <dgm:spPr/>
      <dgm:t>
        <a:bodyPr/>
        <a:lstStyle/>
        <a:p>
          <a:endParaRPr lang="cs-CZ"/>
        </a:p>
      </dgm:t>
    </dgm:pt>
    <dgm:pt modelId="{0C5C97F5-CF62-4160-8AFD-9DADBDD86A42}" type="pres">
      <dgm:prSet presAssocID="{8C52A95D-0B3D-4ED5-974E-AEF1CDF947BE}" presName="hierChild6" presStyleCnt="0"/>
      <dgm:spPr/>
    </dgm:pt>
    <dgm:pt modelId="{67012C32-AB61-4939-9676-5D10E56BD710}" type="pres">
      <dgm:prSet presAssocID="{B3E30227-DC19-4C25-87F2-FC7B772A55B7}" presName="Name37" presStyleLbl="parChTrans1D4" presStyleIdx="2" presStyleCnt="6"/>
      <dgm:spPr/>
      <dgm:t>
        <a:bodyPr/>
        <a:lstStyle/>
        <a:p>
          <a:endParaRPr lang="cs-CZ"/>
        </a:p>
      </dgm:t>
    </dgm:pt>
    <dgm:pt modelId="{459AD82A-6897-4CAE-96D4-1D2913203337}" type="pres">
      <dgm:prSet presAssocID="{72448016-0CF7-48F5-9275-F602F7F5D681}" presName="hierRoot2" presStyleCnt="0">
        <dgm:presLayoutVars>
          <dgm:hierBranch val="init"/>
        </dgm:presLayoutVars>
      </dgm:prSet>
      <dgm:spPr/>
    </dgm:pt>
    <dgm:pt modelId="{7B8115E4-B82F-4B4F-A7B2-1AC17E1479FC}" type="pres">
      <dgm:prSet presAssocID="{72448016-0CF7-48F5-9275-F602F7F5D681}" presName="rootComposite" presStyleCnt="0"/>
      <dgm:spPr/>
    </dgm:pt>
    <dgm:pt modelId="{E3584A06-8875-4026-8077-41A5F63449B7}" type="pres">
      <dgm:prSet presAssocID="{72448016-0CF7-48F5-9275-F602F7F5D681}" presName="rootText" presStyleLbl="node4" presStyleIdx="0" presStyleCnt="2" custLinFactY="-10299" custLinFactNeighborX="-15941" custLinFactNeighborY="-10000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73C50B1-02FF-4131-9713-871B62BDC856}" type="pres">
      <dgm:prSet presAssocID="{72448016-0CF7-48F5-9275-F602F7F5D681}" presName="rootConnector" presStyleLbl="node4" presStyleIdx="0" presStyleCnt="2"/>
      <dgm:spPr/>
      <dgm:t>
        <a:bodyPr/>
        <a:lstStyle/>
        <a:p>
          <a:endParaRPr lang="cs-CZ"/>
        </a:p>
      </dgm:t>
    </dgm:pt>
    <dgm:pt modelId="{A5C21372-1E7A-49B0-AB54-FEB73204030F}" type="pres">
      <dgm:prSet presAssocID="{72448016-0CF7-48F5-9275-F602F7F5D681}" presName="hierChild4" presStyleCnt="0"/>
      <dgm:spPr/>
    </dgm:pt>
    <dgm:pt modelId="{EA4E6E5E-04E4-44E8-B6B0-EB6A5BDA63C7}" type="pres">
      <dgm:prSet presAssocID="{72448016-0CF7-48F5-9275-F602F7F5D681}" presName="hierChild5" presStyleCnt="0"/>
      <dgm:spPr/>
    </dgm:pt>
    <dgm:pt modelId="{C521F825-8E60-414D-8702-3D794A0D15D1}" type="pres">
      <dgm:prSet presAssocID="{235E9B07-F86E-4BD2-B54F-A17F41700A94}" presName="Name37" presStyleLbl="parChTrans1D4" presStyleIdx="3" presStyleCnt="6"/>
      <dgm:spPr/>
      <dgm:t>
        <a:bodyPr/>
        <a:lstStyle/>
        <a:p>
          <a:endParaRPr lang="cs-CZ"/>
        </a:p>
      </dgm:t>
    </dgm:pt>
    <dgm:pt modelId="{2FE21110-5E24-4DE4-A5F4-1D64A90A50D0}" type="pres">
      <dgm:prSet presAssocID="{14F6C862-D2AB-4A5F-9C09-D4789AD23986}" presName="hierRoot2" presStyleCnt="0">
        <dgm:presLayoutVars>
          <dgm:hierBranch val="init"/>
        </dgm:presLayoutVars>
      </dgm:prSet>
      <dgm:spPr/>
    </dgm:pt>
    <dgm:pt modelId="{7C890947-8B2B-428C-A46C-8E3711CDBD2A}" type="pres">
      <dgm:prSet presAssocID="{14F6C862-D2AB-4A5F-9C09-D4789AD23986}" presName="rootComposite" presStyleCnt="0"/>
      <dgm:spPr/>
    </dgm:pt>
    <dgm:pt modelId="{52D18BF4-955C-4241-A9B8-51462259787E}" type="pres">
      <dgm:prSet presAssocID="{14F6C862-D2AB-4A5F-9C09-D4789AD23986}" presName="rootText" presStyleLbl="node4" presStyleIdx="1" presStyleCnt="2" custLinFactX="23219" custLinFactY="-100000" custLinFactNeighborX="100000" custLinFactNeighborY="-15229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20EAA02-B090-40D6-A3C3-260D073B0BCD}" type="pres">
      <dgm:prSet presAssocID="{14F6C862-D2AB-4A5F-9C09-D4789AD23986}" presName="rootConnector" presStyleLbl="node4" presStyleIdx="1" presStyleCnt="2"/>
      <dgm:spPr/>
      <dgm:t>
        <a:bodyPr/>
        <a:lstStyle/>
        <a:p>
          <a:endParaRPr lang="cs-CZ"/>
        </a:p>
      </dgm:t>
    </dgm:pt>
    <dgm:pt modelId="{75D9D488-1D74-4CAC-B9D8-93C17A5B33B7}" type="pres">
      <dgm:prSet presAssocID="{14F6C862-D2AB-4A5F-9C09-D4789AD23986}" presName="hierChild4" presStyleCnt="0"/>
      <dgm:spPr/>
    </dgm:pt>
    <dgm:pt modelId="{0C6AF8D3-53FB-4BAA-B6C4-A6F60AF5EF5A}" type="pres">
      <dgm:prSet presAssocID="{14F6C862-D2AB-4A5F-9C09-D4789AD23986}" presName="hierChild5" presStyleCnt="0"/>
      <dgm:spPr/>
    </dgm:pt>
    <dgm:pt modelId="{6E6A8447-FAEF-4F45-826F-4456BE41C2E0}" type="pres">
      <dgm:prSet presAssocID="{8C52A95D-0B3D-4ED5-974E-AEF1CDF947BE}" presName="hierChild7" presStyleCnt="0"/>
      <dgm:spPr/>
    </dgm:pt>
    <dgm:pt modelId="{34DB5C75-7E14-45A9-A0D3-9F8D641BEDC9}" type="pres">
      <dgm:prSet presAssocID="{54675097-F7A5-464F-95B8-25D09143853F}" presName="Name111" presStyleLbl="parChTrans1D4" presStyleIdx="4" presStyleCnt="6"/>
      <dgm:spPr/>
      <dgm:t>
        <a:bodyPr/>
        <a:lstStyle/>
        <a:p>
          <a:endParaRPr lang="cs-CZ"/>
        </a:p>
      </dgm:t>
    </dgm:pt>
    <dgm:pt modelId="{1EA237A7-75A4-47B2-B7C2-842784AD20B0}" type="pres">
      <dgm:prSet presAssocID="{20C1961B-93C8-44F1-A62A-08D092511C1A}" presName="hierRoot3" presStyleCnt="0">
        <dgm:presLayoutVars>
          <dgm:hierBranch val="init"/>
        </dgm:presLayoutVars>
      </dgm:prSet>
      <dgm:spPr/>
    </dgm:pt>
    <dgm:pt modelId="{6944B2D0-9494-4331-AF86-240C345D8BC8}" type="pres">
      <dgm:prSet presAssocID="{20C1961B-93C8-44F1-A62A-08D092511C1A}" presName="rootComposite3" presStyleCnt="0"/>
      <dgm:spPr/>
    </dgm:pt>
    <dgm:pt modelId="{4F40851F-D95E-440D-BDEA-739C84A1A876}" type="pres">
      <dgm:prSet presAssocID="{20C1961B-93C8-44F1-A62A-08D092511C1A}" presName="rootText3" presStyleLbl="asst2" presStyleIdx="4" presStyleCnt="7" custLinFactX="117070" custLinFactY="-42137" custLinFactNeighborX="200000" custLinFactNeighborY="-10000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AE622C6-42B4-49FD-ACDA-A6BAAF4D4055}" type="pres">
      <dgm:prSet presAssocID="{20C1961B-93C8-44F1-A62A-08D092511C1A}" presName="rootConnector3" presStyleLbl="asst2" presStyleIdx="4" presStyleCnt="7"/>
      <dgm:spPr/>
      <dgm:t>
        <a:bodyPr/>
        <a:lstStyle/>
        <a:p>
          <a:endParaRPr lang="cs-CZ"/>
        </a:p>
      </dgm:t>
    </dgm:pt>
    <dgm:pt modelId="{9A821CD2-8673-4028-B975-F858A04F4729}" type="pres">
      <dgm:prSet presAssocID="{20C1961B-93C8-44F1-A62A-08D092511C1A}" presName="hierChild6" presStyleCnt="0"/>
      <dgm:spPr/>
    </dgm:pt>
    <dgm:pt modelId="{86A582B7-EEC2-475A-8C1A-D1266FCE4645}" type="pres">
      <dgm:prSet presAssocID="{20C1961B-93C8-44F1-A62A-08D092511C1A}" presName="hierChild7" presStyleCnt="0"/>
      <dgm:spPr/>
    </dgm:pt>
    <dgm:pt modelId="{DEA13B80-5895-4C3C-9BD4-FE61A80D4D92}" type="pres">
      <dgm:prSet presAssocID="{AD7444DC-B0AB-4927-9FF3-5CEF8742DFD5}" presName="Name111" presStyleLbl="parChTrans1D4" presStyleIdx="5" presStyleCnt="6"/>
      <dgm:spPr/>
      <dgm:t>
        <a:bodyPr/>
        <a:lstStyle/>
        <a:p>
          <a:endParaRPr lang="cs-CZ"/>
        </a:p>
      </dgm:t>
    </dgm:pt>
    <dgm:pt modelId="{66A01770-F3C6-43EF-9555-0204EF8FFB13}" type="pres">
      <dgm:prSet presAssocID="{FAE9D5F9-F7D3-40F8-ACC5-733E87CC3A4C}" presName="hierRoot3" presStyleCnt="0">
        <dgm:presLayoutVars>
          <dgm:hierBranch val="init"/>
        </dgm:presLayoutVars>
      </dgm:prSet>
      <dgm:spPr/>
    </dgm:pt>
    <dgm:pt modelId="{E33C8DE2-10E1-4B59-B372-75A6C6EEF577}" type="pres">
      <dgm:prSet presAssocID="{FAE9D5F9-F7D3-40F8-ACC5-733E87CC3A4C}" presName="rootComposite3" presStyleCnt="0"/>
      <dgm:spPr/>
    </dgm:pt>
    <dgm:pt modelId="{47A7C7AC-878B-4507-AD4C-8F49BED22707}" type="pres">
      <dgm:prSet presAssocID="{FAE9D5F9-F7D3-40F8-ACC5-733E87CC3A4C}" presName="rootText3" presStyleLbl="asst2" presStyleIdx="5" presStyleCnt="7" custLinFactY="-26441" custLinFactNeighborX="7418" custLinFactNeighborY="-10000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C41CF63-4495-42B4-BA75-99BB19DDDA9D}" type="pres">
      <dgm:prSet presAssocID="{FAE9D5F9-F7D3-40F8-ACC5-733E87CC3A4C}" presName="rootConnector3" presStyleLbl="asst2" presStyleIdx="5" presStyleCnt="7"/>
      <dgm:spPr/>
      <dgm:t>
        <a:bodyPr/>
        <a:lstStyle/>
        <a:p>
          <a:endParaRPr lang="cs-CZ"/>
        </a:p>
      </dgm:t>
    </dgm:pt>
    <dgm:pt modelId="{1762E61A-FD25-46A2-AE82-209FE91E7C43}" type="pres">
      <dgm:prSet presAssocID="{FAE9D5F9-F7D3-40F8-ACC5-733E87CC3A4C}" presName="hierChild6" presStyleCnt="0"/>
      <dgm:spPr/>
    </dgm:pt>
    <dgm:pt modelId="{5EDBAC77-CA46-4051-AF91-16E62229301C}" type="pres">
      <dgm:prSet presAssocID="{FAE9D5F9-F7D3-40F8-ACC5-733E87CC3A4C}" presName="hierChild7" presStyleCnt="0"/>
      <dgm:spPr/>
    </dgm:pt>
    <dgm:pt modelId="{A908D2DD-6593-4F8F-A352-09E4735D822F}" type="pres">
      <dgm:prSet presAssocID="{A198228B-6EBD-4805-B387-C079AE97EA77}" presName="Name111" presStyleLbl="parChTrans1D3" presStyleIdx="2" presStyleCnt="3"/>
      <dgm:spPr/>
      <dgm:t>
        <a:bodyPr/>
        <a:lstStyle/>
        <a:p>
          <a:endParaRPr lang="cs-CZ"/>
        </a:p>
      </dgm:t>
    </dgm:pt>
    <dgm:pt modelId="{7543BD19-7403-4A96-B152-47EF6697CD0B}" type="pres">
      <dgm:prSet presAssocID="{6CA148A0-0433-45D4-A834-1648201A4E64}" presName="hierRoot3" presStyleCnt="0">
        <dgm:presLayoutVars>
          <dgm:hierBranch val="init"/>
        </dgm:presLayoutVars>
      </dgm:prSet>
      <dgm:spPr/>
    </dgm:pt>
    <dgm:pt modelId="{1F3FE594-CB36-4727-98F5-921357D1C03E}" type="pres">
      <dgm:prSet presAssocID="{6CA148A0-0433-45D4-A834-1648201A4E64}" presName="rootComposite3" presStyleCnt="0"/>
      <dgm:spPr/>
    </dgm:pt>
    <dgm:pt modelId="{D9B66405-26C2-4988-BFC6-4E53DF421C70}" type="pres">
      <dgm:prSet presAssocID="{6CA148A0-0433-45D4-A834-1648201A4E64}" presName="rootText3" presStyleLbl="asst2" presStyleIdx="6" presStyleCnt="7" custLinFactX="100000" custLinFactY="-400000" custLinFactNeighborX="150462" custLinFactNeighborY="-42074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8ADBEA1-9634-4062-A55A-3146B06B9D1B}" type="pres">
      <dgm:prSet presAssocID="{6CA148A0-0433-45D4-A834-1648201A4E64}" presName="rootConnector3" presStyleLbl="asst2" presStyleIdx="6" presStyleCnt="7"/>
      <dgm:spPr/>
      <dgm:t>
        <a:bodyPr/>
        <a:lstStyle/>
        <a:p>
          <a:endParaRPr lang="cs-CZ"/>
        </a:p>
      </dgm:t>
    </dgm:pt>
    <dgm:pt modelId="{0E4887A2-BD89-4F53-9C66-FC3D1FC40C4D}" type="pres">
      <dgm:prSet presAssocID="{6CA148A0-0433-45D4-A834-1648201A4E64}" presName="hierChild6" presStyleCnt="0"/>
      <dgm:spPr/>
    </dgm:pt>
    <dgm:pt modelId="{7E9D42E8-540E-459B-9E23-E77A901705AF}" type="pres">
      <dgm:prSet presAssocID="{6CA148A0-0433-45D4-A834-1648201A4E64}" presName="hierChild7" presStyleCnt="0"/>
      <dgm:spPr/>
    </dgm:pt>
    <dgm:pt modelId="{24F390BB-1A08-49BA-9E13-57B285A2BEB2}" type="pres">
      <dgm:prSet presAssocID="{AC7FAC6B-8197-4C11-9488-1B5E696630A6}" presName="hierChild3" presStyleCnt="0"/>
      <dgm:spPr/>
    </dgm:pt>
    <dgm:pt modelId="{DAE094C3-F648-480A-BC10-5C0F416F33FB}" type="pres">
      <dgm:prSet presAssocID="{E56F1DDE-3584-4A45-8639-3078B1167F8D}" presName="Name111" presStyleLbl="parChTrans1D2" presStyleIdx="1" presStyleCnt="2"/>
      <dgm:spPr/>
      <dgm:t>
        <a:bodyPr/>
        <a:lstStyle/>
        <a:p>
          <a:endParaRPr lang="cs-CZ"/>
        </a:p>
      </dgm:t>
    </dgm:pt>
    <dgm:pt modelId="{9A8B4CBB-1AB3-43E9-82D1-3E93EF3C8DA9}" type="pres">
      <dgm:prSet presAssocID="{92319DAD-C3E3-40D9-B501-EECDD6761FE4}" presName="hierRoot3" presStyleCnt="0">
        <dgm:presLayoutVars>
          <dgm:hierBranch val="init"/>
        </dgm:presLayoutVars>
      </dgm:prSet>
      <dgm:spPr/>
    </dgm:pt>
    <dgm:pt modelId="{89CD766B-C9FB-4F9D-A183-6AF92B905D34}" type="pres">
      <dgm:prSet presAssocID="{92319DAD-C3E3-40D9-B501-EECDD6761FE4}" presName="rootComposite3" presStyleCnt="0"/>
      <dgm:spPr/>
    </dgm:pt>
    <dgm:pt modelId="{F60FECF8-445B-4BD7-BCA2-B7E52B590DF1}" type="pres">
      <dgm:prSet presAssocID="{92319DAD-C3E3-40D9-B501-EECDD6761FE4}" presName="rootText3" presStyleLbl="asst1" presStyleIdx="0" presStyleCnt="1" custLinFactX="73841" custLinFactNeighborX="100000" custLinFactNeighborY="1395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CA64307-35CC-402E-841A-0DFC889F28B1}" type="pres">
      <dgm:prSet presAssocID="{92319DAD-C3E3-40D9-B501-EECDD6761FE4}" presName="rootConnector3" presStyleLbl="asst1" presStyleIdx="0" presStyleCnt="1"/>
      <dgm:spPr/>
      <dgm:t>
        <a:bodyPr/>
        <a:lstStyle/>
        <a:p>
          <a:endParaRPr lang="cs-CZ"/>
        </a:p>
      </dgm:t>
    </dgm:pt>
    <dgm:pt modelId="{5330676F-4A97-40B2-8C5F-229EA116ED83}" type="pres">
      <dgm:prSet presAssocID="{92319DAD-C3E3-40D9-B501-EECDD6761FE4}" presName="hierChild6" presStyleCnt="0"/>
      <dgm:spPr/>
    </dgm:pt>
    <dgm:pt modelId="{9EF1472C-F292-4498-ACE5-846D9BF51E19}" type="pres">
      <dgm:prSet presAssocID="{92319DAD-C3E3-40D9-B501-EECDD6761FE4}" presName="hierChild7" presStyleCnt="0"/>
      <dgm:spPr/>
    </dgm:pt>
  </dgm:ptLst>
  <dgm:cxnLst>
    <dgm:cxn modelId="{C8873A20-6A92-4897-A1D2-86A5ABD96088}" type="presOf" srcId="{8B9EBA58-5491-4343-A10F-A5E11DCD0DC2}" destId="{8E232109-7CDA-4AD9-9658-4C7D19562F5A}" srcOrd="0" destOrd="0" presId="urn:microsoft.com/office/officeart/2005/8/layout/orgChart1"/>
    <dgm:cxn modelId="{51C67271-03F8-4C34-829A-84A545892153}" type="presOf" srcId="{54675097-F7A5-464F-95B8-25D09143853F}" destId="{34DB5C75-7E14-45A9-A0D3-9F8D641BEDC9}" srcOrd="0" destOrd="0" presId="urn:microsoft.com/office/officeart/2005/8/layout/orgChart1"/>
    <dgm:cxn modelId="{6EF8CC0C-D8C0-42EC-96C6-BE1E81EAAB35}" srcId="{8C52A95D-0B3D-4ED5-974E-AEF1CDF947BE}" destId="{20C1961B-93C8-44F1-A62A-08D092511C1A}" srcOrd="0" destOrd="0" parTransId="{54675097-F7A5-464F-95B8-25D09143853F}" sibTransId="{842895E1-8E49-45A0-A462-3A746E035F7B}"/>
    <dgm:cxn modelId="{291E21FF-CE5A-4041-86E2-3DEF80EB07AA}" type="presOf" srcId="{B3E30227-DC19-4C25-87F2-FC7B772A55B7}" destId="{67012C32-AB61-4939-9676-5D10E56BD710}" srcOrd="0" destOrd="0" presId="urn:microsoft.com/office/officeart/2005/8/layout/orgChart1"/>
    <dgm:cxn modelId="{9270081A-8147-425A-872F-02B050F7758C}" type="presOf" srcId="{20C1961B-93C8-44F1-A62A-08D092511C1A}" destId="{4F40851F-D95E-440D-BDEA-739C84A1A876}" srcOrd="0" destOrd="0" presId="urn:microsoft.com/office/officeart/2005/8/layout/orgChart1"/>
    <dgm:cxn modelId="{ADBC8712-CD00-46B5-8FDD-845EA3BD968A}" srcId="{FED32378-2524-4679-BD5E-B4D9A37AB7FA}" destId="{DEE48EEA-EFAD-4863-B76C-74AA87C38B48}" srcOrd="0" destOrd="0" parTransId="{8B9EBA58-5491-4343-A10F-A5E11DCD0DC2}" sibTransId="{CB471F42-7FC2-448D-AFDA-67897A563203}"/>
    <dgm:cxn modelId="{4B22E65C-7791-42A6-B78D-391EBE489754}" type="presOf" srcId="{AC7FAC6B-8197-4C11-9488-1B5E696630A6}" destId="{07F42473-7FAD-4C14-8726-783E51B0A480}" srcOrd="0" destOrd="0" presId="urn:microsoft.com/office/officeart/2005/8/layout/orgChart1"/>
    <dgm:cxn modelId="{A70D7530-B196-4424-A85B-981DA711CFBB}" srcId="{FED32378-2524-4679-BD5E-B4D9A37AB7FA}" destId="{862F156D-FB1E-4490-9412-901C5A47B1C9}" srcOrd="1" destOrd="0" parTransId="{54E04049-46E4-4831-9E10-221DDD67F134}" sibTransId="{B15858CA-61CC-45E0-B006-2A89024C0350}"/>
    <dgm:cxn modelId="{6623B7DE-D4A2-4D27-B7B8-9440C51A3C26}" srcId="{AC7FAC6B-8197-4C11-9488-1B5E696630A6}" destId="{FED32378-2524-4679-BD5E-B4D9A37AB7FA}" srcOrd="0" destOrd="0" parTransId="{EDEAE507-2F25-4042-AB91-C3E178EBE386}" sibTransId="{295D6466-80BA-42DF-8197-996AFC2E6EB3}"/>
    <dgm:cxn modelId="{F4D05F5E-5BDA-4E6C-8F3C-15E69945472A}" type="presOf" srcId="{AC7FAC6B-8197-4C11-9488-1B5E696630A6}" destId="{C88E5B19-2DBC-4C72-8055-F83E9E386E9C}" srcOrd="1" destOrd="0" presId="urn:microsoft.com/office/officeart/2005/8/layout/orgChart1"/>
    <dgm:cxn modelId="{09D0837E-1FCE-4340-A685-5A520666AE2E}" type="presOf" srcId="{52409EF7-22D9-4180-86B7-AC9E6562FA87}" destId="{2C756BF4-4F4E-4198-AB21-50D6650BF905}" srcOrd="0" destOrd="0" presId="urn:microsoft.com/office/officeart/2005/8/layout/orgChart1"/>
    <dgm:cxn modelId="{F8255EFD-CA70-4038-AED9-F22C1508F833}" srcId="{862F156D-FB1E-4490-9412-901C5A47B1C9}" destId="{FAE9D5F9-F7D3-40F8-ACC5-733E87CC3A4C}" srcOrd="1" destOrd="0" parTransId="{AD7444DC-B0AB-4927-9FF3-5CEF8742DFD5}" sibTransId="{C7FEA134-1AC7-43A9-83F8-97EAB6EBF21F}"/>
    <dgm:cxn modelId="{993529A8-C89E-4518-BAE9-279B5C250E88}" srcId="{DEE48EEA-EFAD-4863-B76C-74AA87C38B48}" destId="{31B394D5-64A7-49D2-B02A-457B5897605B}" srcOrd="0" destOrd="0" parTransId="{EFB3FDA0-DCC4-4820-BAED-93E6F95459B1}" sibTransId="{330F72C8-4977-4945-BE62-A5B90FE817C9}"/>
    <dgm:cxn modelId="{219AFA34-9125-46DB-9518-8059746214AD}" type="presOf" srcId="{6CA148A0-0433-45D4-A834-1648201A4E64}" destId="{D9B66405-26C2-4988-BFC6-4E53DF421C70}" srcOrd="0" destOrd="0" presId="urn:microsoft.com/office/officeart/2005/8/layout/orgChart1"/>
    <dgm:cxn modelId="{A450D38F-CD39-454B-BC00-9121154B93FE}" type="presOf" srcId="{E56F1DDE-3584-4A45-8639-3078B1167F8D}" destId="{DAE094C3-F648-480A-BC10-5C0F416F33FB}" srcOrd="0" destOrd="0" presId="urn:microsoft.com/office/officeart/2005/8/layout/orgChart1"/>
    <dgm:cxn modelId="{1251E08C-8AC6-4623-A6E4-7A77877138F1}" type="presOf" srcId="{6CA148A0-0433-45D4-A834-1648201A4E64}" destId="{B8ADBEA1-9634-4062-A55A-3146B06B9D1B}" srcOrd="1" destOrd="0" presId="urn:microsoft.com/office/officeart/2005/8/layout/orgChart1"/>
    <dgm:cxn modelId="{9AA69DF3-8D43-47FC-B555-A8A85250C9BF}" type="presOf" srcId="{72448016-0CF7-48F5-9275-F602F7F5D681}" destId="{E3584A06-8875-4026-8077-41A5F63449B7}" srcOrd="0" destOrd="0" presId="urn:microsoft.com/office/officeart/2005/8/layout/orgChart1"/>
    <dgm:cxn modelId="{CA3BA493-8C31-49D8-B64D-ABCB9F7354CD}" type="presOf" srcId="{DEE48EEA-EFAD-4863-B76C-74AA87C38B48}" destId="{77AF47D2-D85F-48C3-9D5C-E7F6B0822F6A}" srcOrd="1" destOrd="0" presId="urn:microsoft.com/office/officeart/2005/8/layout/orgChart1"/>
    <dgm:cxn modelId="{4021B1C2-8750-4C9E-B0D7-604AF3B59D55}" type="presOf" srcId="{DEE48EEA-EFAD-4863-B76C-74AA87C38B48}" destId="{E23054D6-052F-4D4E-B1B7-A69CCE9D6DF1}" srcOrd="0" destOrd="0" presId="urn:microsoft.com/office/officeart/2005/8/layout/orgChart1"/>
    <dgm:cxn modelId="{9A2365FF-5DE0-463E-80DF-56873AC26E29}" srcId="{8C52A95D-0B3D-4ED5-974E-AEF1CDF947BE}" destId="{14F6C862-D2AB-4A5F-9C09-D4789AD23986}" srcOrd="2" destOrd="0" parTransId="{235E9B07-F86E-4BD2-B54F-A17F41700A94}" sibTransId="{59C9B24C-17B1-4B28-A879-291478520629}"/>
    <dgm:cxn modelId="{3073FA69-2254-4E41-91BC-841C357DF5ED}" type="presOf" srcId="{8C52A95D-0B3D-4ED5-974E-AEF1CDF947BE}" destId="{FE44EFC7-DD16-43DC-A2C6-DFB911D5D67D}" srcOrd="0" destOrd="0" presId="urn:microsoft.com/office/officeart/2005/8/layout/orgChart1"/>
    <dgm:cxn modelId="{35916A6B-B98A-4C22-A2BE-661A7DFB6C00}" type="presOf" srcId="{14F6C862-D2AB-4A5F-9C09-D4789AD23986}" destId="{52D18BF4-955C-4241-A9B8-51462259787E}" srcOrd="0" destOrd="0" presId="urn:microsoft.com/office/officeart/2005/8/layout/orgChart1"/>
    <dgm:cxn modelId="{BD3B00D3-CFDF-4BE9-817C-10328B25C53C}" srcId="{862F156D-FB1E-4490-9412-901C5A47B1C9}" destId="{8C52A95D-0B3D-4ED5-974E-AEF1CDF947BE}" srcOrd="0" destOrd="0" parTransId="{87F19474-D1DC-417C-84A7-D642B815074E}" sibTransId="{8E6492EB-8BAA-462E-9915-7351F51419EE}"/>
    <dgm:cxn modelId="{CBC7CE10-A67D-4343-BCF9-3D94D9778DDB}" type="presOf" srcId="{AD7444DC-B0AB-4927-9FF3-5CEF8742DFD5}" destId="{DEA13B80-5895-4C3C-9BD4-FE61A80D4D92}" srcOrd="0" destOrd="0" presId="urn:microsoft.com/office/officeart/2005/8/layout/orgChart1"/>
    <dgm:cxn modelId="{A34297DD-1AD2-4D49-A869-F9B0A00E1CBD}" srcId="{AC7FAC6B-8197-4C11-9488-1B5E696630A6}" destId="{92319DAD-C3E3-40D9-B501-EECDD6761FE4}" srcOrd="1" destOrd="0" parTransId="{E56F1DDE-3584-4A45-8639-3078B1167F8D}" sibTransId="{DE036944-8EDA-4147-B729-6DF95BA4B7E7}"/>
    <dgm:cxn modelId="{DA3DC064-F9B2-4170-AF3C-E8B9F173C555}" srcId="{52409EF7-22D9-4180-86B7-AC9E6562FA87}" destId="{AC7FAC6B-8197-4C11-9488-1B5E696630A6}" srcOrd="0" destOrd="0" parTransId="{0810CE9D-C811-4FA9-8C8C-0D196B584937}" sibTransId="{EE874810-0FA8-49E5-9FCE-85B3DC25166C}"/>
    <dgm:cxn modelId="{4C7859C3-34CF-466A-8245-9D01941C5F41}" type="presOf" srcId="{54E04049-46E4-4831-9E10-221DDD67F134}" destId="{774E1329-8D1D-4D83-9395-B9E92AFE2478}" srcOrd="0" destOrd="0" presId="urn:microsoft.com/office/officeart/2005/8/layout/orgChart1"/>
    <dgm:cxn modelId="{9B9EA1A2-0093-4A6F-B72F-AAE5978F1098}" srcId="{8C52A95D-0B3D-4ED5-974E-AEF1CDF947BE}" destId="{72448016-0CF7-48F5-9275-F602F7F5D681}" srcOrd="1" destOrd="0" parTransId="{B3E30227-DC19-4C25-87F2-FC7B772A55B7}" sibTransId="{6393C581-7AFA-413D-BFE2-26C6E41713C7}"/>
    <dgm:cxn modelId="{5FB885D7-641E-4DCD-AF0C-49CF2A2D9EB4}" type="presOf" srcId="{FED32378-2524-4679-BD5E-B4D9A37AB7FA}" destId="{D31D7D87-5BEB-4C4D-98C2-59DDF4D66612}" srcOrd="1" destOrd="0" presId="urn:microsoft.com/office/officeart/2005/8/layout/orgChart1"/>
    <dgm:cxn modelId="{E6B07363-1AFF-4E28-9642-40594C7CD68F}" type="presOf" srcId="{87F19474-D1DC-417C-84A7-D642B815074E}" destId="{3036F366-4CCF-437D-BFB5-5720F8B482B9}" srcOrd="0" destOrd="0" presId="urn:microsoft.com/office/officeart/2005/8/layout/orgChart1"/>
    <dgm:cxn modelId="{C0F2F20D-E914-4A99-BC0A-E7C1BCB1A70E}" type="presOf" srcId="{235E9B07-F86E-4BD2-B54F-A17F41700A94}" destId="{C521F825-8E60-414D-8702-3D794A0D15D1}" srcOrd="0" destOrd="0" presId="urn:microsoft.com/office/officeart/2005/8/layout/orgChart1"/>
    <dgm:cxn modelId="{D7C813BF-1F5C-4713-A146-82E8DF9E2F1F}" type="presOf" srcId="{8C52A95D-0B3D-4ED5-974E-AEF1CDF947BE}" destId="{3B4C7649-95C2-469A-B178-B2408CA95C12}" srcOrd="1" destOrd="0" presId="urn:microsoft.com/office/officeart/2005/8/layout/orgChart1"/>
    <dgm:cxn modelId="{C7B1A006-48F5-43F0-9EBE-5105FFC91983}" type="presOf" srcId="{72448016-0CF7-48F5-9275-F602F7F5D681}" destId="{973C50B1-02FF-4131-9713-871B62BDC856}" srcOrd="1" destOrd="0" presId="urn:microsoft.com/office/officeart/2005/8/layout/orgChart1"/>
    <dgm:cxn modelId="{5BD27938-AF43-44B8-B3DB-6AC79ED57265}" type="presOf" srcId="{EDEAE507-2F25-4042-AB91-C3E178EBE386}" destId="{0F1D851B-1875-4B41-87C0-6BE6E5C3B76B}" srcOrd="0" destOrd="0" presId="urn:microsoft.com/office/officeart/2005/8/layout/orgChart1"/>
    <dgm:cxn modelId="{1A1D3E9C-D9D7-4F0C-9681-33B2B8827208}" type="presOf" srcId="{92319DAD-C3E3-40D9-B501-EECDD6761FE4}" destId="{0CA64307-35CC-402E-841A-0DFC889F28B1}" srcOrd="1" destOrd="0" presId="urn:microsoft.com/office/officeart/2005/8/layout/orgChart1"/>
    <dgm:cxn modelId="{0A31483B-30D4-4A4D-B8CE-BEFF832187CF}" type="presOf" srcId="{EFB3FDA0-DCC4-4820-BAED-93E6F95459B1}" destId="{89BC7E86-B705-4A40-9732-DBC577EED065}" srcOrd="0" destOrd="0" presId="urn:microsoft.com/office/officeart/2005/8/layout/orgChart1"/>
    <dgm:cxn modelId="{0BB276D2-0ACA-4722-A6CD-95A7E5B89BF6}" type="presOf" srcId="{862F156D-FB1E-4490-9412-901C5A47B1C9}" destId="{BD32F734-E25C-481E-BDE0-B251D9425950}" srcOrd="0" destOrd="0" presId="urn:microsoft.com/office/officeart/2005/8/layout/orgChart1"/>
    <dgm:cxn modelId="{F3A43BB4-B3CD-4EF2-9F71-988E126D73F5}" type="presOf" srcId="{FAE9D5F9-F7D3-40F8-ACC5-733E87CC3A4C}" destId="{47A7C7AC-878B-4507-AD4C-8F49BED22707}" srcOrd="0" destOrd="0" presId="urn:microsoft.com/office/officeart/2005/8/layout/orgChart1"/>
    <dgm:cxn modelId="{66AE2A20-03B5-4209-8842-8792DE43FB07}" type="presOf" srcId="{A198228B-6EBD-4805-B387-C079AE97EA77}" destId="{A908D2DD-6593-4F8F-A352-09E4735D822F}" srcOrd="0" destOrd="0" presId="urn:microsoft.com/office/officeart/2005/8/layout/orgChart1"/>
    <dgm:cxn modelId="{998CA49A-B70F-4B36-A25C-66A7391501E1}" type="presOf" srcId="{14F6C862-D2AB-4A5F-9C09-D4789AD23986}" destId="{920EAA02-B090-40D6-A3C3-260D073B0BCD}" srcOrd="1" destOrd="0" presId="urn:microsoft.com/office/officeart/2005/8/layout/orgChart1"/>
    <dgm:cxn modelId="{39D0EB82-EEE4-45DF-8B7F-BB069AD8537E}" type="presOf" srcId="{FAE9D5F9-F7D3-40F8-ACC5-733E87CC3A4C}" destId="{0C41CF63-4495-42B4-BA75-99BB19DDDA9D}" srcOrd="1" destOrd="0" presId="urn:microsoft.com/office/officeart/2005/8/layout/orgChart1"/>
    <dgm:cxn modelId="{E8B9A172-9EEB-45DD-8635-7C08D0A3F5E6}" type="presOf" srcId="{20C1961B-93C8-44F1-A62A-08D092511C1A}" destId="{AAE622C6-42B4-49FD-ACDA-A6BAAF4D4055}" srcOrd="1" destOrd="0" presId="urn:microsoft.com/office/officeart/2005/8/layout/orgChart1"/>
    <dgm:cxn modelId="{A76C758D-33E5-4820-83DD-25D7F04C760A}" type="presOf" srcId="{92319DAD-C3E3-40D9-B501-EECDD6761FE4}" destId="{F60FECF8-445B-4BD7-BCA2-B7E52B590DF1}" srcOrd="0" destOrd="0" presId="urn:microsoft.com/office/officeart/2005/8/layout/orgChart1"/>
    <dgm:cxn modelId="{277A4F2A-3C38-4B98-98E5-B6424505ABF0}" srcId="{FED32378-2524-4679-BD5E-B4D9A37AB7FA}" destId="{6CA148A0-0433-45D4-A834-1648201A4E64}" srcOrd="2" destOrd="0" parTransId="{A198228B-6EBD-4805-B387-C079AE97EA77}" sibTransId="{E75F8E66-CF33-48CD-BE87-F525B548E288}"/>
    <dgm:cxn modelId="{32B810D6-894E-4D30-A435-63E53F0ECD5F}" type="presOf" srcId="{862F156D-FB1E-4490-9412-901C5A47B1C9}" destId="{B33CCEC6-9144-4B0C-A7EE-F9CFE4D3413B}" srcOrd="1" destOrd="0" presId="urn:microsoft.com/office/officeart/2005/8/layout/orgChart1"/>
    <dgm:cxn modelId="{AC3A5F63-0B1F-4675-8029-3EA2815C1001}" type="presOf" srcId="{FED32378-2524-4679-BD5E-B4D9A37AB7FA}" destId="{E20FCC25-2712-4A45-B4CE-DD5DBAE50295}" srcOrd="0" destOrd="0" presId="urn:microsoft.com/office/officeart/2005/8/layout/orgChart1"/>
    <dgm:cxn modelId="{01948E04-9DD7-4ED9-B790-5F78DBA7B630}" type="presOf" srcId="{31B394D5-64A7-49D2-B02A-457B5897605B}" destId="{D5F3E06D-56D6-4482-9F00-73C540D4EE9E}" srcOrd="1" destOrd="0" presId="urn:microsoft.com/office/officeart/2005/8/layout/orgChart1"/>
    <dgm:cxn modelId="{F96EEE0C-8332-4018-959A-3A4446742C96}" type="presOf" srcId="{31B394D5-64A7-49D2-B02A-457B5897605B}" destId="{D722BD68-ED51-4496-88F8-5B5573EDBBDD}" srcOrd="0" destOrd="0" presId="urn:microsoft.com/office/officeart/2005/8/layout/orgChart1"/>
    <dgm:cxn modelId="{645B9E2B-4C49-4766-961B-7D3D14516A7B}" type="presParOf" srcId="{2C756BF4-4F4E-4198-AB21-50D6650BF905}" destId="{3F3164DF-7564-4688-A45E-EC1A7685BD28}" srcOrd="0" destOrd="0" presId="urn:microsoft.com/office/officeart/2005/8/layout/orgChart1"/>
    <dgm:cxn modelId="{66AB75D4-32F9-4135-8620-6A9963FD5F6C}" type="presParOf" srcId="{3F3164DF-7564-4688-A45E-EC1A7685BD28}" destId="{2C94CD0C-88C7-4088-BE7F-A01359E90E71}" srcOrd="0" destOrd="0" presId="urn:microsoft.com/office/officeart/2005/8/layout/orgChart1"/>
    <dgm:cxn modelId="{A7CDFE47-FBCE-4632-AC16-C73C3C671CF1}" type="presParOf" srcId="{2C94CD0C-88C7-4088-BE7F-A01359E90E71}" destId="{07F42473-7FAD-4C14-8726-783E51B0A480}" srcOrd="0" destOrd="0" presId="urn:microsoft.com/office/officeart/2005/8/layout/orgChart1"/>
    <dgm:cxn modelId="{FA3AC78C-145C-4C3B-A92C-6BD0603F1543}" type="presParOf" srcId="{2C94CD0C-88C7-4088-BE7F-A01359E90E71}" destId="{C88E5B19-2DBC-4C72-8055-F83E9E386E9C}" srcOrd="1" destOrd="0" presId="urn:microsoft.com/office/officeart/2005/8/layout/orgChart1"/>
    <dgm:cxn modelId="{266033D5-5207-412B-BE84-5A501C0CC407}" type="presParOf" srcId="{3F3164DF-7564-4688-A45E-EC1A7685BD28}" destId="{A018B002-1958-45D5-9A1C-5DE9F793E9AB}" srcOrd="1" destOrd="0" presId="urn:microsoft.com/office/officeart/2005/8/layout/orgChart1"/>
    <dgm:cxn modelId="{3E051382-33F1-42C1-95A8-0C384575E94C}" type="presParOf" srcId="{A018B002-1958-45D5-9A1C-5DE9F793E9AB}" destId="{0F1D851B-1875-4B41-87C0-6BE6E5C3B76B}" srcOrd="0" destOrd="0" presId="urn:microsoft.com/office/officeart/2005/8/layout/orgChart1"/>
    <dgm:cxn modelId="{5EF40FA7-A7D1-49BA-A839-0537BB2CAFA7}" type="presParOf" srcId="{A018B002-1958-45D5-9A1C-5DE9F793E9AB}" destId="{15E0775B-37E1-4A1F-AF4C-C84D8C6A6C4E}" srcOrd="1" destOrd="0" presId="urn:microsoft.com/office/officeart/2005/8/layout/orgChart1"/>
    <dgm:cxn modelId="{DC6BB6D8-5D07-4F96-B93D-C9D0BD8CA7BC}" type="presParOf" srcId="{15E0775B-37E1-4A1F-AF4C-C84D8C6A6C4E}" destId="{E25C10FC-B544-48C4-90B2-01924597AB20}" srcOrd="0" destOrd="0" presId="urn:microsoft.com/office/officeart/2005/8/layout/orgChart1"/>
    <dgm:cxn modelId="{FA5FA79E-9D09-4987-830F-808F9EAB7848}" type="presParOf" srcId="{E25C10FC-B544-48C4-90B2-01924597AB20}" destId="{E20FCC25-2712-4A45-B4CE-DD5DBAE50295}" srcOrd="0" destOrd="0" presId="urn:microsoft.com/office/officeart/2005/8/layout/orgChart1"/>
    <dgm:cxn modelId="{41EAA1A9-B7C4-4247-9AF4-64C332C03A99}" type="presParOf" srcId="{E25C10FC-B544-48C4-90B2-01924597AB20}" destId="{D31D7D87-5BEB-4C4D-98C2-59DDF4D66612}" srcOrd="1" destOrd="0" presId="urn:microsoft.com/office/officeart/2005/8/layout/orgChart1"/>
    <dgm:cxn modelId="{DF1FFDEB-EFFB-48DD-AC36-6BBA54C05568}" type="presParOf" srcId="{15E0775B-37E1-4A1F-AF4C-C84D8C6A6C4E}" destId="{29490F11-4931-4BED-9965-6CB107FAA8C9}" srcOrd="1" destOrd="0" presId="urn:microsoft.com/office/officeart/2005/8/layout/orgChart1"/>
    <dgm:cxn modelId="{07A40D32-9BAC-440D-9B88-762168DD0FAB}" type="presParOf" srcId="{15E0775B-37E1-4A1F-AF4C-C84D8C6A6C4E}" destId="{990731DF-3B3E-48B9-84CC-4A8E1536F744}" srcOrd="2" destOrd="0" presId="urn:microsoft.com/office/officeart/2005/8/layout/orgChart1"/>
    <dgm:cxn modelId="{66FD7E3B-C396-4B4D-8F74-F73C931C8DD1}" type="presParOf" srcId="{990731DF-3B3E-48B9-84CC-4A8E1536F744}" destId="{8E232109-7CDA-4AD9-9658-4C7D19562F5A}" srcOrd="0" destOrd="0" presId="urn:microsoft.com/office/officeart/2005/8/layout/orgChart1"/>
    <dgm:cxn modelId="{12ED2748-BA91-491E-AD9A-1DAA97B8F455}" type="presParOf" srcId="{990731DF-3B3E-48B9-84CC-4A8E1536F744}" destId="{CD0BA49E-80FD-42EA-AFDD-8D57886C4C10}" srcOrd="1" destOrd="0" presId="urn:microsoft.com/office/officeart/2005/8/layout/orgChart1"/>
    <dgm:cxn modelId="{3552B864-0364-40D1-BF34-C6F361950919}" type="presParOf" srcId="{CD0BA49E-80FD-42EA-AFDD-8D57886C4C10}" destId="{06291A06-DE0C-4A9D-8300-5F1F497606C3}" srcOrd="0" destOrd="0" presId="urn:microsoft.com/office/officeart/2005/8/layout/orgChart1"/>
    <dgm:cxn modelId="{BDFCE61F-33E3-43E5-B8CD-6CBD38AADC93}" type="presParOf" srcId="{06291A06-DE0C-4A9D-8300-5F1F497606C3}" destId="{E23054D6-052F-4D4E-B1B7-A69CCE9D6DF1}" srcOrd="0" destOrd="0" presId="urn:microsoft.com/office/officeart/2005/8/layout/orgChart1"/>
    <dgm:cxn modelId="{3475D61D-AF8C-4EAB-A670-C083FE314FFC}" type="presParOf" srcId="{06291A06-DE0C-4A9D-8300-5F1F497606C3}" destId="{77AF47D2-D85F-48C3-9D5C-E7F6B0822F6A}" srcOrd="1" destOrd="0" presId="urn:microsoft.com/office/officeart/2005/8/layout/orgChart1"/>
    <dgm:cxn modelId="{FEAD17CA-E706-48EA-9E19-F103A6B7E844}" type="presParOf" srcId="{CD0BA49E-80FD-42EA-AFDD-8D57886C4C10}" destId="{4C31FBEB-5A11-4F24-88A3-8D089EFC5BEC}" srcOrd="1" destOrd="0" presId="urn:microsoft.com/office/officeart/2005/8/layout/orgChart1"/>
    <dgm:cxn modelId="{5524AE91-0AB4-43FA-9CA7-65F12DF64C47}" type="presParOf" srcId="{CD0BA49E-80FD-42EA-AFDD-8D57886C4C10}" destId="{459A1B06-D9EF-46DE-BA5C-9A1727D1E174}" srcOrd="2" destOrd="0" presId="urn:microsoft.com/office/officeart/2005/8/layout/orgChart1"/>
    <dgm:cxn modelId="{6D56F95D-0E4D-408F-B150-B3483B4F3E24}" type="presParOf" srcId="{459A1B06-D9EF-46DE-BA5C-9A1727D1E174}" destId="{89BC7E86-B705-4A40-9732-DBC577EED065}" srcOrd="0" destOrd="0" presId="urn:microsoft.com/office/officeart/2005/8/layout/orgChart1"/>
    <dgm:cxn modelId="{DF952F1A-56B5-48EF-AA32-873CBAB7F553}" type="presParOf" srcId="{459A1B06-D9EF-46DE-BA5C-9A1727D1E174}" destId="{D3A2DB26-35AB-42D9-88C9-DEDDD0CD9BB5}" srcOrd="1" destOrd="0" presId="urn:microsoft.com/office/officeart/2005/8/layout/orgChart1"/>
    <dgm:cxn modelId="{B352ECD4-A59B-43C6-A877-5EB9AF431DE5}" type="presParOf" srcId="{D3A2DB26-35AB-42D9-88C9-DEDDD0CD9BB5}" destId="{E627D15D-DD6D-4C8F-8B0C-B6313EBA892A}" srcOrd="0" destOrd="0" presId="urn:microsoft.com/office/officeart/2005/8/layout/orgChart1"/>
    <dgm:cxn modelId="{1FA3216A-43D2-471D-A5B3-3C29F85FF6B2}" type="presParOf" srcId="{E627D15D-DD6D-4C8F-8B0C-B6313EBA892A}" destId="{D722BD68-ED51-4496-88F8-5B5573EDBBDD}" srcOrd="0" destOrd="0" presId="urn:microsoft.com/office/officeart/2005/8/layout/orgChart1"/>
    <dgm:cxn modelId="{3B45DDD2-54BB-42FF-ACA6-D36F514A763F}" type="presParOf" srcId="{E627D15D-DD6D-4C8F-8B0C-B6313EBA892A}" destId="{D5F3E06D-56D6-4482-9F00-73C540D4EE9E}" srcOrd="1" destOrd="0" presId="urn:microsoft.com/office/officeart/2005/8/layout/orgChart1"/>
    <dgm:cxn modelId="{9C1D6571-4D87-42A9-87FB-18CCC3221985}" type="presParOf" srcId="{D3A2DB26-35AB-42D9-88C9-DEDDD0CD9BB5}" destId="{000DC4E1-A1ED-4BFC-9DC8-68B6AF880EB8}" srcOrd="1" destOrd="0" presId="urn:microsoft.com/office/officeart/2005/8/layout/orgChart1"/>
    <dgm:cxn modelId="{3A6CC3AA-6C18-44C3-8CC4-84BEBFFE3F7D}" type="presParOf" srcId="{D3A2DB26-35AB-42D9-88C9-DEDDD0CD9BB5}" destId="{D9DCD7AC-4B7A-4806-ADDE-64F016373999}" srcOrd="2" destOrd="0" presId="urn:microsoft.com/office/officeart/2005/8/layout/orgChart1"/>
    <dgm:cxn modelId="{8BF50CCF-E13D-4E1A-8B7F-C3D3966BBECB}" type="presParOf" srcId="{990731DF-3B3E-48B9-84CC-4A8E1536F744}" destId="{774E1329-8D1D-4D83-9395-B9E92AFE2478}" srcOrd="2" destOrd="0" presId="urn:microsoft.com/office/officeart/2005/8/layout/orgChart1"/>
    <dgm:cxn modelId="{29B5588A-9BE3-4DF0-AC56-C6047768FE1D}" type="presParOf" srcId="{990731DF-3B3E-48B9-84CC-4A8E1536F744}" destId="{E646161D-66CD-450F-8A1B-4A99BABD4B3C}" srcOrd="3" destOrd="0" presId="urn:microsoft.com/office/officeart/2005/8/layout/orgChart1"/>
    <dgm:cxn modelId="{C6A3A81C-60ED-4A9F-878F-6DC5BA5B348C}" type="presParOf" srcId="{E646161D-66CD-450F-8A1B-4A99BABD4B3C}" destId="{950CAA75-30F2-4F88-A5B0-78CCCB6362B3}" srcOrd="0" destOrd="0" presId="urn:microsoft.com/office/officeart/2005/8/layout/orgChart1"/>
    <dgm:cxn modelId="{C5D46B33-D2D4-4A11-87FD-CB99D90D7C57}" type="presParOf" srcId="{950CAA75-30F2-4F88-A5B0-78CCCB6362B3}" destId="{BD32F734-E25C-481E-BDE0-B251D9425950}" srcOrd="0" destOrd="0" presId="urn:microsoft.com/office/officeart/2005/8/layout/orgChart1"/>
    <dgm:cxn modelId="{85A4AF7B-DD21-49D9-85C9-020C2601A659}" type="presParOf" srcId="{950CAA75-30F2-4F88-A5B0-78CCCB6362B3}" destId="{B33CCEC6-9144-4B0C-A7EE-F9CFE4D3413B}" srcOrd="1" destOrd="0" presId="urn:microsoft.com/office/officeart/2005/8/layout/orgChart1"/>
    <dgm:cxn modelId="{9535E6BF-4BFC-450C-990E-92CAECDF724B}" type="presParOf" srcId="{E646161D-66CD-450F-8A1B-4A99BABD4B3C}" destId="{6FCE24D1-AE37-41AF-B718-0459179FC1DA}" srcOrd="1" destOrd="0" presId="urn:microsoft.com/office/officeart/2005/8/layout/orgChart1"/>
    <dgm:cxn modelId="{FAA4533B-C40D-4EBE-858B-02CF61CBE854}" type="presParOf" srcId="{E646161D-66CD-450F-8A1B-4A99BABD4B3C}" destId="{199D8570-C3A3-462D-8918-46E6AF8657A5}" srcOrd="2" destOrd="0" presId="urn:microsoft.com/office/officeart/2005/8/layout/orgChart1"/>
    <dgm:cxn modelId="{D1F5B551-A4C1-45C6-A9F8-FF2DE2516664}" type="presParOf" srcId="{199D8570-C3A3-462D-8918-46E6AF8657A5}" destId="{3036F366-4CCF-437D-BFB5-5720F8B482B9}" srcOrd="0" destOrd="0" presId="urn:microsoft.com/office/officeart/2005/8/layout/orgChart1"/>
    <dgm:cxn modelId="{1B1B3058-C1A9-447F-B291-A317C24E79F9}" type="presParOf" srcId="{199D8570-C3A3-462D-8918-46E6AF8657A5}" destId="{67E76C59-4A2E-4BBC-B714-C381951B09C9}" srcOrd="1" destOrd="0" presId="urn:microsoft.com/office/officeart/2005/8/layout/orgChart1"/>
    <dgm:cxn modelId="{61549982-4FF3-4639-92E3-73F65F8CCFBE}" type="presParOf" srcId="{67E76C59-4A2E-4BBC-B714-C381951B09C9}" destId="{CD8E378F-AAAC-4CCB-A5B8-97A69FB2A2AD}" srcOrd="0" destOrd="0" presId="urn:microsoft.com/office/officeart/2005/8/layout/orgChart1"/>
    <dgm:cxn modelId="{7F753B7A-E288-49AC-8986-67AB76154D9D}" type="presParOf" srcId="{CD8E378F-AAAC-4CCB-A5B8-97A69FB2A2AD}" destId="{FE44EFC7-DD16-43DC-A2C6-DFB911D5D67D}" srcOrd="0" destOrd="0" presId="urn:microsoft.com/office/officeart/2005/8/layout/orgChart1"/>
    <dgm:cxn modelId="{0174E715-66EA-4D5C-BD79-79AAB423ACFA}" type="presParOf" srcId="{CD8E378F-AAAC-4CCB-A5B8-97A69FB2A2AD}" destId="{3B4C7649-95C2-469A-B178-B2408CA95C12}" srcOrd="1" destOrd="0" presId="urn:microsoft.com/office/officeart/2005/8/layout/orgChart1"/>
    <dgm:cxn modelId="{1724877D-4F6A-4CE3-8996-6836F9B0D2AE}" type="presParOf" srcId="{67E76C59-4A2E-4BBC-B714-C381951B09C9}" destId="{0C5C97F5-CF62-4160-8AFD-9DADBDD86A42}" srcOrd="1" destOrd="0" presId="urn:microsoft.com/office/officeart/2005/8/layout/orgChart1"/>
    <dgm:cxn modelId="{81301B12-2636-4ABE-B879-A64F0E46EE03}" type="presParOf" srcId="{0C5C97F5-CF62-4160-8AFD-9DADBDD86A42}" destId="{67012C32-AB61-4939-9676-5D10E56BD710}" srcOrd="0" destOrd="0" presId="urn:microsoft.com/office/officeart/2005/8/layout/orgChart1"/>
    <dgm:cxn modelId="{15E90CDF-EA1B-496A-984F-CD8A67D13D4F}" type="presParOf" srcId="{0C5C97F5-CF62-4160-8AFD-9DADBDD86A42}" destId="{459AD82A-6897-4CAE-96D4-1D2913203337}" srcOrd="1" destOrd="0" presId="urn:microsoft.com/office/officeart/2005/8/layout/orgChart1"/>
    <dgm:cxn modelId="{5A9EEB5C-AB35-4C73-BED4-987F95A940CA}" type="presParOf" srcId="{459AD82A-6897-4CAE-96D4-1D2913203337}" destId="{7B8115E4-B82F-4B4F-A7B2-1AC17E1479FC}" srcOrd="0" destOrd="0" presId="urn:microsoft.com/office/officeart/2005/8/layout/orgChart1"/>
    <dgm:cxn modelId="{F35903E4-9FAD-46E6-8113-3F63576EA55F}" type="presParOf" srcId="{7B8115E4-B82F-4B4F-A7B2-1AC17E1479FC}" destId="{E3584A06-8875-4026-8077-41A5F63449B7}" srcOrd="0" destOrd="0" presId="urn:microsoft.com/office/officeart/2005/8/layout/orgChart1"/>
    <dgm:cxn modelId="{AA0ECD94-A669-4E6B-83E0-6F4540E6AFBE}" type="presParOf" srcId="{7B8115E4-B82F-4B4F-A7B2-1AC17E1479FC}" destId="{973C50B1-02FF-4131-9713-871B62BDC856}" srcOrd="1" destOrd="0" presId="urn:microsoft.com/office/officeart/2005/8/layout/orgChart1"/>
    <dgm:cxn modelId="{519B297A-A800-4F01-82AB-ED726E68C516}" type="presParOf" srcId="{459AD82A-6897-4CAE-96D4-1D2913203337}" destId="{A5C21372-1E7A-49B0-AB54-FEB73204030F}" srcOrd="1" destOrd="0" presId="urn:microsoft.com/office/officeart/2005/8/layout/orgChart1"/>
    <dgm:cxn modelId="{063BA49D-F5A0-4C2E-B613-E79DCC6E31EE}" type="presParOf" srcId="{459AD82A-6897-4CAE-96D4-1D2913203337}" destId="{EA4E6E5E-04E4-44E8-B6B0-EB6A5BDA63C7}" srcOrd="2" destOrd="0" presId="urn:microsoft.com/office/officeart/2005/8/layout/orgChart1"/>
    <dgm:cxn modelId="{EE3B48FB-3A9C-4D14-BE37-E36A9DAADDEA}" type="presParOf" srcId="{0C5C97F5-CF62-4160-8AFD-9DADBDD86A42}" destId="{C521F825-8E60-414D-8702-3D794A0D15D1}" srcOrd="2" destOrd="0" presId="urn:microsoft.com/office/officeart/2005/8/layout/orgChart1"/>
    <dgm:cxn modelId="{852A5175-1B76-4099-96AC-E58C7F448EA0}" type="presParOf" srcId="{0C5C97F5-CF62-4160-8AFD-9DADBDD86A42}" destId="{2FE21110-5E24-4DE4-A5F4-1D64A90A50D0}" srcOrd="3" destOrd="0" presId="urn:microsoft.com/office/officeart/2005/8/layout/orgChart1"/>
    <dgm:cxn modelId="{E519CDD2-C38E-4157-9872-C921B3483D83}" type="presParOf" srcId="{2FE21110-5E24-4DE4-A5F4-1D64A90A50D0}" destId="{7C890947-8B2B-428C-A46C-8E3711CDBD2A}" srcOrd="0" destOrd="0" presId="urn:microsoft.com/office/officeart/2005/8/layout/orgChart1"/>
    <dgm:cxn modelId="{9573230E-FDB9-4F9F-97CB-FB3FE809B6C6}" type="presParOf" srcId="{7C890947-8B2B-428C-A46C-8E3711CDBD2A}" destId="{52D18BF4-955C-4241-A9B8-51462259787E}" srcOrd="0" destOrd="0" presId="urn:microsoft.com/office/officeart/2005/8/layout/orgChart1"/>
    <dgm:cxn modelId="{4CC5B759-9A4C-4F02-B1B8-C90D96DB3DC1}" type="presParOf" srcId="{7C890947-8B2B-428C-A46C-8E3711CDBD2A}" destId="{920EAA02-B090-40D6-A3C3-260D073B0BCD}" srcOrd="1" destOrd="0" presId="urn:microsoft.com/office/officeart/2005/8/layout/orgChart1"/>
    <dgm:cxn modelId="{7C1B9B2C-E6F5-437F-84E1-03F3B72D5128}" type="presParOf" srcId="{2FE21110-5E24-4DE4-A5F4-1D64A90A50D0}" destId="{75D9D488-1D74-4CAC-B9D8-93C17A5B33B7}" srcOrd="1" destOrd="0" presId="urn:microsoft.com/office/officeart/2005/8/layout/orgChart1"/>
    <dgm:cxn modelId="{B40B1404-F2CA-4FA2-80AE-2DD5C0BA99CC}" type="presParOf" srcId="{2FE21110-5E24-4DE4-A5F4-1D64A90A50D0}" destId="{0C6AF8D3-53FB-4BAA-B6C4-A6F60AF5EF5A}" srcOrd="2" destOrd="0" presId="urn:microsoft.com/office/officeart/2005/8/layout/orgChart1"/>
    <dgm:cxn modelId="{C705FA48-DAF4-4EB1-AA89-14BC1871AED8}" type="presParOf" srcId="{67E76C59-4A2E-4BBC-B714-C381951B09C9}" destId="{6E6A8447-FAEF-4F45-826F-4456BE41C2E0}" srcOrd="2" destOrd="0" presId="urn:microsoft.com/office/officeart/2005/8/layout/orgChart1"/>
    <dgm:cxn modelId="{5BE2E534-EDF0-4DE6-8DE0-C9EA0303D734}" type="presParOf" srcId="{6E6A8447-FAEF-4F45-826F-4456BE41C2E0}" destId="{34DB5C75-7E14-45A9-A0D3-9F8D641BEDC9}" srcOrd="0" destOrd="0" presId="urn:microsoft.com/office/officeart/2005/8/layout/orgChart1"/>
    <dgm:cxn modelId="{22D0FA94-38EC-4AF8-A01C-C595342F42DA}" type="presParOf" srcId="{6E6A8447-FAEF-4F45-826F-4456BE41C2E0}" destId="{1EA237A7-75A4-47B2-B7C2-842784AD20B0}" srcOrd="1" destOrd="0" presId="urn:microsoft.com/office/officeart/2005/8/layout/orgChart1"/>
    <dgm:cxn modelId="{86854F68-B6AC-49A4-B83B-A1BB909026A2}" type="presParOf" srcId="{1EA237A7-75A4-47B2-B7C2-842784AD20B0}" destId="{6944B2D0-9494-4331-AF86-240C345D8BC8}" srcOrd="0" destOrd="0" presId="urn:microsoft.com/office/officeart/2005/8/layout/orgChart1"/>
    <dgm:cxn modelId="{DEA82D60-0F55-4F0A-BDFE-DF8E202AE159}" type="presParOf" srcId="{6944B2D0-9494-4331-AF86-240C345D8BC8}" destId="{4F40851F-D95E-440D-BDEA-739C84A1A876}" srcOrd="0" destOrd="0" presId="urn:microsoft.com/office/officeart/2005/8/layout/orgChart1"/>
    <dgm:cxn modelId="{6437EB22-6642-4B7C-81E0-5EA3F04CC300}" type="presParOf" srcId="{6944B2D0-9494-4331-AF86-240C345D8BC8}" destId="{AAE622C6-42B4-49FD-ACDA-A6BAAF4D4055}" srcOrd="1" destOrd="0" presId="urn:microsoft.com/office/officeart/2005/8/layout/orgChart1"/>
    <dgm:cxn modelId="{A0E8769F-31B9-4428-8C79-3B2AD5E23A75}" type="presParOf" srcId="{1EA237A7-75A4-47B2-B7C2-842784AD20B0}" destId="{9A821CD2-8673-4028-B975-F858A04F4729}" srcOrd="1" destOrd="0" presId="urn:microsoft.com/office/officeart/2005/8/layout/orgChart1"/>
    <dgm:cxn modelId="{A498F20C-F550-4580-B967-FB5FC6397ECF}" type="presParOf" srcId="{1EA237A7-75A4-47B2-B7C2-842784AD20B0}" destId="{86A582B7-EEC2-475A-8C1A-D1266FCE4645}" srcOrd="2" destOrd="0" presId="urn:microsoft.com/office/officeart/2005/8/layout/orgChart1"/>
    <dgm:cxn modelId="{394FB8FA-6AAE-449B-9BEE-55AC21D002FF}" type="presParOf" srcId="{199D8570-C3A3-462D-8918-46E6AF8657A5}" destId="{DEA13B80-5895-4C3C-9BD4-FE61A80D4D92}" srcOrd="2" destOrd="0" presId="urn:microsoft.com/office/officeart/2005/8/layout/orgChart1"/>
    <dgm:cxn modelId="{01238BE1-14DD-4D22-813C-E4C438AC4279}" type="presParOf" srcId="{199D8570-C3A3-462D-8918-46E6AF8657A5}" destId="{66A01770-F3C6-43EF-9555-0204EF8FFB13}" srcOrd="3" destOrd="0" presId="urn:microsoft.com/office/officeart/2005/8/layout/orgChart1"/>
    <dgm:cxn modelId="{82C8A7F9-4212-42A6-BC99-65DECAA99842}" type="presParOf" srcId="{66A01770-F3C6-43EF-9555-0204EF8FFB13}" destId="{E33C8DE2-10E1-4B59-B372-75A6C6EEF577}" srcOrd="0" destOrd="0" presId="urn:microsoft.com/office/officeart/2005/8/layout/orgChart1"/>
    <dgm:cxn modelId="{A13F9670-3734-41A9-B0F3-29690901AD56}" type="presParOf" srcId="{E33C8DE2-10E1-4B59-B372-75A6C6EEF577}" destId="{47A7C7AC-878B-4507-AD4C-8F49BED22707}" srcOrd="0" destOrd="0" presId="urn:microsoft.com/office/officeart/2005/8/layout/orgChart1"/>
    <dgm:cxn modelId="{D266E0FA-4F77-4882-A004-21FF8C654301}" type="presParOf" srcId="{E33C8DE2-10E1-4B59-B372-75A6C6EEF577}" destId="{0C41CF63-4495-42B4-BA75-99BB19DDDA9D}" srcOrd="1" destOrd="0" presId="urn:microsoft.com/office/officeart/2005/8/layout/orgChart1"/>
    <dgm:cxn modelId="{60EAE67B-F5DD-4BB5-AD5B-3E7FDA0BF91E}" type="presParOf" srcId="{66A01770-F3C6-43EF-9555-0204EF8FFB13}" destId="{1762E61A-FD25-46A2-AE82-209FE91E7C43}" srcOrd="1" destOrd="0" presId="urn:microsoft.com/office/officeart/2005/8/layout/orgChart1"/>
    <dgm:cxn modelId="{495A5678-1C1A-42AD-B636-BBEBDF2B8C07}" type="presParOf" srcId="{66A01770-F3C6-43EF-9555-0204EF8FFB13}" destId="{5EDBAC77-CA46-4051-AF91-16E62229301C}" srcOrd="2" destOrd="0" presId="urn:microsoft.com/office/officeart/2005/8/layout/orgChart1"/>
    <dgm:cxn modelId="{39C29E43-7AB1-40EA-A0BD-03CE9FB03E7A}" type="presParOf" srcId="{990731DF-3B3E-48B9-84CC-4A8E1536F744}" destId="{A908D2DD-6593-4F8F-A352-09E4735D822F}" srcOrd="4" destOrd="0" presId="urn:microsoft.com/office/officeart/2005/8/layout/orgChart1"/>
    <dgm:cxn modelId="{E673EF52-68F0-4743-B2F9-1DD01A032CEA}" type="presParOf" srcId="{990731DF-3B3E-48B9-84CC-4A8E1536F744}" destId="{7543BD19-7403-4A96-B152-47EF6697CD0B}" srcOrd="5" destOrd="0" presId="urn:microsoft.com/office/officeart/2005/8/layout/orgChart1"/>
    <dgm:cxn modelId="{34F0E81B-FBAD-43FA-B16B-6B76B460D71F}" type="presParOf" srcId="{7543BD19-7403-4A96-B152-47EF6697CD0B}" destId="{1F3FE594-CB36-4727-98F5-921357D1C03E}" srcOrd="0" destOrd="0" presId="urn:microsoft.com/office/officeart/2005/8/layout/orgChart1"/>
    <dgm:cxn modelId="{C7E4E2C2-3898-46B7-9F20-72BF59F94460}" type="presParOf" srcId="{1F3FE594-CB36-4727-98F5-921357D1C03E}" destId="{D9B66405-26C2-4988-BFC6-4E53DF421C70}" srcOrd="0" destOrd="0" presId="urn:microsoft.com/office/officeart/2005/8/layout/orgChart1"/>
    <dgm:cxn modelId="{B541C38F-5894-43E2-9E4C-3F123BDEA770}" type="presParOf" srcId="{1F3FE594-CB36-4727-98F5-921357D1C03E}" destId="{B8ADBEA1-9634-4062-A55A-3146B06B9D1B}" srcOrd="1" destOrd="0" presId="urn:microsoft.com/office/officeart/2005/8/layout/orgChart1"/>
    <dgm:cxn modelId="{AEA7F962-F69A-4E0B-B912-652F7F18513E}" type="presParOf" srcId="{7543BD19-7403-4A96-B152-47EF6697CD0B}" destId="{0E4887A2-BD89-4F53-9C66-FC3D1FC40C4D}" srcOrd="1" destOrd="0" presId="urn:microsoft.com/office/officeart/2005/8/layout/orgChart1"/>
    <dgm:cxn modelId="{07F22ADE-6A9C-449E-97E8-044662F86827}" type="presParOf" srcId="{7543BD19-7403-4A96-B152-47EF6697CD0B}" destId="{7E9D42E8-540E-459B-9E23-E77A901705AF}" srcOrd="2" destOrd="0" presId="urn:microsoft.com/office/officeart/2005/8/layout/orgChart1"/>
    <dgm:cxn modelId="{62377C64-D61A-4772-9746-3EA9D6BF534F}" type="presParOf" srcId="{3F3164DF-7564-4688-A45E-EC1A7685BD28}" destId="{24F390BB-1A08-49BA-9E13-57B285A2BEB2}" srcOrd="2" destOrd="0" presId="urn:microsoft.com/office/officeart/2005/8/layout/orgChart1"/>
    <dgm:cxn modelId="{98713311-1E9E-44B6-B6D2-41D74318E7BC}" type="presParOf" srcId="{24F390BB-1A08-49BA-9E13-57B285A2BEB2}" destId="{DAE094C3-F648-480A-BC10-5C0F416F33FB}" srcOrd="0" destOrd="0" presId="urn:microsoft.com/office/officeart/2005/8/layout/orgChart1"/>
    <dgm:cxn modelId="{4BB1B70F-2E0B-4908-84B8-CDE9654AB8C0}" type="presParOf" srcId="{24F390BB-1A08-49BA-9E13-57B285A2BEB2}" destId="{9A8B4CBB-1AB3-43E9-82D1-3E93EF3C8DA9}" srcOrd="1" destOrd="0" presId="urn:microsoft.com/office/officeart/2005/8/layout/orgChart1"/>
    <dgm:cxn modelId="{03622750-5BE5-4E8E-9A46-6B4297D32381}" type="presParOf" srcId="{9A8B4CBB-1AB3-43E9-82D1-3E93EF3C8DA9}" destId="{89CD766B-C9FB-4F9D-A183-6AF92B905D34}" srcOrd="0" destOrd="0" presId="urn:microsoft.com/office/officeart/2005/8/layout/orgChart1"/>
    <dgm:cxn modelId="{F96659BE-EE09-432D-97C0-A1A21C3FA98F}" type="presParOf" srcId="{89CD766B-C9FB-4F9D-A183-6AF92B905D34}" destId="{F60FECF8-445B-4BD7-BCA2-B7E52B590DF1}" srcOrd="0" destOrd="0" presId="urn:microsoft.com/office/officeart/2005/8/layout/orgChart1"/>
    <dgm:cxn modelId="{40A3DE0C-AB37-47D2-9431-6C1671F30727}" type="presParOf" srcId="{89CD766B-C9FB-4F9D-A183-6AF92B905D34}" destId="{0CA64307-35CC-402E-841A-0DFC889F28B1}" srcOrd="1" destOrd="0" presId="urn:microsoft.com/office/officeart/2005/8/layout/orgChart1"/>
    <dgm:cxn modelId="{50E820FE-7AA7-4D05-8CCA-141ACF510C79}" type="presParOf" srcId="{9A8B4CBB-1AB3-43E9-82D1-3E93EF3C8DA9}" destId="{5330676F-4A97-40B2-8C5F-229EA116ED83}" srcOrd="1" destOrd="0" presId="urn:microsoft.com/office/officeart/2005/8/layout/orgChart1"/>
    <dgm:cxn modelId="{9798F463-1F6B-467C-A44D-CF96522E39C4}" type="presParOf" srcId="{9A8B4CBB-1AB3-43E9-82D1-3E93EF3C8DA9}" destId="{9EF1472C-F292-4498-ACE5-846D9BF51E1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76648-A5F0-4C16-96C4-2324D2FD4E06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22.7.2013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KCgdK-qvw0" TargetMode="External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13736900"/>
              </p:ext>
            </p:extLst>
          </p:nvPr>
        </p:nvGraphicFramePr>
        <p:xfrm>
          <a:off x="0" y="1680254"/>
          <a:ext cx="9108504" cy="5153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</a:t>
                      </a:r>
                      <a:r>
                        <a:rPr lang="cs-CZ" sz="1800" dirty="0" smtClean="0">
                          <a:effectLst/>
                        </a:rPr>
                        <a:t>3. ročník SŠ a odpovídající ročník </a:t>
                      </a:r>
                      <a:r>
                        <a:rPr lang="cs-CZ" sz="1800" smtClean="0">
                          <a:effectLst/>
                        </a:rPr>
                        <a:t>víceletého gymnázia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Rodina a rodinní příslušníci (La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famille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et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les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membres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de 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famille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15. 7. 2013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VY_32_INOVACE_</a:t>
                      </a:r>
                      <a:r>
                        <a:rPr lang="cs-CZ" sz="18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FJ.HJ.01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 6 - 7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71546"/>
            <a:ext cx="7406640" cy="5143536"/>
          </a:xfrm>
        </p:spPr>
        <p:txBody>
          <a:bodyPr>
            <a:normAutofit/>
          </a:bodyPr>
          <a:lstStyle/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6</a:t>
            </a: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Écoutez l´enregistrement et écrivez le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nom du lien entre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de</a:t>
            </a:r>
            <a:r>
              <a:rPr lang="fr-FR" sz="2000" dirty="0" err="1" smtClean="0">
                <a:solidFill>
                  <a:schemeClr val="accent1">
                    <a:lumMod val="50000"/>
                  </a:schemeClr>
                </a:solidFill>
              </a:rPr>
              <a:t>ux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membres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famille.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Chaque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répété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fois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http://www.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youtube.com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watch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?v=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eKCgdK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-qvw0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7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signifie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„l´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arbre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généalogique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“?</a:t>
            </a:r>
          </a:p>
          <a:p>
            <a:pPr marL="530352" indent="-457200"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Est-ce qu´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o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n peut voir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un </a:t>
            </a:r>
            <a:r>
              <a:rPr lang="fr-FR" sz="2000" dirty="0" err="1" smtClean="0">
                <a:solidFill>
                  <a:schemeClr val="accent1">
                    <a:lumMod val="50000"/>
                  </a:schemeClr>
                </a:solidFill>
              </a:rPr>
              <a:t>ar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bre généalogique dans cette présentation? </a:t>
            </a:r>
          </a:p>
          <a:p>
            <a:pPr marL="530352" indent="-457200"/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Font typeface="+mj-lt"/>
              <a:buAutoNum type="alphaLcPeriod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VOCABULAIRE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928670"/>
            <a:ext cx="7406640" cy="6500858"/>
          </a:xfrm>
        </p:spPr>
        <p:txBody>
          <a:bodyPr>
            <a:normAutofit/>
          </a:bodyPr>
          <a:lstStyle/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 hovorovém jazyce, v dětské mluvě nebo při vyjádření náklonnosti k osobě lze říci: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→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MAMAN 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[mamɑ̃]</a:t>
            </a:r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→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PAPA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papa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grand-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→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MAMIE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MAMMY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[mami]</a:t>
            </a:r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grand-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→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PAPI </a:t>
            </a:r>
            <a:r>
              <a:rPr lang="cs-CZ" sz="2000" b="1" dirty="0" err="1" smtClean="0">
                <a:solidFill>
                  <a:schemeClr val="accent1">
                    <a:lumMod val="50000"/>
                  </a:schemeClr>
                </a:solidFill>
              </a:rPr>
              <a:t>ou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 PAPY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[papi]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frère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soeur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→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FRANGIN</a:t>
            </a:r>
            <a:r>
              <a:rPr lang="vi-VN" sz="20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INE</a:t>
            </a:r>
            <a:r>
              <a:rPr lang="vi-VN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[fʀɑ̃ʒɛ̃, in]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par ex.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Ça doit être son frangin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oncle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→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TONTON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[tɔ̃tɔ̃]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tante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→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TANTINE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[tɑ̃tin]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(8)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TATA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tata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1428728" y="5929330"/>
            <a:ext cx="742955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(8) </a:t>
            </a:r>
            <a:r>
              <a:rPr lang="cs-CZ" sz="1400" i="1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fr-FR" sz="1400" i="1" dirty="0" smtClean="0">
                <a:solidFill>
                  <a:schemeClr val="accent1">
                    <a:lumMod val="50000"/>
                  </a:schemeClr>
                </a:solidFill>
              </a:rPr>
              <a:t>ouveau Petit Robert de la langue française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, version éléctronique 2008. © 2011 Dictionnaires Le Robert. 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728" y="-24"/>
            <a:ext cx="7406640" cy="778486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  </a:t>
            </a:r>
            <a:r>
              <a:rPr lang="cs-CZ" sz="3600" i="1" dirty="0" err="1" smtClean="0">
                <a:latin typeface="Calibri" pitchFamily="34" charset="0"/>
              </a:rPr>
              <a:t>Activités</a:t>
            </a:r>
            <a:r>
              <a:rPr lang="cs-CZ" sz="3600" i="1" dirty="0" smtClean="0">
                <a:latin typeface="Calibri" pitchFamily="34" charset="0"/>
              </a:rPr>
              <a:t> 1-2</a:t>
            </a:r>
            <a:endParaRPr lang="cs-CZ" sz="3600" i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714356"/>
            <a:ext cx="7282844" cy="5429288"/>
          </a:xfrm>
        </p:spPr>
        <p:txBody>
          <a:bodyPr>
            <a:normAutofit fontScale="62500" lnSpcReduction="20000"/>
          </a:bodyPr>
          <a:lstStyle/>
          <a:p>
            <a:pPr marL="0">
              <a:spcBef>
                <a:spcPts val="0"/>
              </a:spcBef>
            </a:pPr>
            <a:r>
              <a:rPr lang="cs-CZ" b="1" dirty="0" smtClean="0">
                <a:solidFill>
                  <a:schemeClr val="accent1">
                    <a:lumMod val="50000"/>
                  </a:schemeClr>
                </a:solidFill>
              </a:rPr>
              <a:t>ACTIVITÉ 1 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père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(m) - </a:t>
            </a:r>
            <a:r>
              <a:rPr lang="fr-FR" sz="2900" dirty="0" smtClean="0">
                <a:solidFill>
                  <a:schemeClr val="accent1">
                    <a:lumMod val="50000"/>
                  </a:schemeClr>
                </a:solidFill>
              </a:rPr>
              <a:t>Homme qui a engendré, qui a donné naissance à un ou plusieurs enfants. </a:t>
            </a:r>
            <a:endParaRPr lang="cs-CZ" sz="29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mère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(f) - </a:t>
            </a:r>
            <a:r>
              <a:rPr lang="fr-FR" sz="2900" dirty="0" smtClean="0">
                <a:solidFill>
                  <a:schemeClr val="accent1">
                    <a:lumMod val="50000"/>
                  </a:schemeClr>
                </a:solidFill>
              </a:rPr>
              <a:t>Femme qui a mis au monde un ou plusieurs enfants.</a:t>
            </a:r>
            <a:endParaRPr lang="cs-CZ" sz="29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fils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(m) - </a:t>
            </a:r>
            <a:r>
              <a:rPr lang="fr-FR" sz="2900" dirty="0" smtClean="0">
                <a:solidFill>
                  <a:schemeClr val="accent1">
                    <a:lumMod val="50000"/>
                  </a:schemeClr>
                </a:solidFill>
              </a:rPr>
              <a:t>Personne du sexe masculin, considérée par rapport à son père et à sa mère ou à l'un des deux seulement. </a:t>
            </a:r>
            <a:endParaRPr lang="cs-CZ" sz="29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fille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(f) - </a:t>
            </a:r>
            <a:r>
              <a:rPr lang="fr-FR" sz="2900" dirty="0" smtClean="0">
                <a:solidFill>
                  <a:schemeClr val="accent1">
                    <a:lumMod val="50000"/>
                  </a:schemeClr>
                </a:solidFill>
              </a:rPr>
              <a:t>Personne de sexe féminin, considérée par rapport à son père et à sa mère ou à l'un des deux seulement.</a:t>
            </a:r>
            <a:endParaRPr lang="cs-CZ" sz="29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parent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(m)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plur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. Les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parents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fr-FR" sz="2900" dirty="0" smtClean="0">
                <a:solidFill>
                  <a:schemeClr val="accent1">
                    <a:lumMod val="50000"/>
                  </a:schemeClr>
                </a:solidFill>
              </a:rPr>
              <a:t>Le père et la mère</a:t>
            </a:r>
            <a:endParaRPr lang="cs-CZ" sz="29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enfant</a:t>
            </a:r>
            <a:r>
              <a:rPr lang="vi-VN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(m) – </a:t>
            </a:r>
            <a:r>
              <a:rPr lang="fr-FR" sz="2900" dirty="0" smtClean="0">
                <a:solidFill>
                  <a:schemeClr val="accent1">
                    <a:lumMod val="50000"/>
                  </a:schemeClr>
                </a:solidFill>
              </a:rPr>
              <a:t>Personne considérée par rapport à ses parents, fils ou fille.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(9)</a:t>
            </a: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endParaRPr lang="cs-CZ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r>
              <a:rPr lang="cs-CZ" b="1" dirty="0" smtClean="0">
                <a:solidFill>
                  <a:schemeClr val="accent1">
                    <a:lumMod val="50000"/>
                  </a:schemeClr>
                </a:solidFill>
              </a:rPr>
              <a:t>ACTIVITÉ 2 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(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voir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la </a:t>
            </a:r>
            <a:r>
              <a:rPr lang="cs-CZ" sz="22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consigne</a:t>
            </a:r>
            <a:r>
              <a:rPr lang="cs-CZ" sz="22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)</a:t>
            </a:r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a.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Homer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Marge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fils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Homer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Bart</a:t>
            </a:r>
            <a:endParaRPr lang="cs-CZ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lvl="1" indent="-342900" algn="l">
              <a:spcBef>
                <a:spcPts val="0"/>
              </a:spcBef>
            </a:pP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. La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fille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Homer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Bart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. 4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enfants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Homer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Marge</a:t>
            </a:r>
            <a:endParaRPr lang="cs-CZ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428728" y="6286520"/>
            <a:ext cx="74295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(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9)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Toute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définitions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prises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du</a:t>
            </a:r>
            <a:r>
              <a:rPr lang="fr-FR" sz="16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i="1" dirty="0" smtClean="0">
                <a:solidFill>
                  <a:schemeClr val="accent1">
                    <a:lumMod val="50000"/>
                  </a:schemeClr>
                </a:solidFill>
              </a:rPr>
              <a:t>N</a:t>
            </a:r>
            <a:r>
              <a:rPr lang="fr-FR" sz="1600" i="1" dirty="0" smtClean="0">
                <a:solidFill>
                  <a:schemeClr val="accent1">
                    <a:lumMod val="50000"/>
                  </a:schemeClr>
                </a:solidFill>
              </a:rPr>
              <a:t>ouveau Petit Robert de la langue française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, version éléctronique 2008. © 2011 Dictionnaires Le Robert. </a:t>
            </a: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728" y="221622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  </a:t>
            </a:r>
            <a:r>
              <a:rPr lang="cs-CZ" sz="3600" i="1" dirty="0" err="1" smtClean="0">
                <a:latin typeface="Calibri" pitchFamily="34" charset="0"/>
              </a:rPr>
              <a:t>Activités</a:t>
            </a:r>
            <a:r>
              <a:rPr lang="cs-CZ" sz="3600" i="1" dirty="0" smtClean="0">
                <a:latin typeface="Calibri" pitchFamily="34" charset="0"/>
              </a:rPr>
              <a:t> 3-4</a:t>
            </a:r>
            <a:endParaRPr lang="cs-CZ" sz="3600" i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928694"/>
            <a:ext cx="7406640" cy="6215082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3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Par ex.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Lisa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soeur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Bart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Maggie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Marge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Bart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Lisa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Maggie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>
              <a:spcBef>
                <a:spcPts val="0"/>
              </a:spcBef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4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)</a:t>
            </a:r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petits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enfants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beaux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parents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cousins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cousines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oncle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nièce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neveu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beau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père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arrière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-grand-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père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arrière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-grand-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mère</a:t>
            </a:r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6143668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5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0"/>
              </a:spcBef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petit-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fils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nièce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petits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enfants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0"/>
              </a:spcBef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beau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père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 belle-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soeur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 belle-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fille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spcBef>
                <a:spcPts val="0"/>
              </a:spcBef>
              <a:buAutoNum type="alphaLcPeriod"/>
            </a:pPr>
            <a:endParaRPr lang="cs-CZ" sz="2000" dirty="0" smtClean="0"/>
          </a:p>
          <a:p>
            <a:pPr marL="0">
              <a:spcBef>
                <a:spcPts val="0"/>
              </a:spcBef>
            </a:pPr>
            <a:endParaRPr lang="cs-CZ" sz="2000" b="1" dirty="0" smtClean="0"/>
          </a:p>
          <a:p>
            <a:pPr marL="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</a:pPr>
            <a:endParaRPr lang="cs-CZ" sz="2000" dirty="0" smtClean="0"/>
          </a:p>
          <a:p>
            <a:pPr marL="514350" indent="-514350">
              <a:spcBef>
                <a:spcPts val="0"/>
              </a:spcBef>
              <a:buAutoNum type="alphaLcPeriod"/>
            </a:pPr>
            <a:endParaRPr lang="cs-CZ" sz="2000" b="1" dirty="0" smtClean="0"/>
          </a:p>
          <a:p>
            <a:pPr marL="0">
              <a:spcBef>
                <a:spcPts val="0"/>
              </a:spcBef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 smtClean="0"/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1428728" y="214290"/>
            <a:ext cx="7406640" cy="778486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  </a:t>
            </a:r>
            <a:r>
              <a:rPr lang="cs-CZ" sz="3600" i="1" dirty="0" err="1" smtClean="0">
                <a:latin typeface="Calibri" pitchFamily="34" charset="0"/>
              </a:rPr>
              <a:t>Activité</a:t>
            </a:r>
            <a:r>
              <a:rPr lang="cs-CZ" sz="3600" i="1" dirty="0" smtClean="0">
                <a:latin typeface="Calibri" pitchFamily="34" charset="0"/>
              </a:rPr>
              <a:t> 5</a:t>
            </a:r>
            <a:endParaRPr lang="cs-CZ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00166" y="285728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i="1" dirty="0" smtClean="0">
                <a:latin typeface="Calibri" pitchFamily="34" charset="0"/>
              </a:rPr>
              <a:t>CORRIGÉ  </a:t>
            </a:r>
            <a:r>
              <a:rPr lang="cs-CZ" sz="3600" i="1" dirty="0" err="1" smtClean="0">
                <a:latin typeface="Calibri" pitchFamily="34" charset="0"/>
              </a:rPr>
              <a:t>Activités</a:t>
            </a:r>
            <a:r>
              <a:rPr lang="cs-CZ" sz="3600" i="1" dirty="0" smtClean="0">
                <a:latin typeface="Calibri" pitchFamily="34" charset="0"/>
              </a:rPr>
              <a:t> 6 - 7</a:t>
            </a:r>
            <a:endParaRPr lang="cs-CZ" sz="3600" i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5357850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6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l</a:t>
            </a: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´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arrière-grand-père [aʀjɛʀgʀɑ̃pɛʀ]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 </a:t>
            </a: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l´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arrière-grand-mère [aʀjɛʀgʀɑ̃mɛʀ]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  <a:latin typeface="Gill Sans MT" pitchFamily="34" charset="-18"/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 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grand-père [gʀɑ̃pɛʀ]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  <a:latin typeface="Gill Sans MT" pitchFamily="34" charset="-18"/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a </a:t>
            </a:r>
            <a:r>
              <a:rPr lang="vi-VN" sz="2000" dirty="0" smtClean="0">
                <a:solidFill>
                  <a:schemeClr val="accent1">
                    <a:lumMod val="50000"/>
                  </a:schemeClr>
                </a:solidFill>
              </a:rPr>
              <a:t>grand-mère [gʀɑ̃mɛʀ]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  <a:latin typeface="Gill Sans MT" pitchFamily="34" charset="-18"/>
            </a:endParaRP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père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pɛʀ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]</a:t>
            </a: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mère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mɛʀ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]</a:t>
            </a: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fils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 [fis]</a:t>
            </a:r>
          </a:p>
          <a:p>
            <a:pPr marL="514350" indent="-514350">
              <a:spcBef>
                <a:spcPts val="0"/>
              </a:spcBef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fille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 [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fij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  <a:latin typeface="Gill Sans MT" pitchFamily="34" charset="-18"/>
              </a:rPr>
              <a:t>(9)</a:t>
            </a:r>
          </a:p>
          <a:p>
            <a:pPr marL="514350" indent="-514350">
              <a:spcBef>
                <a:spcPts val="0"/>
              </a:spcBef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</a:pPr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ACTIVITÉ 7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la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consigne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14350" indent="-514350">
              <a:spcBef>
                <a:spcPts val="0"/>
              </a:spcBef>
              <a:buFont typeface="+mj-lt"/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Rodokmen</a:t>
            </a:r>
          </a:p>
          <a:p>
            <a:pPr marL="514350" indent="-514350">
              <a:spcBef>
                <a:spcPts val="0"/>
              </a:spcBef>
              <a:buFont typeface="+mj-lt"/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dans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cadre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activité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5)</a:t>
            </a:r>
          </a:p>
          <a:p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5572164"/>
          </a:xfrm>
        </p:spPr>
        <p:txBody>
          <a:bodyPr>
            <a:normAutofit fontScale="62500" lnSpcReduction="20000"/>
          </a:bodyPr>
          <a:lstStyle/>
          <a:p>
            <a:pPr marL="587502" indent="-514350">
              <a:buAutoNum type="arabicParenBoth"/>
            </a:pP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Homer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Simpson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. [cit. 2013-12-02] dostupné pod licencí public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http://en.wikipedia.org/wiki/File:Homer_Simpson_2006.png </a:t>
            </a:r>
          </a:p>
          <a:p>
            <a:pPr marL="587502" indent="-514350">
              <a:buAutoNum type="arabicParenBoth"/>
            </a:pP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Marge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Simpson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. [cit. 2013-12-02] dostupné pod licencí public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http://en.wikipedia.org/wiki/File:Marge_Simpson.png </a:t>
            </a:r>
          </a:p>
          <a:p>
            <a:pPr marL="587502" indent="-514350">
              <a:buAutoNum type="arabicParenBoth"/>
            </a:pP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Bart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Simpson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. [cit. 2013-13-02] dostupné pod licencí public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http://en.wikipedia.org/wiki/File:Bart_Simpson.svg </a:t>
            </a:r>
          </a:p>
          <a:p>
            <a:pPr marL="587502" indent="-514350">
              <a:buAutoNum type="arabicParenBoth"/>
            </a:pP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Lisa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Simpson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. [cit. 2013-13-02] dostupné pod licencí public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http://en.wikipedia.org/wiki/File:Lisa_Simpson.png</a:t>
            </a:r>
          </a:p>
          <a:p>
            <a:pPr marL="587502" indent="-514350">
              <a:buAutoNum type="arabicParenBoth"/>
            </a:pP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Maggie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Simpson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. [cit. 2013-13-02] dostupné pod licencí public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http://en.wikipedia.org/wiki/File:Maggie_Si</a:t>
            </a:r>
          </a:p>
          <a:p>
            <a:pPr marL="587502" lvl="0" indent="-514350">
              <a:buFont typeface="Wingdings 2"/>
              <a:buAutoNum type="arabicParenBoth"/>
            </a:pP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Hendrich,Josef a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Radina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,Otomar a Tláskal,Jaromír. </a:t>
            </a:r>
            <a:r>
              <a:rPr lang="cs-CZ" sz="2900" i="1" dirty="0" smtClean="0">
                <a:solidFill>
                  <a:schemeClr val="accent1">
                    <a:lumMod val="50000"/>
                  </a:schemeClr>
                </a:solidFill>
              </a:rPr>
              <a:t>Francouzská mluvnice. </a:t>
            </a:r>
            <a:r>
              <a:rPr lang="fr-FR" sz="2900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lzeň</a:t>
            </a:r>
            <a:r>
              <a:rPr lang="fr-FR" sz="29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Nakladatelství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Fraus</a:t>
            </a:r>
            <a:r>
              <a:rPr lang="fr-FR" sz="2900" dirty="0" smtClean="0">
                <a:solidFill>
                  <a:schemeClr val="accent1">
                    <a:lumMod val="50000"/>
                  </a:schemeClr>
                </a:solidFill>
              </a:rPr>
              <a:t>, 200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29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80-7238-064-8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lvl="0" indent="-514350"/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>
              <a:buFont typeface="+mj-lt"/>
              <a:buAutoNum type="arabicParenR" startAt="7"/>
            </a:pP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Hendrich,Josef a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Radina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,Otomar a Tláskal,Jaromír. </a:t>
            </a:r>
            <a:r>
              <a:rPr lang="cs-CZ" sz="1800" i="1" dirty="0" smtClean="0">
                <a:solidFill>
                  <a:schemeClr val="accent1">
                    <a:lumMod val="50000"/>
                  </a:schemeClr>
                </a:solidFill>
              </a:rPr>
              <a:t>Francouzská mluvnice.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lzeň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Nakladatelství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Fraus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, 200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80-7238-064-8</a:t>
            </a:r>
            <a:r>
              <a:rPr lang="fr-FR" sz="11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cs-CZ" sz="11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rabicParenR" startAt="7"/>
            </a:pPr>
            <a:r>
              <a:rPr lang="fr-FR" sz="1800" i="1" dirty="0" smtClean="0">
                <a:solidFill>
                  <a:schemeClr val="accent1">
                    <a:lumMod val="50000"/>
                  </a:schemeClr>
                </a:solidFill>
              </a:rPr>
              <a:t>Le nouveau Petit Robert de la langue française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, version éléctronique 2008. © 2011 Dictionnaires Le Robert. 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rabicParenR" startAt="7"/>
            </a:pPr>
            <a:r>
              <a:rPr lang="fr-FR" sz="1800" i="1" dirty="0" smtClean="0">
                <a:solidFill>
                  <a:schemeClr val="accent1">
                    <a:lumMod val="50000"/>
                  </a:schemeClr>
                </a:solidFill>
              </a:rPr>
              <a:t>Le nouveau Petit Robert de la langue française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, version éléctronique 2008. © 2011 Dictionnaires Le Robert. 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rabicParenR" startAt="7"/>
            </a:pPr>
            <a:r>
              <a:rPr lang="fr-FR" sz="1800" i="1" dirty="0" smtClean="0">
                <a:solidFill>
                  <a:schemeClr val="accent1">
                    <a:lumMod val="50000"/>
                  </a:schemeClr>
                </a:solidFill>
              </a:rPr>
              <a:t>Le nouveau Petit Robert de la langue française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, version éléctronique 2008. © 2011 Dictionnaires Le Robert. </a:t>
            </a:r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rabicParenR" startAt="7"/>
            </a:pP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Youtube.com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© 2013 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YouTube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, LLC. 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[Cita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5-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7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-201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fr-FR" sz="1800" dirty="0" smtClean="0">
                <a:solidFill>
                  <a:schemeClr val="accent1">
                    <a:lumMod val="50000"/>
                  </a:schemeClr>
                </a:solidFill>
              </a:rPr>
              <a:t>.]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 http://www.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youtube.com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watch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?v=</a:t>
            </a:r>
            <a:r>
              <a:rPr lang="cs-CZ" sz="1800" dirty="0" err="1" smtClean="0">
                <a:solidFill>
                  <a:schemeClr val="accent1">
                    <a:lumMod val="50000"/>
                  </a:schemeClr>
                </a:solidFill>
              </a:rPr>
              <a:t>eKCgdK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-qvw0</a:t>
            </a:r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/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 nebo jeho rozšíření. Může být také využita jako didaktický materiál pro žáka při zpracovávání domácího úkolu.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nebo rozšíření slovní zásoby a na gramatiku vztahující se k tématu „Rodina a rodinní příslušníci“.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Manželství, rozvod, volné svazky</a:t>
            </a:r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493130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LA FAMILLE </a:t>
            </a:r>
            <a:br>
              <a:rPr lang="cs-CZ" sz="3600" b="1" dirty="0" smtClean="0">
                <a:latin typeface="Calibri" pitchFamily="34" charset="0"/>
              </a:rPr>
            </a:br>
            <a:r>
              <a:rPr lang="cs-CZ" sz="3600" b="1" dirty="0" smtClean="0">
                <a:latin typeface="Calibri" pitchFamily="34" charset="0"/>
              </a:rPr>
              <a:t>ET </a:t>
            </a:r>
            <a:br>
              <a:rPr lang="cs-CZ" sz="3600" b="1" dirty="0" smtClean="0">
                <a:latin typeface="Calibri" pitchFamily="34" charset="0"/>
              </a:rPr>
            </a:br>
            <a:r>
              <a:rPr lang="cs-CZ" sz="3600" b="1" dirty="0" smtClean="0">
                <a:latin typeface="Calibri" pitchFamily="34" charset="0"/>
              </a:rPr>
              <a:t>LES MEMBRES DE LA FAMILLE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Přímá spojovací čára 28"/>
          <p:cNvCxnSpPr/>
          <p:nvPr/>
        </p:nvCxnSpPr>
        <p:spPr>
          <a:xfrm>
            <a:off x="10572792" y="464344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Skupina 42"/>
          <p:cNvGrpSpPr/>
          <p:nvPr/>
        </p:nvGrpSpPr>
        <p:grpSpPr>
          <a:xfrm>
            <a:off x="1857356" y="928670"/>
            <a:ext cx="6000792" cy="4034243"/>
            <a:chOff x="1448304" y="714356"/>
            <a:chExt cx="4273319" cy="3130127"/>
          </a:xfrm>
        </p:grpSpPr>
        <p:grpSp>
          <p:nvGrpSpPr>
            <p:cNvPr id="39" name="Skupina 38"/>
            <p:cNvGrpSpPr/>
            <p:nvPr/>
          </p:nvGrpSpPr>
          <p:grpSpPr>
            <a:xfrm>
              <a:off x="1448304" y="714356"/>
              <a:ext cx="4273319" cy="3130127"/>
              <a:chOff x="1387541" y="357166"/>
              <a:chExt cx="6603440" cy="6382979"/>
            </a:xfrm>
          </p:grpSpPr>
          <p:sp>
            <p:nvSpPr>
              <p:cNvPr id="13" name="TextovéPole 12"/>
              <p:cNvSpPr txBox="1"/>
              <p:nvPr/>
            </p:nvSpPr>
            <p:spPr>
              <a:xfrm>
                <a:off x="3857620" y="1130842"/>
                <a:ext cx="1428760" cy="870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cs-CZ" i="1" dirty="0"/>
              </a:p>
            </p:txBody>
          </p:sp>
          <p:grpSp>
            <p:nvGrpSpPr>
              <p:cNvPr id="23" name="Skupina 22"/>
              <p:cNvGrpSpPr/>
              <p:nvPr/>
            </p:nvGrpSpPr>
            <p:grpSpPr>
              <a:xfrm>
                <a:off x="1387541" y="357166"/>
                <a:ext cx="6482827" cy="3096829"/>
                <a:chOff x="1614074" y="1000108"/>
                <a:chExt cx="6482827" cy="3322491"/>
              </a:xfrm>
            </p:grpSpPr>
            <p:grpSp>
              <p:nvGrpSpPr>
                <p:cNvPr id="11" name="Skupina 10"/>
                <p:cNvGrpSpPr/>
                <p:nvPr/>
              </p:nvGrpSpPr>
              <p:grpSpPr>
                <a:xfrm>
                  <a:off x="1614074" y="1000108"/>
                  <a:ext cx="2261387" cy="3322491"/>
                  <a:chOff x="1357290" y="500042"/>
                  <a:chExt cx="2836487" cy="4601684"/>
                </a:xfrm>
              </p:grpSpPr>
              <p:pic>
                <p:nvPicPr>
                  <p:cNvPr id="1026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1357290" y="500042"/>
                    <a:ext cx="2276475" cy="37242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10" name="TextovéPole 9"/>
                  <p:cNvSpPr txBox="1"/>
                  <p:nvPr/>
                </p:nvSpPr>
                <p:spPr>
                  <a:xfrm>
                    <a:off x="1408948" y="4233409"/>
                    <a:ext cx="2784829" cy="8683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cs-CZ" dirty="0" err="1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Le</a:t>
                    </a:r>
                    <a:r>
                      <a:rPr lang="cs-CZ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 </a:t>
                    </a:r>
                    <a:r>
                      <a:rPr lang="cs-CZ" dirty="0" err="1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père</a:t>
                    </a:r>
                    <a:r>
                      <a:rPr lang="cs-CZ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 </a:t>
                    </a:r>
                    <a:r>
                      <a:rPr lang="cs-CZ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(1</a:t>
                    </a:r>
                    <a:r>
                      <a:rPr lang="cs-CZ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)</a:t>
                    </a:r>
                    <a:endParaRPr lang="cs-CZ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20" name="Skupina 19"/>
                <p:cNvGrpSpPr/>
                <p:nvPr/>
              </p:nvGrpSpPr>
              <p:grpSpPr>
                <a:xfrm>
                  <a:off x="5805263" y="1000108"/>
                  <a:ext cx="2291638" cy="3322487"/>
                  <a:chOff x="2804867" y="142852"/>
                  <a:chExt cx="2291638" cy="3322487"/>
                </a:xfrm>
              </p:grpSpPr>
              <p:pic>
                <p:nvPicPr>
                  <p:cNvPr id="1027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357554" y="142852"/>
                    <a:ext cx="1738951" cy="27146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19" name="TextovéPole 18"/>
                  <p:cNvSpPr txBox="1"/>
                  <p:nvPr/>
                </p:nvSpPr>
                <p:spPr>
                  <a:xfrm>
                    <a:off x="2804867" y="2838401"/>
                    <a:ext cx="2207980" cy="62693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cs-CZ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La </a:t>
                    </a:r>
                    <a:r>
                      <a:rPr lang="cs-CZ" dirty="0" err="1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mère</a:t>
                    </a:r>
                    <a:r>
                      <a:rPr lang="cs-CZ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 </a:t>
                    </a:r>
                    <a:r>
                      <a:rPr lang="cs-CZ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t>(2)</a:t>
                    </a:r>
                    <a:endParaRPr lang="cs-CZ" dirty="0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</p:grpSp>
            <p:cxnSp>
              <p:nvCxnSpPr>
                <p:cNvPr id="22" name="Přímá spojovací čára 21"/>
                <p:cNvCxnSpPr>
                  <a:stCxn id="1026" idx="3"/>
                  <a:endCxn id="1027" idx="1"/>
                </p:cNvCxnSpPr>
                <p:nvPr/>
              </p:nvCxnSpPr>
              <p:spPr>
                <a:xfrm>
                  <a:off x="3428992" y="2344602"/>
                  <a:ext cx="2928958" cy="1282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Skupina 20"/>
              <p:cNvGrpSpPr/>
              <p:nvPr/>
            </p:nvGrpSpPr>
            <p:grpSpPr>
              <a:xfrm>
                <a:off x="1515229" y="3786190"/>
                <a:ext cx="6475752" cy="2953955"/>
                <a:chOff x="1515229" y="3714752"/>
                <a:chExt cx="6475752" cy="2953955"/>
              </a:xfrm>
            </p:grpSpPr>
            <p:grpSp>
              <p:nvGrpSpPr>
                <p:cNvPr id="15" name="Skupina 14"/>
                <p:cNvGrpSpPr/>
                <p:nvPr/>
              </p:nvGrpSpPr>
              <p:grpSpPr>
                <a:xfrm>
                  <a:off x="1515229" y="3714752"/>
                  <a:ext cx="6113543" cy="2428892"/>
                  <a:chOff x="1785918" y="3500438"/>
                  <a:chExt cx="6113543" cy="2428892"/>
                </a:xfrm>
              </p:grpSpPr>
              <p:pic>
                <p:nvPicPr>
                  <p:cNvPr id="2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785918" y="3500438"/>
                    <a:ext cx="1619253" cy="241592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3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/>
                  <a:stretch>
                    <a:fillRect/>
                  </a:stretch>
                </p:blipFill>
                <p:spPr bwMode="auto">
                  <a:xfrm>
                    <a:off x="4071934" y="3500438"/>
                    <a:ext cx="1493171" cy="242889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1028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6143636" y="3500438"/>
                    <a:ext cx="1755825" cy="242889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sp>
              <p:nvSpPr>
                <p:cNvPr id="16" name="TextovéPole 15"/>
                <p:cNvSpPr txBox="1"/>
                <p:nvPr/>
              </p:nvSpPr>
              <p:spPr>
                <a:xfrm>
                  <a:off x="1571603" y="6084350"/>
                  <a:ext cx="1836100" cy="5843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cs-CZ" dirty="0" err="1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Le</a:t>
                  </a:r>
                  <a:r>
                    <a:rPr lang="cs-CZ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 </a:t>
                  </a:r>
                  <a:r>
                    <a:rPr lang="cs-CZ" dirty="0" err="1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fils</a:t>
                  </a:r>
                  <a:r>
                    <a:rPr lang="cs-CZ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 </a:t>
                  </a:r>
                  <a:r>
                    <a:rPr lang="cs-CZ" sz="1400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(3)</a:t>
                  </a:r>
                  <a:endParaRPr lang="cs-CZ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7" name="TextovéPole 16"/>
                <p:cNvSpPr txBox="1"/>
                <p:nvPr/>
              </p:nvSpPr>
              <p:spPr>
                <a:xfrm>
                  <a:off x="3786182" y="6084350"/>
                  <a:ext cx="2033771" cy="5843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cs-CZ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La </a:t>
                  </a:r>
                  <a:r>
                    <a:rPr lang="cs-CZ" dirty="0" err="1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fille</a:t>
                  </a:r>
                  <a:r>
                    <a:rPr lang="cs-CZ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 </a:t>
                  </a:r>
                  <a:r>
                    <a:rPr lang="cs-CZ" sz="1400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(4)</a:t>
                  </a:r>
                  <a:endParaRPr lang="cs-CZ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8" name="TextovéPole 17"/>
                <p:cNvSpPr txBox="1"/>
                <p:nvPr/>
              </p:nvSpPr>
              <p:spPr>
                <a:xfrm>
                  <a:off x="5929323" y="6084348"/>
                  <a:ext cx="2061658" cy="5843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cs-CZ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La </a:t>
                  </a:r>
                  <a:r>
                    <a:rPr lang="cs-CZ" dirty="0" err="1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fille</a:t>
                  </a:r>
                  <a:r>
                    <a:rPr lang="cs-CZ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 </a:t>
                  </a:r>
                  <a:r>
                    <a:rPr lang="cs-CZ" sz="1400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(5)</a:t>
                  </a:r>
                  <a:endParaRPr lang="cs-CZ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p:grpSp>
          <p:grpSp>
            <p:nvGrpSpPr>
              <p:cNvPr id="38" name="Skupina 37"/>
              <p:cNvGrpSpPr/>
              <p:nvPr/>
            </p:nvGrpSpPr>
            <p:grpSpPr>
              <a:xfrm>
                <a:off x="2356628" y="1643051"/>
                <a:ext cx="4502976" cy="2143933"/>
                <a:chOff x="2356628" y="1643051"/>
                <a:chExt cx="4502976" cy="2143933"/>
              </a:xfrm>
            </p:grpSpPr>
            <p:cxnSp>
              <p:nvCxnSpPr>
                <p:cNvPr id="25" name="Přímá spojovací čára 24"/>
                <p:cNvCxnSpPr/>
                <p:nvPr/>
              </p:nvCxnSpPr>
              <p:spPr>
                <a:xfrm rot="5400000">
                  <a:off x="3608380" y="2606669"/>
                  <a:ext cx="1928826" cy="158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Přímá spojovací čára 31"/>
                <p:cNvCxnSpPr/>
                <p:nvPr/>
              </p:nvCxnSpPr>
              <p:spPr>
                <a:xfrm>
                  <a:off x="2357422" y="3571876"/>
                  <a:ext cx="4500594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Přímá spojovací čára 33"/>
                <p:cNvCxnSpPr/>
                <p:nvPr/>
              </p:nvCxnSpPr>
              <p:spPr>
                <a:xfrm rot="5400000">
                  <a:off x="2250265" y="3679033"/>
                  <a:ext cx="214314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Přímá spojovací čára 34"/>
                <p:cNvCxnSpPr/>
                <p:nvPr/>
              </p:nvCxnSpPr>
              <p:spPr>
                <a:xfrm rot="5400000">
                  <a:off x="6751653" y="3678239"/>
                  <a:ext cx="214314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Přímá spojovací čára 35"/>
                <p:cNvCxnSpPr/>
                <p:nvPr/>
              </p:nvCxnSpPr>
              <p:spPr>
                <a:xfrm rot="5400000">
                  <a:off x="4465637" y="3678239"/>
                  <a:ext cx="214314" cy="158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ovéPole 36"/>
              <p:cNvSpPr txBox="1"/>
              <p:nvPr/>
            </p:nvSpPr>
            <p:spPr>
              <a:xfrm>
                <a:off x="3565114" y="2737517"/>
                <a:ext cx="2097432" cy="870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cs-CZ" dirty="0"/>
              </a:p>
            </p:txBody>
          </p:sp>
        </p:grpSp>
        <p:sp>
          <p:nvSpPr>
            <p:cNvPr id="67" name="TextovéPole 66"/>
            <p:cNvSpPr txBox="1"/>
            <p:nvPr/>
          </p:nvSpPr>
          <p:spPr>
            <a:xfrm>
              <a:off x="4082517" y="1704736"/>
              <a:ext cx="721003" cy="320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dirty="0" smtClean="0">
                  <a:solidFill>
                    <a:schemeClr val="bg1"/>
                  </a:solidFill>
                </a:rPr>
                <a:t>[</a:t>
              </a:r>
              <a:r>
                <a:rPr lang="cs-CZ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cs-CZ" sz="1200" dirty="0" smtClean="0">
                  <a:solidFill>
                    <a:schemeClr val="bg1"/>
                  </a:solidFill>
                </a:rPr>
                <a:t>]</a:t>
              </a:r>
              <a:endParaRPr lang="cs-CZ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Nadpis 47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Autofit/>
          </a:bodyPr>
          <a:lstStyle/>
          <a:p>
            <a:pPr lvl="0"/>
            <a:r>
              <a:rPr lang="cs-CZ" sz="3600" b="1" dirty="0" smtClean="0">
                <a:latin typeface="Calibri" pitchFamily="34" charset="0"/>
              </a:rPr>
              <a:t>LA FAMILLE SIMPSON (LES SIMPSON)</a:t>
            </a:r>
            <a:br>
              <a:rPr lang="cs-CZ" sz="3600" b="1" dirty="0" smtClean="0">
                <a:latin typeface="Calibri" pitchFamily="34" charset="0"/>
              </a:rPr>
            </a:br>
            <a:endParaRPr lang="cs-CZ" sz="3600" dirty="0">
              <a:latin typeface="Calibri" pitchFamily="34" charset="0"/>
            </a:endParaRPr>
          </a:p>
        </p:txBody>
      </p:sp>
      <p:sp>
        <p:nvSpPr>
          <p:cNvPr id="51" name="Podnadpis 50"/>
          <p:cNvSpPr>
            <a:spLocks noGrp="1"/>
          </p:cNvSpPr>
          <p:nvPr>
            <p:ph type="subTitle" idx="1"/>
          </p:nvPr>
        </p:nvSpPr>
        <p:spPr>
          <a:xfrm>
            <a:off x="1357290" y="5000636"/>
            <a:ext cx="7406640" cy="1857364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chemeClr val="accent1">
                    <a:lumMod val="50000"/>
                  </a:schemeClr>
                </a:solidFill>
              </a:rPr>
              <a:t>ACTIVITÉ 1</a:t>
            </a:r>
          </a:p>
          <a:p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Donne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une définition des mots suivants: </a:t>
            </a:r>
          </a:p>
          <a:p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père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mère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fils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 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fille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 les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parents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les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enfants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.  </a:t>
            </a:r>
          </a:p>
          <a:p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8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8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8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8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8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8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8" action="ppaction://hlinksldjump"/>
              </a:rPr>
              <a:t>) 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800" b="1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0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 2 -3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714356"/>
            <a:ext cx="7406640" cy="6143644"/>
          </a:xfrm>
        </p:spPr>
        <p:txBody>
          <a:bodyPr>
            <a:normAutofit fontScale="70000" lnSpcReduction="20000"/>
          </a:bodyPr>
          <a:lstStyle/>
          <a:p>
            <a:pPr marL="342900" indent="-342900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ACTIVITÉ 2</a:t>
            </a:r>
          </a:p>
          <a:p>
            <a:pPr marL="342900" indent="-342900"/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Connaissez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-vous les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Simpson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corrigé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2900" dirty="0" smtClean="0">
              <a:solidFill>
                <a:schemeClr val="accent1">
                  <a:lumMod val="50000"/>
                </a:schemeClr>
              </a:solidFill>
              <a:latin typeface="Calibri"/>
            </a:endParaRPr>
          </a:p>
          <a:p>
            <a:pPr marL="800100" lvl="1" indent="-342900" algn="l">
              <a:buFont typeface="+mj-lt"/>
              <a:buAutoNum type="alphaLcPeriod"/>
            </a:pP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s´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appelle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è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re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de la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famille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Simpson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</a:p>
          <a:p>
            <a:pPr marL="800100" lvl="1" indent="-342900" algn="l">
              <a:buFont typeface="+mj-lt"/>
              <a:buAutoNum type="alphaLcPeriod"/>
            </a:pPr>
            <a:r>
              <a:rPr lang="cs-CZ" sz="2900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sz="29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s´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appelle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la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  <a:latin typeface="Calibri"/>
              </a:rPr>
              <a:t>è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re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de la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famille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Simpson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800100" lvl="1" indent="-342900" algn="l">
              <a:buFont typeface="+mj-lt"/>
              <a:buAutoNum type="alphaLcPeriod"/>
            </a:pP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Bart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</a:p>
          <a:p>
            <a:pPr marL="800100" lvl="1" indent="-342900" algn="l">
              <a:buFont typeface="+mj-lt"/>
              <a:buAutoNum type="alphaLcPeriod"/>
            </a:pP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Lisa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</a:p>
          <a:p>
            <a:pPr marL="800100" lvl="1" indent="-342900" algn="l">
              <a:buFont typeface="+mj-lt"/>
              <a:buAutoNum type="alphaLcPeriod"/>
            </a:pP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Combien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d´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enfants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Simpson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ont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ils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800100" lvl="1" indent="-342900" algn="l">
              <a:buFont typeface="+mj-lt"/>
              <a:buAutoNum type="alphaLcPeriod"/>
            </a:pP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s´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appellent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parents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Bart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Lisa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accent1">
                    <a:lumMod val="50000"/>
                  </a:schemeClr>
                </a:solidFill>
              </a:rPr>
              <a:t>Maggie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? </a:t>
            </a:r>
          </a:p>
          <a:p>
            <a:pPr marL="396000" lvl="1" algn="l"/>
            <a:endParaRPr lang="cs-CZ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lvl="1" algn="l"/>
            <a:r>
              <a:rPr lang="cs-CZ" sz="3100" b="1" dirty="0" smtClean="0">
                <a:solidFill>
                  <a:schemeClr val="accent1">
                    <a:lumMod val="50000"/>
                  </a:schemeClr>
                </a:solidFill>
              </a:rPr>
              <a:t>ACTIVITÉ 3</a:t>
            </a:r>
          </a:p>
          <a:p>
            <a:pPr marL="324000" lvl="1" indent="-342900" algn="l"/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écrivez les relation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s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parmi tous les membres de la famille Si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pson.</a:t>
            </a:r>
            <a:endParaRPr lang="cs-CZ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24000" lvl="1" indent="-342900" algn="l"/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Par 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ex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Homer est le père de Bart, Lisa, Maggie et le mari de Marge.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3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previousslide"/>
              </a:rPr>
              <a:t>(</a:t>
            </a:r>
            <a:r>
              <a:rPr lang="cs-CZ" sz="23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voir</a:t>
            </a:r>
            <a:r>
              <a:rPr lang="cs-CZ" sz="23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la </a:t>
            </a:r>
            <a:r>
              <a:rPr lang="cs-CZ" sz="23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famille</a:t>
            </a:r>
            <a:r>
              <a:rPr lang="cs-CZ" sz="2300" dirty="0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 </a:t>
            </a:r>
            <a:r>
              <a:rPr lang="cs-CZ" sz="2300" dirty="0" err="1" smtClean="0">
                <a:solidFill>
                  <a:schemeClr val="accent1">
                    <a:lumMod val="50000"/>
                  </a:schemeClr>
                </a:solidFill>
                <a:hlinkClick r:id="rId3" action="ppaction://hlinksldjump"/>
              </a:rPr>
              <a:t>Simpson</a:t>
            </a:r>
            <a:r>
              <a:rPr lang="cs-CZ" sz="2300" dirty="0" smtClean="0">
                <a:solidFill>
                  <a:schemeClr val="accent1">
                    <a:lumMod val="50000"/>
                  </a:schemeClr>
                </a:solidFill>
                <a:hlinkClick r:id="" action="ppaction://hlinkshowjump?jump=previousslide"/>
              </a:rPr>
              <a:t>)</a:t>
            </a:r>
            <a:r>
              <a:rPr lang="cs-CZ" sz="23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voir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corrigé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4" action="ppaction://hlinksldjump"/>
              </a:rPr>
              <a:t>)</a:t>
            </a:r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85860"/>
            <a:ext cx="7406640" cy="4572032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JAK SPRÁVNĚ POUŽÍVAT JMÉNO RODINY</a:t>
            </a:r>
          </a:p>
          <a:p>
            <a:pPr marL="530352" indent="-457200"/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JMÉNO RODINY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Jména rodin běžných příjmení předchází slovo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famille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např.              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La famille Marin, La famille LeBlanc, La famille Dupont</a:t>
            </a: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MNOŽNÉ ČÍSLO VLASTNÍCH JMEN</a:t>
            </a: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Jména osob a rodin běžných příjmení zůstávají v množném čísle beze změny, např. 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les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Lebrun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les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Chamard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les Martin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(6)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sz="20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500166" y="5929330"/>
            <a:ext cx="67866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dirty="0" smtClean="0"/>
              <a:t>(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6) Hendrich,Josef 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Radina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,Otomar a Tláskal,Jaromír.  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Francouzská mluvnice.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lzeň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Nakladatelství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Fraus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, 200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80-7238-064-8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str. 54</a:t>
            </a:r>
          </a:p>
          <a:p>
            <a:endParaRPr lang="cs-CZ" sz="1600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GRAMMAIRE 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85860"/>
            <a:ext cx="7406640" cy="4572032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PŘIVLASTŇOVACÍ ZÁJMENA NESAMOSTATNÁ </a:t>
            </a:r>
          </a:p>
          <a:p>
            <a:pPr marL="530352" indent="-457200"/>
            <a:r>
              <a:rPr lang="cs-CZ" sz="2000" b="1" dirty="0" smtClean="0">
                <a:solidFill>
                  <a:schemeClr val="accent1">
                    <a:lumMod val="50000"/>
                  </a:schemeClr>
                </a:solidFill>
              </a:rPr>
              <a:t>(LES ADJECTIFS POSSESIFS)</a:t>
            </a:r>
          </a:p>
          <a:p>
            <a:pPr marL="530352" indent="-457200"/>
            <a:endParaRPr lang="cs-CZ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Člen před podstatným jménem je nahrazen přivlastňovacím zájmenem např.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mon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père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soeur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sa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famille</a:t>
            </a:r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Před podstatnými jmény, které začínají samohláskou nebo němým 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se v ženském rodě jednotného čísla používá tvarů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mon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ton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, son 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např. 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mon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arrière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-grand-</a:t>
            </a:r>
            <a:r>
              <a:rPr lang="cs-CZ" sz="2000" i="1" dirty="0" err="1" smtClean="0">
                <a:solidFill>
                  <a:schemeClr val="accent1">
                    <a:lumMod val="50000"/>
                  </a:schemeClr>
                </a:solidFill>
              </a:rPr>
              <a:t>mère</a:t>
            </a:r>
            <a:r>
              <a:rPr lang="cs-CZ" sz="20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800" dirty="0" smtClean="0">
                <a:solidFill>
                  <a:schemeClr val="accent1">
                    <a:lumMod val="50000"/>
                  </a:schemeClr>
                </a:solidFill>
              </a:rPr>
              <a:t>(7)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500166" y="5929330"/>
            <a:ext cx="678661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7) Hendrich,Josef a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Radina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,Otomar a Tláskal,Jaromír.  </a:t>
            </a:r>
            <a:r>
              <a:rPr lang="cs-CZ" sz="1400" i="1" dirty="0" smtClean="0">
                <a:solidFill>
                  <a:schemeClr val="accent1">
                    <a:lumMod val="50000"/>
                  </a:schemeClr>
                </a:solidFill>
              </a:rPr>
              <a:t>Francouzská mluvnice.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lzeň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Nakladatelství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Fraus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, 200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80-7238-064-8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str. 230</a:t>
            </a: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600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POINTS DE GRAMMAIRE 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57290" y="214290"/>
            <a:ext cx="7406640" cy="642942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POUR ALLER PLUS LOIN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5572164"/>
          </a:xfrm>
        </p:spPr>
        <p:txBody>
          <a:bodyPr>
            <a:normAutofit/>
          </a:bodyPr>
          <a:lstStyle/>
          <a:p>
            <a:r>
              <a:rPr lang="cs-CZ" sz="2200" b="1" dirty="0" smtClean="0">
                <a:solidFill>
                  <a:schemeClr val="accent1">
                    <a:lumMod val="50000"/>
                  </a:schemeClr>
                </a:solidFill>
              </a:rPr>
              <a:t>ACTIVITÉ 4</a:t>
            </a:r>
          </a:p>
          <a:p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Savez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comment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on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appelle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</a:t>
            </a:r>
          </a:p>
          <a:p>
            <a:pPr marL="587502" indent="-514350">
              <a:buFont typeface="+mj-lt"/>
              <a:buAutoNum type="alphaLcParenR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enfants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vos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enfants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87502" indent="-514350">
              <a:buFont typeface="+mj-lt"/>
              <a:buAutoNum type="alphaLcParenR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parents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femme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87502" indent="-514350">
              <a:buFont typeface="+mj-lt"/>
              <a:buAutoNum type="alphaLcParenR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enfants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tante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87502" indent="-514350">
              <a:buFont typeface="+mj-lt"/>
              <a:buAutoNum type="alphaLcParenR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frère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87502" indent="-514350">
              <a:buFont typeface="+mj-lt"/>
              <a:buAutoNum type="alphaLcParenR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fille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soeur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87502" indent="-514350">
              <a:buFont typeface="+mj-lt"/>
              <a:buAutoNum type="alphaLcParenR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fils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frère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87502" indent="-514350">
              <a:buFont typeface="+mj-lt"/>
              <a:buAutoNum type="alphaLcParenR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femme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87502" indent="-514350">
              <a:buFont typeface="+mj-lt"/>
              <a:buAutoNum type="alphaLcParenR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grand-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87502" indent="-514350">
              <a:buFont typeface="+mj-lt"/>
              <a:buAutoNum type="alphaLcParenR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grand-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mère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87502" indent="-514350"/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(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voir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corrigé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  <a:hlinkClick r:id="rId2" action="ppaction://hlinksldjump"/>
              </a:rPr>
              <a:t>)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 smtClean="0"/>
          </a:p>
          <a:p>
            <a:pPr marL="587502" indent="-514350">
              <a:buFont typeface="+mj-lt"/>
              <a:buAutoNum type="alphaLcParenR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Diagram 22"/>
          <p:cNvGraphicFramePr/>
          <p:nvPr/>
        </p:nvGraphicFramePr>
        <p:xfrm>
          <a:off x="1785886" y="-214338"/>
          <a:ext cx="7358114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85852" y="3643314"/>
            <a:ext cx="7143800" cy="4357718"/>
          </a:xfrm>
        </p:spPr>
        <p:txBody>
          <a:bodyPr>
            <a:normAutofit/>
          </a:bodyPr>
          <a:lstStyle/>
          <a:p>
            <a:pPr marL="587502" indent="-514350">
              <a:buAutoNum type="alphaL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AutoNum type="alphaLcPeriod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Jean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Michèle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François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587502" indent="-514350"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Jenny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 de Jean.</a:t>
            </a:r>
          </a:p>
          <a:p>
            <a:pPr marL="587502" indent="-514350"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Pierre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Sophie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Michèle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François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87502" indent="-514350"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François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Chantal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87502" indent="-514350"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Sophie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 de Jean.</a:t>
            </a:r>
          </a:p>
          <a:p>
            <a:pPr marL="587502" indent="-514350">
              <a:buAutoNum type="alphaLcPeriod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Hélène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est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… de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Luc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Chantal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87502" indent="-514350">
              <a:buAutoNum type="alphaLcPeriod"/>
            </a:pPr>
            <a:endParaRPr lang="cs-CZ" sz="2400" dirty="0" smtClean="0">
              <a:latin typeface="Calibri"/>
            </a:endParaRPr>
          </a:p>
          <a:p>
            <a:pPr marL="587502" indent="-514350">
              <a:buAutoNum type="alphaLcPeriod"/>
            </a:pPr>
            <a:r>
              <a:rPr lang="cs-CZ" sz="2400" dirty="0" smtClean="0">
                <a:latin typeface="Calibri"/>
              </a:rPr>
              <a:t> </a:t>
            </a: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 smtClean="0">
              <a:latin typeface="Calibri"/>
            </a:endParaRPr>
          </a:p>
          <a:p>
            <a:pPr marL="587502" indent="-514350">
              <a:buAutoNum type="alphaLcPeriod"/>
            </a:pP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85852" y="0"/>
            <a:ext cx="7406640" cy="1214422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ACTIVITÉ 5</a:t>
            </a:r>
            <a:r>
              <a:rPr lang="cs-CZ" sz="36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/>
            </a:r>
            <a:br>
              <a:rPr lang="cs-CZ" sz="3600" b="1" dirty="0" smtClean="0">
                <a:solidFill>
                  <a:schemeClr val="tx1"/>
                </a:solidFill>
                <a:effectLst/>
                <a:latin typeface="Calibri" pitchFamily="34" charset="0"/>
              </a:rPr>
            </a:br>
            <a:r>
              <a:rPr lang="cs-CZ" sz="1400" dirty="0" smtClean="0">
                <a:solidFill>
                  <a:schemeClr val="tx1"/>
                </a:solidFill>
                <a:effectLst/>
                <a:hlinkClick r:id="rId8" action="ppaction://hlinksldjump"/>
              </a:rPr>
              <a:t>(</a:t>
            </a:r>
            <a:r>
              <a:rPr lang="cs-CZ" sz="1400" dirty="0" err="1" smtClean="0">
                <a:solidFill>
                  <a:schemeClr val="tx1"/>
                </a:solidFill>
                <a:effectLst/>
                <a:hlinkClick r:id="rId8" action="ppaction://hlinksldjump"/>
              </a:rPr>
              <a:t>voir</a:t>
            </a:r>
            <a:r>
              <a:rPr lang="cs-CZ" sz="1400" dirty="0" smtClean="0">
                <a:solidFill>
                  <a:schemeClr val="tx1"/>
                </a:solidFill>
                <a:effectLst/>
                <a:hlinkClick r:id="rId8" action="ppaction://hlinksldjump"/>
              </a:rPr>
              <a:t> </a:t>
            </a:r>
            <a:r>
              <a:rPr lang="cs-CZ" sz="1400" dirty="0" err="1" smtClean="0">
                <a:solidFill>
                  <a:schemeClr val="tx1"/>
                </a:solidFill>
                <a:effectLst/>
                <a:hlinkClick r:id="rId8" action="ppaction://hlinksldjump"/>
              </a:rPr>
              <a:t>le</a:t>
            </a:r>
            <a:r>
              <a:rPr lang="cs-CZ" sz="1400" dirty="0" smtClean="0">
                <a:solidFill>
                  <a:schemeClr val="tx1"/>
                </a:solidFill>
                <a:effectLst/>
                <a:hlinkClick r:id="rId8" action="ppaction://hlinksldjump"/>
              </a:rPr>
              <a:t> </a:t>
            </a:r>
            <a:r>
              <a:rPr lang="cs-CZ" sz="1400" dirty="0" err="1" smtClean="0">
                <a:solidFill>
                  <a:schemeClr val="tx1"/>
                </a:solidFill>
                <a:effectLst/>
                <a:hlinkClick r:id="rId8" action="ppaction://hlinksldjump"/>
              </a:rPr>
              <a:t>corrigé</a:t>
            </a:r>
            <a:r>
              <a:rPr lang="cs-CZ" sz="1400" dirty="0" smtClean="0">
                <a:solidFill>
                  <a:schemeClr val="tx1"/>
                </a:solidFill>
                <a:effectLst/>
                <a:hlinkClick r:id="rId8" action="ppaction://hlinksldjump"/>
              </a:rPr>
              <a:t>)</a:t>
            </a:r>
            <a:r>
              <a:rPr lang="cs-CZ" sz="2000" b="1" dirty="0" smtClean="0">
                <a:solidFill>
                  <a:schemeClr val="tx1"/>
                </a:solidFill>
                <a:effectLst/>
              </a:rPr>
              <a:t/>
            </a:r>
            <a:br>
              <a:rPr lang="cs-CZ" sz="2000" b="1" dirty="0" smtClean="0">
                <a:solidFill>
                  <a:schemeClr val="tx1"/>
                </a:solidFill>
                <a:effectLst/>
              </a:rPr>
            </a:br>
            <a:endParaRPr lang="cs-CZ" sz="2000" b="1" dirty="0" smtClean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972</TotalTime>
  <Words>1380</Words>
  <Application>Microsoft Office PowerPoint</Application>
  <PresentationFormat>Předvádění na obrazovce (4:3)</PresentationFormat>
  <Paragraphs>230</Paragraphs>
  <Slides>18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Slunovrat</vt:lpstr>
      <vt:lpstr>Snímek 1</vt:lpstr>
      <vt:lpstr>ANOTACE</vt:lpstr>
      <vt:lpstr>LA FAMILLE  ET  LES MEMBRES DE LA FAMILLE</vt:lpstr>
      <vt:lpstr>LA FAMILLE SIMPSON (LES SIMPSON) </vt:lpstr>
      <vt:lpstr>ACTIVITÉ 2 -3</vt:lpstr>
      <vt:lpstr>POINTS DE GRAMMAIRE (1)</vt:lpstr>
      <vt:lpstr>POINTS DE GRAMMAIRE (2)</vt:lpstr>
      <vt:lpstr>POUR ALLER PLUS LOIN</vt:lpstr>
      <vt:lpstr>ACTIVITÉ 5 (voir le corrigé) </vt:lpstr>
      <vt:lpstr>ACTIVITÉ  6 - 7</vt:lpstr>
      <vt:lpstr>POINTS DE VOCABULAIRE</vt:lpstr>
      <vt:lpstr>CORRIGÉ  Activités 1-2</vt:lpstr>
      <vt:lpstr>CORRIGÉ  Activités 3-4</vt:lpstr>
      <vt:lpstr>CORRIGÉ  Activité 5</vt:lpstr>
      <vt:lpstr>CORRIGÉ  Activités 6 - 7</vt:lpstr>
      <vt:lpstr>Zdroje</vt:lpstr>
      <vt:lpstr>Snímek 17</vt:lpstr>
      <vt:lpstr>Snímek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Magda</cp:lastModifiedBy>
  <cp:revision>118</cp:revision>
  <dcterms:created xsi:type="dcterms:W3CDTF">2013-02-12T13:43:20Z</dcterms:created>
  <dcterms:modified xsi:type="dcterms:W3CDTF">2013-07-22T12:07:55Z</dcterms:modified>
</cp:coreProperties>
</file>