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6" r:id="rId3"/>
    <p:sldId id="279" r:id="rId4"/>
    <p:sldId id="287" r:id="rId5"/>
    <p:sldId id="310" r:id="rId6"/>
    <p:sldId id="319" r:id="rId7"/>
    <p:sldId id="309" r:id="rId8"/>
    <p:sldId id="299" r:id="rId9"/>
    <p:sldId id="311" r:id="rId10"/>
    <p:sldId id="27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nsuf-fle.hautetfort.com/comprehension-orale-a-partir-de-video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53554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Rodina: Mladí a sociální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sítě(La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: les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jeunes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réseaux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sociaux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16. 1. </a:t>
                      </a:r>
                      <a:r>
                        <a:rPr lang="cs-CZ" sz="1800" smtClean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FJ.HJ.16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Rodina: Mladí a sociální sítě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Nová média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FAMILLE: LES JEUNES ET LES RÉSEAUX SOCIAUX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/>
              <a:t>Quel</a:t>
            </a:r>
            <a:r>
              <a:rPr lang="cs-CZ" sz="2000" dirty="0" smtClean="0"/>
              <a:t> </a:t>
            </a:r>
            <a:r>
              <a:rPr lang="cs-CZ" sz="2000" dirty="0" err="1" smtClean="0"/>
              <a:t>réseau</a:t>
            </a:r>
            <a:r>
              <a:rPr lang="cs-CZ" sz="2000" dirty="0" smtClean="0"/>
              <a:t> </a:t>
            </a:r>
            <a:r>
              <a:rPr lang="cs-CZ" sz="2000" dirty="0" err="1" smtClean="0"/>
              <a:t>social</a:t>
            </a:r>
            <a:r>
              <a:rPr lang="cs-CZ" sz="2000" dirty="0" smtClean="0"/>
              <a:t> </a:t>
            </a:r>
            <a:r>
              <a:rPr lang="cs-CZ" sz="2000" dirty="0" err="1" smtClean="0"/>
              <a:t>utilisez</a:t>
            </a:r>
            <a:r>
              <a:rPr lang="cs-CZ" sz="2000" dirty="0" smtClean="0"/>
              <a:t>-vous?</a:t>
            </a:r>
          </a:p>
          <a:p>
            <a:r>
              <a:rPr lang="cs-CZ" sz="2000" dirty="0" smtClean="0"/>
              <a:t>A </a:t>
            </a:r>
            <a:r>
              <a:rPr lang="cs-CZ" sz="2000" dirty="0" err="1" smtClean="0"/>
              <a:t>quel</a:t>
            </a:r>
            <a:r>
              <a:rPr lang="cs-CZ" sz="2000" dirty="0" smtClean="0"/>
              <a:t> </a:t>
            </a:r>
            <a:r>
              <a:rPr lang="cs-CZ" sz="2000" dirty="0" err="1" smtClean="0"/>
              <a:t>réseau</a:t>
            </a:r>
            <a:r>
              <a:rPr lang="cs-CZ" sz="2000" dirty="0" smtClean="0"/>
              <a:t> </a:t>
            </a:r>
            <a:r>
              <a:rPr lang="cs-CZ" sz="2000" dirty="0" err="1" smtClean="0"/>
              <a:t>social</a:t>
            </a:r>
            <a:r>
              <a:rPr lang="cs-CZ" sz="2000" dirty="0" smtClean="0"/>
              <a:t> </a:t>
            </a:r>
            <a:r>
              <a:rPr lang="cs-CZ" sz="2000" dirty="0" err="1" smtClean="0"/>
              <a:t>appartiennt</a:t>
            </a:r>
            <a:r>
              <a:rPr lang="cs-CZ" sz="2000" dirty="0" smtClean="0"/>
              <a:t> les </a:t>
            </a:r>
            <a:r>
              <a:rPr lang="cs-CZ" sz="2000" dirty="0" err="1" smtClean="0"/>
              <a:t>icônes</a:t>
            </a:r>
            <a:r>
              <a:rPr lang="cs-CZ" sz="2000" dirty="0" smtClean="0"/>
              <a:t> </a:t>
            </a:r>
            <a:r>
              <a:rPr lang="cs-CZ" sz="2000" dirty="0" err="1" smtClean="0"/>
              <a:t>suivantes</a:t>
            </a:r>
            <a:r>
              <a:rPr lang="cs-CZ" sz="2000" dirty="0" smtClean="0"/>
              <a:t>? </a:t>
            </a:r>
          </a:p>
          <a:p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FACEBOOK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 rot="10800000" flipV="1">
            <a:off x="2285985" y="262115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7643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214696"/>
            <a:ext cx="1285874" cy="128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833954"/>
            <a:ext cx="3143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ovéPole 7"/>
          <p:cNvSpPr txBox="1"/>
          <p:nvPr/>
        </p:nvSpPr>
        <p:spPr>
          <a:xfrm rot="10800000" flipV="1">
            <a:off x="2643174" y="4192793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 rot="10800000" flipV="1">
            <a:off x="4500562" y="547867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(3)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informations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affichez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sorte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informations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partagez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Twitter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applications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utilisez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FB/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Twitter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Utilisez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surnom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profil?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Quand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créé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FB,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Twitter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…?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temps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QUESTIONS</a:t>
            </a:r>
            <a:endParaRPr lang="cs-CZ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429132"/>
            <a:ext cx="20687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 rot="10800000" flipV="1">
            <a:off x="3286116" y="592933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(4)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Régardez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vidéo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danger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ados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être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dangers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utilisation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http://insuf-fle.hautetfort.com/comprehension-orale-a-partir-de-video/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COMPRÉHENSION DE L´ORAL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5929330"/>
            <a:ext cx="714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[cit. 2013-28-12] https://sites.google.com/site/passetondelf/home/delf-b2/lire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signifient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expressions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Vous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Modifier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profil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Favoris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actualité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contenu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contacter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Déconnection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Compte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Sécurité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aime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§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VOCABULAIRE </a:t>
            </a:r>
            <a:endParaRPr lang="cs-CZ" sz="36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102" y="3000372"/>
            <a:ext cx="36726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 rot="10800000" flipV="1">
            <a:off x="8358214" y="5929330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(5)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(6)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 fontScale="85000" lnSpcReduction="10000"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icon.svg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 http://cs.wikipedia.org/wiki/Soubor:Facebook_icon.svg</a:t>
            </a:r>
          </a:p>
          <a:p>
            <a:pPr marL="587502" indent="-514350">
              <a:buFont typeface="Wingdings 2"/>
              <a:buAutoNum type="arabicParenBoth"/>
            </a:pP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Twitter Bird.svg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http://fr.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wikipedia.org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wiki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Fichier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Twitter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_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Bird.svg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Google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+ logo.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png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http://cs.wikipedia.org/wiki/Soubor:Google%2B_logo.png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MarkZuckerberg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crop.jpg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http://en.wikipedia.org/wiki/File:MarkZuckerberg-crop.jpg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Facebook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login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signup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jpg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http://en.wikipedia.org/wiki/File:Facebook_(login,_signup_page).jpg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INSUF-FLE.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ressources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pédagogiques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https://sites.google.com/site/passetondelf/home/delf-b2/lire</a:t>
            </a: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5486</TotalTime>
  <Words>551</Words>
  <Application>Microsoft Office PowerPoint</Application>
  <PresentationFormat>Předvádění na obrazovce (4:3)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ANOTACE</vt:lpstr>
      <vt:lpstr>LA FAMILLE: LES JEUNES ET LES RÉSEAUX SOCIAUX</vt:lpstr>
      <vt:lpstr>FACEBOOK</vt:lpstr>
      <vt:lpstr>QUESTIONS</vt:lpstr>
      <vt:lpstr>COMPRÉHENSION DE L´ORAL</vt:lpstr>
      <vt:lpstr>VOCABULAIRE </vt:lpstr>
      <vt:lpstr>ACTIVITÉ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405</cp:revision>
  <dcterms:created xsi:type="dcterms:W3CDTF">2013-02-12T13:43:20Z</dcterms:created>
  <dcterms:modified xsi:type="dcterms:W3CDTF">2014-01-10T10:15:57Z</dcterms:modified>
</cp:coreProperties>
</file>