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6" r:id="rId3"/>
    <p:sldId id="279" r:id="rId4"/>
    <p:sldId id="287" r:id="rId5"/>
    <p:sldId id="310" r:id="rId6"/>
    <p:sldId id="319" r:id="rId7"/>
    <p:sldId id="309" r:id="rId8"/>
    <p:sldId id="299" r:id="rId9"/>
    <p:sldId id="311" r:id="rId10"/>
    <p:sldId id="320" r:id="rId11"/>
    <p:sldId id="278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dl.fr/uploads/telechargements/catalogue/fle/cles_delf/les_cles_B1_LE_ue1.pdf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055208"/>
              </p:ext>
            </p:extLst>
          </p:nvPr>
        </p:nvGraphicFramePr>
        <p:xfrm>
          <a:off x="0" y="1680254"/>
          <a:ext cx="9108504" cy="51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Zdraví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 sportovní aktivity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santé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activités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sportives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12. 1. </a:t>
                      </a:r>
                      <a:r>
                        <a:rPr lang="cs-CZ" sz="1800" smtClean="0">
                          <a:effectLst/>
                        </a:rPr>
                        <a:t>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FJ.HJ.15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 (2)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" pitchFamily="2" charset="2"/>
              <a:buAutoNum type="arabicParenBoth" startAt="7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Hurdling.jpg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 http://commons.wikimedia.org/wiki/File:Hurdling.jpg</a:t>
            </a:r>
          </a:p>
          <a:p>
            <a:pPr marL="587502" indent="-514350">
              <a:buFont typeface="Wingdings" pitchFamily="2" charset="2"/>
              <a:buAutoNum type="arabicParenBoth" startAt="7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http://en.wikipedia.org/wiki/File:Wooden_hourglass_3.jpg</a:t>
            </a:r>
          </a:p>
          <a:p>
            <a:pPr marL="587502" indent="-514350">
              <a:buFont typeface="Wingdings" pitchFamily="2" charset="2"/>
              <a:buAutoNum type="arabicParenBoth" startAt="7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Édition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Didier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http://www.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emdl.fr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uploads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telechargements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catalogue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fle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cles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_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delf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/les_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cles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_B1_LE_ue1.pdf</a:t>
            </a:r>
          </a:p>
          <a:p>
            <a:pPr marL="587502" indent="-514350">
              <a:buFont typeface="Wingdings 2"/>
              <a:buAutoNum type="arabicParenBoth" startAt="7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 startAt="7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Zdraví a sportovní aktivity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Zdraví a zdravý životní styl, nezdravé návyky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SANTÉ ET LES ACTIVITÉS SPORTIVES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/>
              <a:t>Décrivez</a:t>
            </a:r>
            <a:r>
              <a:rPr lang="cs-CZ" sz="2000" dirty="0" smtClean="0"/>
              <a:t> 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que</a:t>
            </a:r>
            <a:r>
              <a:rPr lang="cs-CZ" sz="2000" dirty="0" smtClean="0"/>
              <a:t> vous </a:t>
            </a:r>
            <a:r>
              <a:rPr lang="cs-CZ" sz="2000" dirty="0" err="1" smtClean="0"/>
              <a:t>voyez</a:t>
            </a:r>
            <a:r>
              <a:rPr lang="cs-CZ" sz="2000" dirty="0" smtClean="0"/>
              <a:t> </a:t>
            </a:r>
            <a:r>
              <a:rPr lang="cs-CZ" sz="2000" dirty="0" err="1" smtClean="0"/>
              <a:t>sur</a:t>
            </a:r>
            <a:r>
              <a:rPr lang="cs-CZ" sz="2000" dirty="0" smtClean="0"/>
              <a:t> les </a:t>
            </a:r>
            <a:r>
              <a:rPr lang="cs-CZ" sz="2000" dirty="0" err="1" smtClean="0"/>
              <a:t>images</a:t>
            </a:r>
            <a:r>
              <a:rPr lang="cs-CZ" sz="2000" dirty="0" smtClean="0"/>
              <a:t>. De </a:t>
            </a:r>
            <a:r>
              <a:rPr lang="cs-CZ" sz="2000" dirty="0" err="1" smtClean="0"/>
              <a:t>quelles</a:t>
            </a:r>
            <a:r>
              <a:rPr lang="cs-CZ" sz="2000" dirty="0" smtClean="0"/>
              <a:t> </a:t>
            </a:r>
            <a:r>
              <a:rPr lang="cs-CZ" sz="2000" dirty="0" err="1" smtClean="0"/>
              <a:t>activités</a:t>
            </a:r>
            <a:r>
              <a:rPr lang="cs-CZ" sz="2000" dirty="0" smtClean="0"/>
              <a:t> </a:t>
            </a:r>
            <a:r>
              <a:rPr lang="cs-CZ" sz="2000" dirty="0" err="1" smtClean="0"/>
              <a:t>sportives</a:t>
            </a:r>
            <a:r>
              <a:rPr lang="cs-CZ" sz="2000" dirty="0" smtClean="0"/>
              <a:t> s´</a:t>
            </a:r>
            <a:r>
              <a:rPr lang="cs-CZ" sz="2000" dirty="0" err="1" smtClean="0"/>
              <a:t>agit</a:t>
            </a:r>
            <a:r>
              <a:rPr lang="cs-CZ" sz="2000" dirty="0" smtClean="0"/>
              <a:t>-</a:t>
            </a:r>
            <a:r>
              <a:rPr lang="cs-CZ" sz="2000" dirty="0" err="1" smtClean="0"/>
              <a:t>il</a:t>
            </a:r>
            <a:r>
              <a:rPr lang="cs-CZ" sz="2000" dirty="0" smtClean="0"/>
              <a:t>? </a:t>
            </a:r>
            <a:r>
              <a:rPr lang="cs-CZ" sz="2000" dirty="0" err="1" smtClean="0"/>
              <a:t>Où</a:t>
            </a:r>
            <a:r>
              <a:rPr lang="cs-CZ" sz="2000" dirty="0" smtClean="0"/>
              <a:t> </a:t>
            </a:r>
            <a:r>
              <a:rPr lang="cs-CZ" sz="2000" dirty="0" err="1" smtClean="0"/>
              <a:t>pouvez</a:t>
            </a:r>
            <a:r>
              <a:rPr lang="cs-CZ" sz="2000" dirty="0" smtClean="0"/>
              <a:t>-vous </a:t>
            </a:r>
            <a:r>
              <a:rPr lang="cs-CZ" sz="2000" dirty="0" err="1" smtClean="0"/>
              <a:t>pratiquer</a:t>
            </a:r>
            <a:r>
              <a:rPr lang="cs-CZ" sz="2000" dirty="0" smtClean="0"/>
              <a:t> ces </a:t>
            </a:r>
            <a:r>
              <a:rPr lang="cs-CZ" sz="2000" dirty="0" err="1" smtClean="0"/>
              <a:t>activités</a:t>
            </a:r>
            <a:r>
              <a:rPr lang="cs-CZ" sz="2000" dirty="0" smtClean="0"/>
              <a:t> </a:t>
            </a:r>
            <a:r>
              <a:rPr lang="cs-CZ" sz="2000" dirty="0" err="1" smtClean="0"/>
              <a:t>sportives</a:t>
            </a:r>
            <a:r>
              <a:rPr lang="cs-CZ" sz="2000" dirty="0" smtClean="0"/>
              <a:t>?</a:t>
            </a:r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ACTIVITÉS SPORTIVES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 rot="10800000" flipV="1">
            <a:off x="1214414" y="392906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929058" y="4071942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(2)</a:t>
            </a:r>
            <a:endParaRPr lang="cs-CZ" sz="1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929322" y="3571876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(3)</a:t>
            </a:r>
            <a:endParaRPr lang="cs-CZ" sz="1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2571741" cy="192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928802"/>
            <a:ext cx="1714512" cy="208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928802"/>
            <a:ext cx="235451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4786322"/>
            <a:ext cx="205384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929198"/>
            <a:ext cx="2201505" cy="146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4643446"/>
            <a:ext cx="1947687" cy="178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ovéPole 16"/>
          <p:cNvSpPr txBox="1"/>
          <p:nvPr/>
        </p:nvSpPr>
        <p:spPr>
          <a:xfrm>
            <a:off x="3786182" y="4572008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(5)</a:t>
            </a:r>
            <a:endParaRPr lang="cs-CZ" sz="1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357290" y="4500570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(4)</a:t>
            </a:r>
            <a:endParaRPr lang="cs-CZ" sz="14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572264" y="428625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(6)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équipes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(=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collectifs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cinq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individuels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Connaissez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martiaux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glace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Wingdings 2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neige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aériens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peuvent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signifier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Wingdings 2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glisse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peuvent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signifier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 TYPE DE SPORTS</a:t>
            </a:r>
            <a:endParaRPr lang="cs-CZ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714884"/>
            <a:ext cx="2843170" cy="189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4"/>
          <p:cNvSpPr txBox="1"/>
          <p:nvPr/>
        </p:nvSpPr>
        <p:spPr>
          <a:xfrm>
            <a:off x="2857488" y="6215082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(7)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4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Sportifs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emdl.fr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uploads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telechargements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catalogue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fle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cles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_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delf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/les_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cles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_B1_LE_ue1.pdf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 VOCABULAIRE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5929330"/>
            <a:ext cx="7143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Institut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Français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Milano.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Passe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ton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Delf B2.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Lire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[cit. 2013-28-12] https://sites.google.com/site/passetondelf/home/delf-b2/lire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Pourquoi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font-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effets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bénéfiques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pratiquez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Quand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effets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bénéfiques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Pourquoi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type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pourriez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recommander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exemple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Est-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chosir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adapté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son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âge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type de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peuvent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pratiquer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handicapées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pousser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sport?</a:t>
            </a:r>
          </a:p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effets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bénéfiques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aussi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rapport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au sport.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(8)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 (1)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 fontScale="70000" lnSpcReduction="20000"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YogaClass.jpg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 http://en.wikipedia.org/wiki/File:YogaClass.jpg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Football4.png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http://en.wikipedia.org/wiki/File:Football4.png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Running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Man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Kyle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Cassidy.jpg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http://en.wikipedia.org/wiki/File:Running_Man_Kyle_Cassidy.jpg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Volleyball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game.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jpg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http://en.wikipedia.org/wiki/File:Volleyball_game.jpg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Girl with </a:t>
            </a:r>
            <a:r>
              <a:rPr lang="en-US" sz="1800" dirty="0" err="1" smtClean="0">
                <a:solidFill>
                  <a:schemeClr val="accent1">
                    <a:lumMod val="50000"/>
                  </a:schemeClr>
                </a:solidFill>
              </a:rPr>
              <a:t>styrofoam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 swimming board.jpg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http://en.wikipedia.org/wiki/File:Girl_with_styrofoam_swimming_board.jpg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</a:rPr>
              <a:t>20110825 OH H1013410 0091.JPG - </a:t>
            </a:r>
            <a:r>
              <a:rPr lang="cs-CZ" sz="1500" dirty="0" err="1" smtClean="0">
                <a:solidFill>
                  <a:schemeClr val="accent1">
                    <a:lumMod val="50000"/>
                  </a:schemeClr>
                </a:solidFill>
              </a:rPr>
              <a:t>Flickr</a:t>
            </a: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</a:rPr>
              <a:t> - NZ </a:t>
            </a:r>
            <a:r>
              <a:rPr lang="cs-CZ" sz="1500" dirty="0" err="1" smtClean="0">
                <a:solidFill>
                  <a:schemeClr val="accent1">
                    <a:lumMod val="50000"/>
                  </a:schemeClr>
                </a:solidFill>
              </a:rPr>
              <a:t>Defence</a:t>
            </a: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500" dirty="0" err="1" smtClean="0">
                <a:solidFill>
                  <a:schemeClr val="accent1">
                    <a:lumMod val="50000"/>
                  </a:schemeClr>
                </a:solidFill>
              </a:rPr>
              <a:t>Force.jpg</a:t>
            </a: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http://en.wikipedia.org/wiki/File:20110825_OH_H1013410_0091.JPG_-_Flickr_-_NZ_Defence_Force.jpg</a:t>
            </a: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5376</TotalTime>
  <Words>677</Words>
  <Application>Microsoft Office PowerPoint</Application>
  <PresentationFormat>Předvádění na obrazovce (4:3)</PresentationFormat>
  <Paragraphs>114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Slunovrat</vt:lpstr>
      <vt:lpstr>Prezentace aplikace PowerPoint</vt:lpstr>
      <vt:lpstr>ANOTACE</vt:lpstr>
      <vt:lpstr>SANTÉ ET LES ACTIVITÉS SPORTIVES</vt:lpstr>
      <vt:lpstr>ACTIVITÉS SPORTIVES</vt:lpstr>
      <vt:lpstr> TYPE DE SPORTS</vt:lpstr>
      <vt:lpstr> VOCABULAIRE</vt:lpstr>
      <vt:lpstr>QUESTIONS</vt:lpstr>
      <vt:lpstr>ACTIVITÉ</vt:lpstr>
      <vt:lpstr>Zdroje (1)</vt:lpstr>
      <vt:lpstr>Zdroje (2)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392</cp:revision>
  <dcterms:created xsi:type="dcterms:W3CDTF">2013-02-12T13:43:20Z</dcterms:created>
  <dcterms:modified xsi:type="dcterms:W3CDTF">2014-01-10T10:15:42Z</dcterms:modified>
</cp:coreProperties>
</file>