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56" r:id="rId3"/>
    <p:sldId id="279" r:id="rId4"/>
    <p:sldId id="287" r:id="rId5"/>
    <p:sldId id="309" r:id="rId6"/>
    <p:sldId id="310" r:id="rId7"/>
    <p:sldId id="299" r:id="rId8"/>
    <p:sldId id="311" r:id="rId9"/>
    <p:sldId id="317" r:id="rId10"/>
    <p:sldId id="278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FF00"/>
    <a:srgbClr val="00CC00"/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9" autoAdjust="0"/>
    <p:restoredTop sz="86250" autoAdjust="0"/>
  </p:normalViewPr>
  <p:slideViewPr>
    <p:cSldViewPr>
      <p:cViewPr>
        <p:scale>
          <a:sx n="75" d="100"/>
          <a:sy n="75" d="100"/>
        </p:scale>
        <p:origin x="-744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43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007E9-7CD1-4F6F-8614-4F3E8F6DD9A8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76648-A5F0-4C16-96C4-2324D2FD4E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201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Klepnutím lze upravit styl předlohy podnadpisů.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Klepnutím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>
            <a:spLocks noGrp="1"/>
          </p:cNvSpPr>
          <p:nvPr/>
        </p:nvSpPr>
        <p:spPr>
          <a:xfrm>
            <a:off x="685800" y="1859350"/>
            <a:ext cx="7772400" cy="1216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/>
          </a:p>
        </p:txBody>
      </p:sp>
      <p:sp>
        <p:nvSpPr>
          <p:cNvPr id="5" name="Podnadpis 5"/>
          <p:cNvSpPr>
            <a:spLocks noGrp="1"/>
          </p:cNvSpPr>
          <p:nvPr/>
        </p:nvSpPr>
        <p:spPr>
          <a:xfrm>
            <a:off x="1371600" y="3722196"/>
            <a:ext cx="6400800" cy="14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7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5804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7195"/>
              </p:ext>
            </p:extLst>
          </p:nvPr>
        </p:nvGraphicFramePr>
        <p:xfrm>
          <a:off x="0" y="1680254"/>
          <a:ext cx="9108504" cy="5153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2714"/>
                <a:gridCol w="6365790"/>
              </a:tblGrid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Slovní zásoba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Francouzský</a:t>
                      </a:r>
                      <a:r>
                        <a:rPr lang="cs-CZ" sz="1800" baseline="0" dirty="0" smtClean="0">
                          <a:effectLst/>
                        </a:rPr>
                        <a:t> jazyk</a:t>
                      </a:r>
                      <a:r>
                        <a:rPr lang="cs-CZ" sz="1800" dirty="0" smtClean="0">
                          <a:effectLst/>
                        </a:rPr>
                        <a:t> – 8.</a:t>
                      </a:r>
                      <a:r>
                        <a:rPr lang="cs-CZ" sz="1800" baseline="0" dirty="0" smtClean="0">
                          <a:effectLst/>
                        </a:rPr>
                        <a:t> </a:t>
                      </a:r>
                      <a:r>
                        <a:rPr lang="cs-CZ" sz="1800" baseline="0" dirty="0" err="1" smtClean="0">
                          <a:effectLst/>
                        </a:rPr>
                        <a:t>leté</a:t>
                      </a:r>
                      <a:r>
                        <a:rPr lang="cs-CZ" sz="1800" baseline="0" dirty="0" smtClean="0">
                          <a:effectLst/>
                        </a:rPr>
                        <a:t> gymnázium (septima)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Rodina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a z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draví: Výživa (La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famille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et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la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santé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: l´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Alimentation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cs-CZ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</a:t>
                      </a:r>
                      <a:r>
                        <a:rPr lang="cs-CZ" sz="1800" dirty="0" smtClean="0">
                          <a:effectLst/>
                        </a:rPr>
                        <a:t> Andrea Hájková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5. 1.</a:t>
                      </a:r>
                      <a:r>
                        <a:rPr lang="cs-CZ" sz="1800" baseline="0" dirty="0" smtClean="0">
                          <a:effectLst/>
                        </a:rPr>
                        <a:t> </a:t>
                      </a:r>
                      <a:r>
                        <a:rPr lang="cs-CZ" sz="1800" smtClean="0">
                          <a:effectLst/>
                        </a:rPr>
                        <a:t>2014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6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</a:t>
                      </a:r>
                      <a:r>
                        <a:rPr lang="cs-CZ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FJ.HJ.13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1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643734"/>
          </a:xfrm>
        </p:spPr>
        <p:txBody>
          <a:bodyPr>
            <a:normAutofit/>
          </a:bodyPr>
          <a:lstStyle/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MERCI POUR VOTRE ATTENTION</a:t>
            </a:r>
          </a:p>
          <a:p>
            <a:pPr marL="587502" lvl="0" indent="-514350"/>
            <a:endParaRPr lang="cs-CZ" sz="3200" dirty="0" smtClean="0"/>
          </a:p>
          <a:p>
            <a:pPr marL="587502" lvl="0" indent="-514350"/>
            <a:endParaRPr lang="cs-CZ" sz="3200" dirty="0" smtClean="0"/>
          </a:p>
          <a:p>
            <a:pPr marL="587502" indent="-514350"/>
            <a:endParaRPr lang="cs-CZ" sz="1800" dirty="0" smtClean="0"/>
          </a:p>
          <a:p>
            <a:pPr marL="587502" indent="-514350"/>
            <a:endParaRPr lang="cs-CZ" sz="1800" dirty="0" smtClean="0"/>
          </a:p>
          <a:p>
            <a:pPr marL="587502" indent="-514350">
              <a:buFont typeface="+mj-lt"/>
              <a:buAutoNum type="arabicParenR" startAt="7"/>
            </a:pPr>
            <a:endParaRPr lang="cs-CZ" sz="1800" dirty="0" smtClean="0"/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ANOTACE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14422"/>
            <a:ext cx="7406640" cy="550072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Prezentace slouží jako pomůcka při opakování již probraného učiva nebo jeho rozšíření. Může být také využita jako didaktický materiál pro žáka při zpracovávání domácího úkolu.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Žáci se zaměřují na opakování nebo rozšíření slovní zásoby vztahující se k tématu „Rodina a zdraví: Výživa“.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Formy výuky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 hromadná nebo s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kupinová výuka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k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k učení, kompetence komunikativní, kompetence sociální a personální</a:t>
            </a:r>
          </a:p>
          <a:p>
            <a:pPr algn="just"/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Vazba na ŠVP: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Školní vzdělávací program pro osmileté gymnázium – část B – vyšší gymnázium – učební osnovy FRANCOUZSKÝ JAZYK – septima </a:t>
            </a:r>
            <a:r>
              <a:rPr lang="cs-CZ" sz="2400" dirty="0" smtClean="0">
                <a:solidFill>
                  <a:schemeClr val="accent1">
                    <a:lumMod val="50000"/>
                  </a:schemeClr>
                </a:solidFill>
              </a:rPr>
              <a:t>–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Zdraví a zdravý životní styl, nezdravé návyky</a:t>
            </a:r>
            <a:endParaRPr lang="cs-CZ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3207378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FAMILLE ET SANTÉ: ALIMENTATION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857232"/>
            <a:ext cx="7406640" cy="6572296"/>
          </a:xfrm>
        </p:spPr>
        <p:txBody>
          <a:bodyPr>
            <a:normAutofit/>
          </a:bodyPr>
          <a:lstStyle/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Décrivez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images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/n´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pas bon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santé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cs-CZ" dirty="0" smtClean="0"/>
          </a:p>
          <a:p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BON OU MAUVAIS POUR LA SANTÉ?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857224" y="3714753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(1)</a:t>
            </a:r>
            <a:endParaRPr lang="cs-CZ" sz="1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42910" y="6357958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(2)</a:t>
            </a:r>
            <a:endParaRPr lang="cs-CZ" sz="1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3116"/>
            <a:ext cx="3428997" cy="1928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4286256"/>
            <a:ext cx="431803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2500306"/>
            <a:ext cx="3071819" cy="4088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ovéPole 13"/>
          <p:cNvSpPr txBox="1"/>
          <p:nvPr/>
        </p:nvSpPr>
        <p:spPr>
          <a:xfrm>
            <a:off x="5857884" y="2143116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(3)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voyez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images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Nommez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aliments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2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ALIMENTS SAINS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000100" y="3835603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(4)</a:t>
            </a:r>
            <a:endParaRPr lang="cs-CZ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85939"/>
            <a:ext cx="3143255" cy="2357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785926"/>
            <a:ext cx="2319340" cy="3499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4630051"/>
            <a:ext cx="3071834" cy="1727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4429132"/>
            <a:ext cx="25717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ovéPole 12"/>
          <p:cNvSpPr txBox="1"/>
          <p:nvPr/>
        </p:nvSpPr>
        <p:spPr>
          <a:xfrm>
            <a:off x="928662" y="6050181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 (5)</a:t>
            </a:r>
            <a:endParaRPr lang="cs-CZ" sz="14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786446" y="6072206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(7)</a:t>
            </a:r>
            <a:endParaRPr lang="cs-CZ" sz="14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500958" y="1763901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(6)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fran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ç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prennent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habituellement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petit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déj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´?</a:t>
            </a:r>
          </a:p>
          <a:p>
            <a:pPr marL="457200" indent="-457200">
              <a:buFont typeface="Wingdings 2"/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tchèques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prennent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habituellement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petit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déj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´?</a:t>
            </a:r>
          </a:p>
          <a:p>
            <a:pPr marL="457200" indent="-457200">
              <a:buFont typeface="Wingdings 2"/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Lequel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para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î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meilleur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santé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785818"/>
          </a:xfrm>
        </p:spPr>
        <p:txBody>
          <a:bodyPr>
            <a:noAutofit/>
          </a:bodyPr>
          <a:lstStyle/>
          <a:p>
            <a:r>
              <a:rPr lang="cs-CZ" sz="2800" b="1" dirty="0" smtClean="0"/>
              <a:t> LE PETIT DÉJ´ À LA FRANÇAISE / À LA TCHÈQUE</a:t>
            </a:r>
            <a:endParaRPr lang="cs-CZ" sz="28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786190"/>
            <a:ext cx="2147884" cy="231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ovéPole 12"/>
          <p:cNvSpPr txBox="1"/>
          <p:nvPr/>
        </p:nvSpPr>
        <p:spPr>
          <a:xfrm>
            <a:off x="1071538" y="5643578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(8)</a:t>
            </a:r>
            <a:endParaRPr lang="cs-CZ" sz="1400" dirty="0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429000"/>
            <a:ext cx="2255525" cy="176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2928934"/>
            <a:ext cx="2116327" cy="1785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ovéPole 13"/>
          <p:cNvSpPr txBox="1"/>
          <p:nvPr/>
        </p:nvSpPr>
        <p:spPr>
          <a:xfrm>
            <a:off x="4071934" y="5286388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(9)</a:t>
            </a:r>
            <a:endParaRPr lang="cs-CZ" sz="14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572264" y="4786322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(10)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214422"/>
            <a:ext cx="7406640" cy="6000792"/>
          </a:xfrm>
        </p:spPr>
        <p:txBody>
          <a:bodyPr>
            <a:normAutofit/>
          </a:bodyPr>
          <a:lstStyle/>
          <a:p>
            <a:pPr marL="530352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Prenez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petit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déjeuner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Quand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Où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Quoi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Prenez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petit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déjeuner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table/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marchant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devant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télé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AutoNum type="arabi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après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faut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manger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matin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être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sain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AutoNum type="arabi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Est-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bon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santé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omettre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petit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déjeuner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Combien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fois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par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jour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faudrait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prendre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repas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Combien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fois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par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jour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faut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manger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repas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cuisinés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Faut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limiter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présence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matières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grasses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Pourquoi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problèmes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consommation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matières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grasses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peut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entraîner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AutoNum type="arabi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Lisez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des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ingrédients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emballages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produits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achetés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AutoNum type="arabicPeriod"/>
            </a:pPr>
            <a:endParaRPr lang="cs-CZ" sz="2000" b="1" dirty="0" smtClean="0"/>
          </a:p>
          <a:p>
            <a:endParaRPr lang="cs-CZ" sz="2000" b="1" dirty="0" smtClean="0"/>
          </a:p>
          <a:p>
            <a:endParaRPr lang="cs-CZ" sz="2000" b="1" dirty="0" smtClean="0"/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928694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QUESTIONS</a:t>
            </a:r>
            <a:endParaRPr lang="cs-CZ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6072230"/>
          </a:xfrm>
        </p:spPr>
        <p:txBody>
          <a:bodyPr>
            <a:normAutofit/>
          </a:bodyPr>
          <a:lstStyle/>
          <a:p>
            <a:pPr marL="587502" indent="-514350">
              <a:buFont typeface="Wingdings 2"/>
              <a:buAutoNum type="arabicParenBoth"/>
            </a:pP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Ebi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burger.jpg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 http://en.wikipedia.org/wiki/File:Ebi_burger.jpg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Pret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,Victoria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Place.jpg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http://en.wikipedia.org/wiki/File:Pret,Victoria_Place.jpg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French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toast,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maple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syrup.jpg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http://en.wikipedia.org/wiki/File:French_toast,_maple_syrup.jpg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Niyamgiri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rice.jpg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http://en.wikipedia.org/wiki/File:Niyamgiri_rice.jpg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3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types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of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lentil.jpg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 http://en.wikipedia.org/wiki/File:3_types_of_lentil.jpg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Soybeanvarieties.jpg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http://en.wikipedia.org/wiki/File:Soybeanvarieties.jpg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Painted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Pony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Bean.JPG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http://en.wikipedia.org/wiki/File:Painted_Pony_Bean.JPG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6072230"/>
          </a:xfrm>
        </p:spPr>
        <p:txBody>
          <a:bodyPr>
            <a:normAutofit/>
          </a:bodyPr>
          <a:lstStyle/>
          <a:p>
            <a:pPr marL="587502" indent="-514350">
              <a:buFont typeface="Wingdings" pitchFamily="2" charset="2"/>
              <a:buAutoNum type="arabicParenBoth" startAt="8"/>
            </a:pP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FD 1.jpg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http://en.wikipedia.org/wiki/File:FD_1.jpg</a:t>
            </a:r>
          </a:p>
          <a:p>
            <a:pPr marL="587502" indent="-514350">
              <a:buFont typeface="Wingdings" pitchFamily="2" charset="2"/>
              <a:buAutoNum type="arabicParenBoth" startAt="8"/>
            </a:pP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Croissant.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jpg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http://en.wikipedia.org/wiki/File:Croissant.jpg</a:t>
            </a:r>
          </a:p>
          <a:p>
            <a:pPr marL="587502" indent="-514350">
              <a:buFont typeface="Wingdings" pitchFamily="2" charset="2"/>
              <a:buAutoNum type="arabicParenBoth" startAt="8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Emmentaler.jpg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http://en.wikipedia.org/wiki/File:Emmentaler.jpg</a:t>
            </a:r>
          </a:p>
          <a:p>
            <a:pPr marL="587502" indent="-514350">
              <a:buFont typeface="Wingdings" pitchFamily="2" charset="2"/>
              <a:buAutoNum type="arabicParenBoth" startAt="8"/>
            </a:pP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TS010082295</Template>
  <TotalTime>2534</TotalTime>
  <Words>613</Words>
  <Application>Microsoft Office PowerPoint</Application>
  <PresentationFormat>Předvádění na obrazovce (4:3)</PresentationFormat>
  <Paragraphs>95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Slunovrat</vt:lpstr>
      <vt:lpstr>Prezentace aplikace PowerPoint</vt:lpstr>
      <vt:lpstr>ANOTACE</vt:lpstr>
      <vt:lpstr>FAMILLE ET SANTÉ: ALIMENTATION</vt:lpstr>
      <vt:lpstr>BON OU MAUVAIS POUR LA SANTÉ?</vt:lpstr>
      <vt:lpstr>ALIMENTS SAINS</vt:lpstr>
      <vt:lpstr> LE PETIT DÉJ´ À LA FRANÇAISE / À LA TCHÈQUE</vt:lpstr>
      <vt:lpstr>QUESTIONS</vt:lpstr>
      <vt:lpstr>Zdroje</vt:lpstr>
      <vt:lpstr>Zdroje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Andrea</dc:creator>
  <cp:lastModifiedBy>Konetzná Magda</cp:lastModifiedBy>
  <cp:revision>330</cp:revision>
  <dcterms:created xsi:type="dcterms:W3CDTF">2013-02-12T13:43:20Z</dcterms:created>
  <dcterms:modified xsi:type="dcterms:W3CDTF">2014-01-10T10:15:10Z</dcterms:modified>
</cp:coreProperties>
</file>