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56" r:id="rId3"/>
    <p:sldId id="279" r:id="rId4"/>
    <p:sldId id="287" r:id="rId5"/>
    <p:sldId id="283" r:id="rId6"/>
    <p:sldId id="308" r:id="rId7"/>
    <p:sldId id="303" r:id="rId8"/>
    <p:sldId id="307" r:id="rId9"/>
    <p:sldId id="305" r:id="rId10"/>
    <p:sldId id="306" r:id="rId11"/>
    <p:sldId id="299" r:id="rId12"/>
    <p:sldId id="302" r:id="rId13"/>
    <p:sldId id="271" r:id="rId14"/>
    <p:sldId id="263" r:id="rId15"/>
    <p:sldId id="278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2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93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12.11.2013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hyperlink" Target="http://www.youtube.com/watch?v=SsPQCyLh6W0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llfacebook.fr/Msbox/on-as-tous-un-ami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68061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Přátelství (l´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Amitié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8</a:t>
                      </a:r>
                      <a:r>
                        <a:rPr lang="cs-CZ" sz="1800" dirty="0" smtClean="0">
                          <a:effectLst/>
                        </a:rPr>
                        <a:t>. </a:t>
                      </a:r>
                      <a:r>
                        <a:rPr lang="cs-CZ" sz="1800" smtClean="0">
                          <a:effectLst/>
                        </a:rPr>
                        <a:t>11. </a:t>
                      </a:r>
                      <a:r>
                        <a:rPr lang="cs-CZ" sz="1800" dirty="0" smtClean="0">
                          <a:effectLst/>
                        </a:rPr>
                        <a:t>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FJ.HJ.10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500042"/>
            <a:ext cx="7143800" cy="7072362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 startAt="8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toujours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vérité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8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feriez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si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meilleurs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critique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ne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plus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supporter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8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déjà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perdu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c´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)?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Si oui, pourquoi avez-vous agit ainsi? L'avez-vous regretté après?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Avez-vous tenté de regagner son amitié? 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Comment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gardez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et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communiquez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8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Pensez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qu´un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facilite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8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utilisez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-vous? 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530352" indent="-457200">
              <a:buFont typeface="+mj-lt"/>
              <a:buAutoNum type="alphaLcPeriod"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7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Écoutez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chanson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intitulée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l´Hymne à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amitié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watch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?v=SsPQCyLh6W0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chanteuse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paroles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chanson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chanson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7</a:t>
            </a:r>
            <a:endParaRPr lang="cs-CZ" sz="3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71480"/>
            <a:ext cx="1095375" cy="88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>
            <a:off x="7643834" y="128586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(3)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2921626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CORRIGÉS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614366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amical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amicalement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Calme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fidèle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attentive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patiente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animée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drôle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souriante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ambitieuse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travailleuse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timide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créative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violente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extravertie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coléreuse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amusante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gentille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douce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têtue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enthousiaste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bavarde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paresseuse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hypocrite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modeste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réservée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cynique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courageuse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7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Céline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Canada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b="1" dirty="0" smtClean="0"/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CORRIGÉS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1,3,7</a:t>
            </a:r>
            <a:endParaRPr lang="cs-CZ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929354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William-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</a:rPr>
              <a:t>Adolphe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</a:rPr>
              <a:t>Bouguereau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 (1825-1905) - At the Edge of the Brook (1879)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2013-28-10]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http://commons.wikimedia.org/wiki/File:William-Adolphe_Bouguereau_(1825-1905)_-_At_the_Edge_of_the_Brook_(1879).jpg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Smiley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2013-28-10]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http://en.wikipedia.org/wiki/File:Smiley.svg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Trill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example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ornaments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2013-28-10]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http://en.wikipedia.org/wiki/File:Trill_example_ornaments.png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Allfacebook.fr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Wordpress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[cit. 2013-28-10]  http://allfacebook.fr/Msbox/on-as-tous-un-ami</a:t>
            </a:r>
          </a:p>
          <a:p>
            <a:pPr marL="587502" indent="-514350">
              <a:buFont typeface="Wingdings 2"/>
              <a:buAutoNum type="arabicParenBoth"/>
            </a:pPr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Le nouveau Petit Robert de la langue française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rabicParenBoth"/>
            </a:pPr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a na gramatiku vztahující se k tématu „Přátelství“.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Manželství, rozvod, volné svazky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L´AMITIÉ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amitié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Expliquez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même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(=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même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radical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)?</a:t>
            </a:r>
          </a:p>
          <a:p>
            <a:pPr marL="530352" indent="-457200"/>
            <a:endParaRPr lang="cs-CZ" sz="1400" dirty="0" smtClean="0">
              <a:solidFill>
                <a:schemeClr val="accent1">
                  <a:lumMod val="50000"/>
                </a:schemeClr>
              </a:solidFill>
              <a:hlinkClick r:id="rId2" action="ppaction://hlinksldjump"/>
            </a:endParaRPr>
          </a:p>
          <a:p>
            <a:pPr marL="530352" indent="-45720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endParaRPr lang="cs-CZ" sz="1800" dirty="0" smtClean="0"/>
          </a:p>
          <a:p>
            <a:endParaRPr lang="cs-CZ" sz="1800" dirty="0" smtClean="0"/>
          </a:p>
          <a:p>
            <a:r>
              <a:rPr lang="cs-CZ" sz="1400" dirty="0" err="1" smtClean="0"/>
              <a:t>Pzn</a:t>
            </a:r>
            <a:r>
              <a:rPr lang="cs-CZ" sz="1400" dirty="0" smtClean="0"/>
              <a:t>. :  </a:t>
            </a:r>
            <a:r>
              <a:rPr lang="cs-CZ" sz="1400" dirty="0" err="1" smtClean="0"/>
              <a:t>Un</a:t>
            </a:r>
            <a:r>
              <a:rPr lang="cs-CZ" sz="1400" dirty="0" smtClean="0"/>
              <a:t> </a:t>
            </a:r>
            <a:r>
              <a:rPr lang="cs-CZ" sz="1400" dirty="0" err="1" smtClean="0"/>
              <a:t>radical</a:t>
            </a:r>
            <a:r>
              <a:rPr lang="cs-CZ" sz="1400" dirty="0" smtClean="0"/>
              <a:t> =  kořen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L´AMITIÉ</a:t>
            </a:r>
            <a:endParaRPr lang="cs-CZ" sz="3600" b="1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020937"/>
            <a:ext cx="2643206" cy="345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>
            <a:off x="5429256" y="6162280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(1)</a:t>
            </a:r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71546"/>
            <a:ext cx="7406640" cy="7929618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adjectifs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colonnes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défauts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Calme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fidèle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attentif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patient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animé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drôle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souriant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ambitieux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travailleur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timide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créatif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violent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extraverti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coléreux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amusant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gentil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doux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têtu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enthousiaste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bavard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</a:t>
            </a:r>
          </a:p>
          <a:p>
            <a:pPr marL="530352" indent="-457200" algn="just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paresseux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hypocrite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modeste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réservé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cynique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courageux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 algn="just"/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just"/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Mettez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adjectifs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féminin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cahier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QUALITÉS ET DÉFAUTS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8072494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4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plus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importantes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Choisissez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numérotez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selon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importance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1(la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plus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importante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à 10 (la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moins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importante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). Ne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montrez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liste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les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adjectifs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de l´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activité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2)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5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Utilisez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émoticones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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et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dessinez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liste (de 1 à 10).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Après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travaillez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en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Montrez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émoticones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deviner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qualités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représentent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Inspirez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par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émoticones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ci-dessous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: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3"/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http://allfacebook.fr/Msbox/on-as-tous-un-ami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QUALITÉS ET DÉFAUTS (2)</a:t>
            </a:r>
            <a:endParaRPr lang="cs-CZ" sz="3600" b="1" dirty="0">
              <a:latin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143380"/>
            <a:ext cx="1000108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214282" y="5143512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(2)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85794"/>
            <a:ext cx="7406640" cy="6072230"/>
          </a:xfrm>
        </p:spPr>
        <p:txBody>
          <a:bodyPr>
            <a:normAutofit/>
          </a:bodyPr>
          <a:lstStyle/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réseau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social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– sociální síť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passage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-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dočasný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kamarád 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kamarád na celý život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comportement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chování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comporter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chovat se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Rencontrer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potkávat,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setk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áv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se s kým (s lidmi)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Rester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garder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contact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zůstat v kontaktu/ udržovat kontakt s kým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Rompre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přerušit styky s kým; rozcházet se, rozejít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ztratit přítele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entendre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rozumět si s kým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Manquer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chybět, scházet</a:t>
            </a:r>
          </a:p>
          <a:p>
            <a:pPr marL="530352" indent="-457200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ex.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Tu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manques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Scházíš mi.</a:t>
            </a:r>
          </a:p>
          <a:p>
            <a:pPr marL="530352" indent="-457200">
              <a:buFont typeface="Arial" pitchFamily="34" charset="0"/>
              <a:buChar char="•"/>
            </a:pPr>
            <a:endParaRPr lang="cs-CZ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71414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85794"/>
            <a:ext cx="7406640" cy="6072230"/>
          </a:xfrm>
        </p:spPr>
        <p:txBody>
          <a:bodyPr>
            <a:normAutofit/>
          </a:bodyPr>
          <a:lstStyle/>
          <a:p>
            <a:pPr marL="530352" indent="-457200">
              <a:buFont typeface="Arial" pitchFamily="34" charset="0"/>
              <a:buChar char="•"/>
            </a:pP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Supporter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snášet koho, co, vydržet co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disputer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hádat se s kým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parti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bande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být součástí čeho (party)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confiance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důvěřovat komu, čemu</a:t>
            </a:r>
          </a:p>
          <a:p>
            <a:pPr marL="530352" indent="-457200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ex.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-moi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confiance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– Můžeš mi věřit.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Avoir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confiance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mít důvěru v koho</a:t>
            </a:r>
          </a:p>
          <a:p>
            <a:pPr marL="530352" indent="-457200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ex.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J´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ai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confiance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vous. -  Věřím vám.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spoléhat na koho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Regretter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litovat čeho</a:t>
            </a:r>
          </a:p>
          <a:p>
            <a:pPr marL="530352" indent="-457200">
              <a:buFont typeface="Arial" pitchFamily="34" charset="0"/>
              <a:buChar char="•"/>
            </a:pPr>
            <a:endParaRPr lang="cs-CZ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71414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(2)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1214422"/>
            <a:ext cx="7143800" cy="6357982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6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Répondez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nouveux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Est-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facile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de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nouveaux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Quelles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qualités 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recherchez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nouveaux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Pourquoi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Est-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aussi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importants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(e)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(e)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Voyez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souvent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activités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ensemble?</a:t>
            </a: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14414" y="571480"/>
            <a:ext cx="740664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SAVOIR PARLER DE L´AMITIÉ</a:t>
            </a:r>
            <a: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lang="cs-CZ" sz="2000" b="1" dirty="0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2243</TotalTime>
  <Words>927</Words>
  <Application>Microsoft Office PowerPoint</Application>
  <PresentationFormat>Předvádění na obrazovce (4:3)</PresentationFormat>
  <Paragraphs>220</Paragraphs>
  <Slides>15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Slunovrat</vt:lpstr>
      <vt:lpstr>Prezentace aplikace PowerPoint</vt:lpstr>
      <vt:lpstr>ANOTACE</vt:lpstr>
      <vt:lpstr>L´AMITIÉ</vt:lpstr>
      <vt:lpstr>L´AMITIÉ</vt:lpstr>
      <vt:lpstr>QUALITÉS ET DÉFAUTS (1)</vt:lpstr>
      <vt:lpstr>QUALITÉS ET DÉFAUTS (2)</vt:lpstr>
      <vt:lpstr>POINTS DE VOCABULAIRE (1)</vt:lpstr>
      <vt:lpstr>POINTS DE VOCABULAIRE (2)</vt:lpstr>
      <vt:lpstr>SAVOIR PARLER DE L´AMITIÉ </vt:lpstr>
      <vt:lpstr>Prezentace aplikace PowerPoint</vt:lpstr>
      <vt:lpstr>ACTIVITÉ 7</vt:lpstr>
      <vt:lpstr>CORRIGÉS</vt:lpstr>
      <vt:lpstr>CORRIGÉS  Activités 1,3,7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273</cp:revision>
  <dcterms:created xsi:type="dcterms:W3CDTF">2013-02-12T13:43:20Z</dcterms:created>
  <dcterms:modified xsi:type="dcterms:W3CDTF">2013-11-12T10:16:35Z</dcterms:modified>
</cp:coreProperties>
</file>