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58" r:id="rId11"/>
    <p:sldId id="266" r:id="rId12"/>
    <p:sldId id="267" r:id="rId13"/>
    <p:sldId id="270" r:id="rId14"/>
    <p:sldId id="271" r:id="rId15"/>
    <p:sldId id="269" r:id="rId16"/>
    <p:sldId id="268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Obdélník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a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22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F4485-C952-4DCF-A1BA-62F62FB13521}" type="datetimeFigureOut">
              <a:rPr lang="cs-CZ"/>
              <a:pPr>
                <a:defRPr/>
              </a:pPr>
              <a:t>19.6.2011</a:t>
            </a:fld>
            <a:endParaRPr lang="cs-CZ"/>
          </a:p>
        </p:txBody>
      </p:sp>
      <p:sp>
        <p:nvSpPr>
          <p:cNvPr id="23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730E4-622E-49B5-87AB-DE33639934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E6410-24FE-4E72-B3FC-AB272D8B4E99}" type="datetimeFigureOut">
              <a:rPr lang="cs-CZ"/>
              <a:pPr>
                <a:defRPr/>
              </a:pPr>
              <a:t>19.6.2011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0CE48-2463-4047-B8A6-88D1D29014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DFD3B-62B8-45F9-934B-00BCF2A4F146}" type="datetimeFigureOut">
              <a:rPr lang="cs-CZ"/>
              <a:pPr>
                <a:defRPr/>
              </a:pPr>
              <a:t>19.6.2011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308D1-B4FB-421F-9E75-49737013D0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B60BD3B-280A-46C5-95D0-E3E5A9E69723}" type="datetimeFigureOut">
              <a:rPr lang="cs-CZ"/>
              <a:pPr>
                <a:defRPr/>
              </a:pPr>
              <a:t>19.6.2011</a:t>
            </a:fld>
            <a:endParaRPr lang="cs-CZ"/>
          </a:p>
        </p:txBody>
      </p:sp>
      <p:sp>
        <p:nvSpPr>
          <p:cNvPr id="5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9D429CA-70A5-4D2A-B1FB-13A6F0679A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bdélník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a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22D2C-213D-4E33-B96E-0B4588278859}" type="datetimeFigureOut">
              <a:rPr lang="cs-CZ"/>
              <a:pPr>
                <a:defRPr/>
              </a:pPr>
              <a:t>19.6.2011</a:t>
            </a:fld>
            <a:endParaRPr lang="cs-CZ"/>
          </a:p>
        </p:txBody>
      </p:sp>
      <p:sp>
        <p:nvSpPr>
          <p:cNvPr id="21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EB40B-E2E7-40FE-91DC-CF541CE53E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7AA57-E4C4-4E63-BF1A-C2E3AC5FC30F}" type="datetimeFigureOut">
              <a:rPr lang="cs-CZ"/>
              <a:pPr>
                <a:defRPr/>
              </a:pPr>
              <a:t>19.6.2011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CB70F-419F-4973-AD07-6E9D5B80EF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4E4E0-3F63-4479-A2BF-CA644D296827}" type="datetimeFigureOut">
              <a:rPr lang="cs-CZ"/>
              <a:pPr>
                <a:defRPr/>
              </a:pPr>
              <a:t>19.6.2011</a:t>
            </a:fld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E6356-CC4D-4F86-8B7D-4512C4BE0C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052EE9-3ED1-4C68-98A0-B0290FD02C9A}" type="datetimeFigureOut">
              <a:rPr lang="cs-CZ"/>
              <a:pPr>
                <a:defRPr/>
              </a:pPr>
              <a:t>19.6.2011</a:t>
            </a:fld>
            <a:endParaRPr lang="cs-CZ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4BD32A6-D436-4CB6-9F5C-A406142843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F833D-71BE-4D7D-A3BF-2838FBAA83D4}" type="datetimeFigureOut">
              <a:rPr lang="cs-CZ"/>
              <a:pPr>
                <a:defRPr/>
              </a:pPr>
              <a:t>19.6.2011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BEF1F-858D-4A49-A026-426AE3470A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Přímá spojovací čára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01B158-366A-432D-9A5E-ECF344A3A2F8}" type="datetimeFigureOut">
              <a:rPr lang="cs-CZ"/>
              <a:pPr>
                <a:defRPr/>
              </a:pPr>
              <a:t>19.6.2011</a:t>
            </a:fld>
            <a:endParaRPr lang="cs-CZ"/>
          </a:p>
        </p:txBody>
      </p:sp>
      <p:sp>
        <p:nvSpPr>
          <p:cNvPr id="13" name="Zástupný symbol pro číslo snímku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0744DF8-CA20-4606-80C6-14E33E9153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2FA7552-B045-44C0-AA95-573B4AC8E525}" type="datetimeFigureOut">
              <a:rPr lang="cs-CZ"/>
              <a:pPr>
                <a:defRPr/>
              </a:pPr>
              <a:t>19.6.2011</a:t>
            </a:fld>
            <a:endParaRPr lang="cs-CZ"/>
          </a:p>
        </p:txBody>
      </p:sp>
      <p:sp>
        <p:nvSpPr>
          <p:cNvPr id="13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73289A4-714C-45C2-970C-D48DE05FFE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28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699C58-0BE6-4C86-9B06-2713D96F1FD7}" type="datetimeFigureOut">
              <a:rPr lang="cs-CZ"/>
              <a:pPr>
                <a:defRPr/>
              </a:pPr>
              <a:t>19.6.2011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2204DB-0D26-4916-AEA1-C7E4FCC1EC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62" r:id="rId4"/>
    <p:sldLayoutId id="2147483763" r:id="rId5"/>
    <p:sldLayoutId id="2147483770" r:id="rId6"/>
    <p:sldLayoutId id="2147483764" r:id="rId7"/>
    <p:sldLayoutId id="2147483771" r:id="rId8"/>
    <p:sldLayoutId id="2147483772" r:id="rId9"/>
    <p:sldLayoutId id="2147483765" r:id="rId10"/>
    <p:sldLayoutId id="2147483766" r:id="rId11"/>
  </p:sldLayoutIdLst>
  <p:transition spd="slow">
    <p:randomBar dir="vert"/>
  </p:transition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6FB833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C0E5A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F3AABE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 smtClean="0"/>
              <a:t>Škola v přírodě aneb příroda ve škole</a:t>
            </a:r>
            <a:endParaRPr lang="cs-CZ" sz="4000" dirty="0"/>
          </a:p>
        </p:txBody>
      </p:sp>
      <p:sp>
        <p:nvSpPr>
          <p:cNvPr id="8195" name="Podnadpis 2"/>
          <p:cNvSpPr>
            <a:spLocks noGrp="1"/>
          </p:cNvSpPr>
          <p:nvPr>
            <p:ph type="subTitle" idx="1"/>
          </p:nvPr>
        </p:nvSpPr>
        <p:spPr>
          <a:xfrm>
            <a:off x="2268538" y="981075"/>
            <a:ext cx="6172200" cy="1371600"/>
          </a:xfrm>
        </p:spPr>
        <p:txBody>
          <a:bodyPr/>
          <a:lstStyle/>
          <a:p>
            <a:r>
              <a:rPr lang="cs-CZ" sz="2400" smtClean="0"/>
              <a:t>Terénní cvičení biologického semináře </a:t>
            </a:r>
          </a:p>
          <a:p>
            <a:endParaRPr lang="cs-CZ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2411413" y="5589588"/>
            <a:ext cx="48974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Sikorová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cs-CZ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Kubatková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cs-CZ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Kijonková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Pastuchová, </a:t>
            </a:r>
            <a:r>
              <a:rPr lang="cs-CZ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Tomaszková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4000" b="1" dirty="0" smtClean="0"/>
              <a:t>Úterý 14. 6.</a:t>
            </a:r>
            <a:endParaRPr lang="cs-CZ" sz="4000" b="1" dirty="0"/>
          </a:p>
        </p:txBody>
      </p:sp>
      <p:sp>
        <p:nvSpPr>
          <p:cNvPr id="1741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cs-CZ" sz="4000" dirty="0" smtClean="0"/>
              <a:t>Dopolední program</a:t>
            </a:r>
          </a:p>
          <a:p>
            <a:pPr lvl="1"/>
            <a:r>
              <a:rPr lang="cs-CZ" sz="3600" dirty="0" smtClean="0"/>
              <a:t>botanika</a:t>
            </a:r>
          </a:p>
          <a:p>
            <a:r>
              <a:rPr lang="cs-CZ" sz="4000" dirty="0" smtClean="0"/>
              <a:t>Odpolední program</a:t>
            </a:r>
          </a:p>
          <a:p>
            <a:pPr lvl="1"/>
            <a:r>
              <a:rPr lang="cs-CZ" sz="3600" dirty="0" smtClean="0"/>
              <a:t>zpracování materiálů</a:t>
            </a:r>
          </a:p>
          <a:p>
            <a:pPr lvl="1"/>
            <a:r>
              <a:rPr lang="cs-CZ" sz="3600" dirty="0" smtClean="0"/>
              <a:t>Plazi (Vítek Jelínek)</a:t>
            </a:r>
            <a:endParaRPr lang="cs-CZ" sz="3600" dirty="0" smtClean="0"/>
          </a:p>
          <a:p>
            <a:pPr lvl="1">
              <a:buFont typeface="Wingdings 2" pitchFamily="18" charset="2"/>
              <a:buNone/>
            </a:pPr>
            <a:endParaRPr lang="cs-CZ" dirty="0" smtClean="0"/>
          </a:p>
          <a:p>
            <a:pPr lvl="1">
              <a:buFont typeface="Wingdings 2" pitchFamily="18" charset="2"/>
              <a:buNone/>
            </a:pPr>
            <a:endParaRPr lang="cs-CZ" dirty="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08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3200" b="1" dirty="0" smtClean="0"/>
              <a:t>Botanika</a:t>
            </a:r>
            <a:endParaRPr lang="cs-CZ" sz="3200" b="1" dirty="0"/>
          </a:p>
        </p:txBody>
      </p:sp>
      <p:pic>
        <p:nvPicPr>
          <p:cNvPr id="18435" name="Zástupný symbol pro obsah 4" descr="S381001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844675"/>
            <a:ext cx="3527425" cy="4703763"/>
          </a:xfrm>
        </p:spPr>
      </p:pic>
      <p:pic>
        <p:nvPicPr>
          <p:cNvPr id="18436" name="Zástupný symbol pro obsah 7" descr="S381003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6100" y="1844675"/>
            <a:ext cx="3529013" cy="4705350"/>
          </a:xfrm>
        </p:spPr>
      </p:pic>
      <p:sp>
        <p:nvSpPr>
          <p:cNvPr id="18437" name="Zástupný symbol pro text 8"/>
          <p:cNvSpPr>
            <a:spLocks noGrp="1"/>
          </p:cNvSpPr>
          <p:nvPr>
            <p:ph type="body" sz="quarter" idx="1"/>
          </p:nvPr>
        </p:nvSpPr>
        <p:spPr>
          <a:xfrm>
            <a:off x="468313" y="1052513"/>
            <a:ext cx="3527425" cy="658812"/>
          </a:xfrm>
        </p:spPr>
        <p:txBody>
          <a:bodyPr/>
          <a:lstStyle/>
          <a:p>
            <a:r>
              <a:rPr lang="cs-CZ" dirty="0" smtClean="0"/>
              <a:t>Vstavač trojzubý</a:t>
            </a:r>
          </a:p>
        </p:txBody>
      </p:sp>
      <p:sp>
        <p:nvSpPr>
          <p:cNvPr id="18438" name="Zástupný symbol pro text 9"/>
          <p:cNvSpPr>
            <a:spLocks noGrp="1"/>
          </p:cNvSpPr>
          <p:nvPr>
            <p:ph type="body" sz="quarter" idx="3"/>
          </p:nvPr>
        </p:nvSpPr>
        <p:spPr>
          <a:xfrm>
            <a:off x="4356100" y="1052513"/>
            <a:ext cx="3529013" cy="658812"/>
          </a:xfrm>
        </p:spPr>
        <p:txBody>
          <a:bodyPr/>
          <a:lstStyle/>
          <a:p>
            <a:r>
              <a:rPr lang="cs-CZ" dirty="0" smtClean="0"/>
              <a:t>Zvonek </a:t>
            </a:r>
            <a:r>
              <a:rPr lang="cs-CZ" dirty="0" err="1" smtClean="0"/>
              <a:t>řepkovitý</a:t>
            </a:r>
            <a:endParaRPr lang="cs-CZ" dirty="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3200" b="1" dirty="0" smtClean="0"/>
              <a:t>Určování květeny</a:t>
            </a:r>
            <a:endParaRPr lang="cs-CZ" sz="3200" b="1" dirty="0"/>
          </a:p>
        </p:txBody>
      </p:sp>
      <p:pic>
        <p:nvPicPr>
          <p:cNvPr id="19459" name="Zástupný symbol pro obsah 3" descr="S381004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73163" y="1773238"/>
            <a:ext cx="6035675" cy="4527550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4921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b="1" dirty="0" smtClean="0"/>
              <a:t>Ukázka plazů</a:t>
            </a:r>
            <a:endParaRPr lang="cs-CZ" sz="2800" b="1" dirty="0"/>
          </a:p>
        </p:txBody>
      </p:sp>
      <p:pic>
        <p:nvPicPr>
          <p:cNvPr id="20483" name="Zástupný symbol pro obsah 6" descr="S381014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773238"/>
            <a:ext cx="3527425" cy="4703762"/>
          </a:xfrm>
        </p:spPr>
      </p:pic>
      <p:pic>
        <p:nvPicPr>
          <p:cNvPr id="20484" name="Zástupný symbol pro obsah 7" descr="S381011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6100" y="1773238"/>
            <a:ext cx="3529013" cy="4703762"/>
          </a:xfrm>
        </p:spPr>
      </p:pic>
      <p:sp>
        <p:nvSpPr>
          <p:cNvPr id="2048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468313" y="981075"/>
            <a:ext cx="3527425" cy="658813"/>
          </a:xfrm>
        </p:spPr>
        <p:txBody>
          <a:bodyPr/>
          <a:lstStyle/>
          <a:p>
            <a:r>
              <a:rPr lang="cs-CZ" dirty="0" smtClean="0"/>
              <a:t>Leguán zelený</a:t>
            </a:r>
          </a:p>
        </p:txBody>
      </p:sp>
      <p:sp>
        <p:nvSpPr>
          <p:cNvPr id="2048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4356100" y="981075"/>
            <a:ext cx="3529013" cy="658813"/>
          </a:xfrm>
        </p:spPr>
        <p:txBody>
          <a:bodyPr/>
          <a:lstStyle/>
          <a:p>
            <a:r>
              <a:rPr lang="cs-CZ" dirty="0" smtClean="0"/>
              <a:t>Užovka červená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Zástupný symbol pro obsah 8" descr="S381018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268413"/>
            <a:ext cx="6767512" cy="5076825"/>
          </a:xfrm>
        </p:spPr>
      </p:pic>
      <p:sp>
        <p:nvSpPr>
          <p:cNvPr id="21507" name="Zástupný symbol pro text 12"/>
          <p:cNvSpPr>
            <a:spLocks noGrp="1"/>
          </p:cNvSpPr>
          <p:nvPr>
            <p:ph type="body" sz="quarter" idx="1"/>
          </p:nvPr>
        </p:nvSpPr>
        <p:spPr>
          <a:xfrm>
            <a:off x="900113" y="476250"/>
            <a:ext cx="6767512" cy="658813"/>
          </a:xfrm>
        </p:spPr>
        <p:txBody>
          <a:bodyPr/>
          <a:lstStyle/>
          <a:p>
            <a:r>
              <a:rPr lang="cs-CZ" dirty="0" smtClean="0"/>
              <a:t>Agama vousatá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3600" b="1" dirty="0" smtClean="0"/>
              <a:t>zhodnocení semináře</a:t>
            </a:r>
            <a:endParaRPr lang="cs-CZ" sz="3600" b="1" dirty="0"/>
          </a:p>
        </p:txBody>
      </p:sp>
      <p:sp>
        <p:nvSpPr>
          <p:cNvPr id="2253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cs-CZ" smtClean="0"/>
              <a:t>četné znalosti v oblasti ptactva, savců a botaniky</a:t>
            </a:r>
          </a:p>
          <a:p>
            <a:r>
              <a:rPr lang="cs-CZ" smtClean="0"/>
              <a:t>základy fotografování</a:t>
            </a:r>
          </a:p>
          <a:p>
            <a:r>
              <a:rPr lang="cs-CZ" smtClean="0"/>
              <a:t>poslech zpěvného ptactva</a:t>
            </a:r>
          </a:p>
          <a:p>
            <a:r>
              <a:rPr lang="cs-CZ" smtClean="0"/>
              <a:t>večerní kolektivní program</a:t>
            </a:r>
          </a:p>
          <a:p>
            <a:r>
              <a:rPr lang="cs-CZ" smtClean="0"/>
              <a:t>výborná kuchyně</a:t>
            </a:r>
          </a:p>
          <a:p>
            <a:r>
              <a:rPr lang="cs-CZ" smtClean="0"/>
              <a:t>nové poznatky o plazech</a:t>
            </a:r>
          </a:p>
          <a:p>
            <a:r>
              <a:rPr lang="cs-CZ" smtClean="0"/>
              <a:t>… a další skvělý den před námi </a:t>
            </a:r>
            <a:r>
              <a:rPr lang="cs-CZ" smtClean="0">
                <a:sym typeface="Wingdings" pitchFamily="2" charset="2"/>
              </a:rPr>
              <a:t></a:t>
            </a:r>
            <a:endParaRPr lang="cs-CZ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42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Děkujeme za pozornost</a:t>
            </a:r>
            <a:endParaRPr lang="cs-CZ" dirty="0"/>
          </a:p>
        </p:txBody>
      </p:sp>
      <p:sp>
        <p:nvSpPr>
          <p:cNvPr id="2355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4400" b="1" dirty="0" smtClean="0"/>
              <a:t>Pondělí 13. 6. </a:t>
            </a:r>
            <a:endParaRPr lang="cs-CZ" sz="4400" b="1" dirty="0"/>
          </a:p>
        </p:txBody>
      </p:sp>
      <p:sp>
        <p:nvSpPr>
          <p:cNvPr id="921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cs-CZ" sz="3600" dirty="0" smtClean="0"/>
              <a:t>Dopolední program</a:t>
            </a:r>
          </a:p>
          <a:p>
            <a:pPr lvl="1"/>
            <a:r>
              <a:rPr lang="cs-CZ" sz="3200" dirty="0" smtClean="0"/>
              <a:t>savci </a:t>
            </a:r>
            <a:r>
              <a:rPr lang="cs-CZ" sz="3200" dirty="0" smtClean="0"/>
              <a:t>(Kamila </a:t>
            </a:r>
            <a:r>
              <a:rPr lang="cs-CZ" sz="3200" dirty="0" err="1" smtClean="0"/>
              <a:t>Křupalová</a:t>
            </a:r>
            <a:r>
              <a:rPr lang="cs-CZ" sz="3200" dirty="0" smtClean="0"/>
              <a:t>)</a:t>
            </a:r>
          </a:p>
          <a:p>
            <a:r>
              <a:rPr lang="cs-CZ" sz="3600" dirty="0" smtClean="0"/>
              <a:t>Odpolední program</a:t>
            </a:r>
          </a:p>
          <a:p>
            <a:pPr lvl="1"/>
            <a:r>
              <a:rPr lang="cs-CZ" sz="3200" dirty="0" smtClean="0"/>
              <a:t>ptáci </a:t>
            </a:r>
            <a:r>
              <a:rPr lang="cs-CZ" sz="3200" dirty="0" smtClean="0"/>
              <a:t>(Kamila </a:t>
            </a:r>
            <a:r>
              <a:rPr lang="cs-CZ" sz="3200" dirty="0" err="1" smtClean="0"/>
              <a:t>Křupalová</a:t>
            </a:r>
            <a:r>
              <a:rPr lang="cs-CZ" sz="3200" dirty="0" smtClean="0"/>
              <a:t>)</a:t>
            </a:r>
          </a:p>
          <a:p>
            <a:pPr lvl="1"/>
            <a:r>
              <a:rPr lang="cs-CZ" sz="3200" dirty="0" smtClean="0"/>
              <a:t>fotografický seminář (Mgr. Bartoň)</a:t>
            </a:r>
          </a:p>
          <a:p>
            <a:r>
              <a:rPr lang="cs-CZ" sz="3600" dirty="0" smtClean="0"/>
              <a:t>Večerní program</a:t>
            </a:r>
          </a:p>
          <a:p>
            <a:pPr lvl="1"/>
            <a:r>
              <a:rPr lang="cs-CZ" sz="3300" dirty="0" smtClean="0"/>
              <a:t>kolektivní hry</a:t>
            </a:r>
          </a:p>
          <a:p>
            <a:pPr lvl="1"/>
            <a:endParaRPr lang="cs-CZ" dirty="0" smtClean="0"/>
          </a:p>
          <a:p>
            <a:pPr lvl="1">
              <a:buFont typeface="Wingdings 2" pitchFamily="18" charset="2"/>
              <a:buNone/>
            </a:pPr>
            <a:endParaRPr lang="cs-CZ" dirty="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635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3200" b="1" dirty="0" smtClean="0"/>
              <a:t>Ukázka savců</a:t>
            </a:r>
            <a:endParaRPr lang="cs-CZ" sz="3200" b="1" dirty="0"/>
          </a:p>
        </p:txBody>
      </p:sp>
      <p:pic>
        <p:nvPicPr>
          <p:cNvPr id="10243" name="Zástupný symbol pro obsah 4" descr="S380004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844675"/>
            <a:ext cx="3455987" cy="4606925"/>
          </a:xfrm>
        </p:spPr>
      </p:pic>
      <p:pic>
        <p:nvPicPr>
          <p:cNvPr id="10244" name="Zástupný symbol pro obsah 5" descr="S380003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1844675"/>
            <a:ext cx="3490912" cy="4654550"/>
          </a:xfrm>
        </p:spPr>
      </p:pic>
      <p:sp>
        <p:nvSpPr>
          <p:cNvPr id="10245" name="Zástupný symbol pro text 6"/>
          <p:cNvSpPr>
            <a:spLocks noGrp="1"/>
          </p:cNvSpPr>
          <p:nvPr>
            <p:ph type="body" sz="quarter" idx="1"/>
          </p:nvPr>
        </p:nvSpPr>
        <p:spPr>
          <a:xfrm>
            <a:off x="395288" y="1052513"/>
            <a:ext cx="3455987" cy="658812"/>
          </a:xfrm>
        </p:spPr>
        <p:txBody>
          <a:bodyPr/>
          <a:lstStyle/>
          <a:p>
            <a:r>
              <a:rPr lang="cs-CZ" dirty="0" smtClean="0"/>
              <a:t>Liška obecná</a:t>
            </a:r>
          </a:p>
        </p:txBody>
      </p:sp>
      <p:sp>
        <p:nvSpPr>
          <p:cNvPr id="10246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4500563" y="1052513"/>
            <a:ext cx="3513137" cy="658812"/>
          </a:xfrm>
        </p:spPr>
        <p:txBody>
          <a:bodyPr/>
          <a:lstStyle/>
          <a:p>
            <a:r>
              <a:rPr lang="cs-CZ" dirty="0" smtClean="0"/>
              <a:t>Mýval severní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Zástupný symbol pro obsah 3" descr="S38000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476250"/>
            <a:ext cx="7921625" cy="5940425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635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3200" b="1" dirty="0" smtClean="0"/>
              <a:t>Ukázka ptáků</a:t>
            </a:r>
            <a:endParaRPr lang="cs-CZ" sz="3200" b="1" dirty="0"/>
          </a:p>
        </p:txBody>
      </p:sp>
      <p:pic>
        <p:nvPicPr>
          <p:cNvPr id="12291" name="Zástupný symbol pro obsah 6" descr="S380008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773238"/>
            <a:ext cx="3565525" cy="4751387"/>
          </a:xfrm>
        </p:spPr>
      </p:pic>
      <p:pic>
        <p:nvPicPr>
          <p:cNvPr id="12292" name="Zástupný symbol pro obsah 9" descr="S380011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1773238"/>
            <a:ext cx="3562350" cy="4749800"/>
          </a:xfrm>
        </p:spPr>
      </p:pic>
      <p:sp>
        <p:nvSpPr>
          <p:cNvPr id="12293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395288" y="981075"/>
            <a:ext cx="3600450" cy="658813"/>
          </a:xfrm>
        </p:spPr>
        <p:txBody>
          <a:bodyPr/>
          <a:lstStyle/>
          <a:p>
            <a:r>
              <a:rPr lang="cs-CZ" dirty="0" smtClean="0"/>
              <a:t>Krahujec 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</a:p>
        </p:txBody>
      </p:sp>
      <p:sp>
        <p:nvSpPr>
          <p:cNvPr id="12294" name="Zástupný symbol pro text 12"/>
          <p:cNvSpPr>
            <a:spLocks noGrp="1"/>
          </p:cNvSpPr>
          <p:nvPr>
            <p:ph type="body" sz="quarter" idx="3"/>
          </p:nvPr>
        </p:nvSpPr>
        <p:spPr>
          <a:xfrm>
            <a:off x="4427538" y="981075"/>
            <a:ext cx="3657600" cy="658813"/>
          </a:xfrm>
        </p:spPr>
        <p:txBody>
          <a:bodyPr/>
          <a:lstStyle/>
          <a:p>
            <a:r>
              <a:rPr lang="cs-CZ" dirty="0" smtClean="0"/>
              <a:t>Kavka obecná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Zástupný symbol pro obsah 3" descr="S380018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052513"/>
            <a:ext cx="7127875" cy="5345112"/>
          </a:xfrm>
        </p:spPr>
      </p:pic>
      <p:sp>
        <p:nvSpPr>
          <p:cNvPr id="13315" name="Zástupný symbol pro text 5"/>
          <p:cNvSpPr>
            <a:spLocks noGrp="1"/>
          </p:cNvSpPr>
          <p:nvPr>
            <p:ph type="body" sz="quarter" idx="1"/>
          </p:nvPr>
        </p:nvSpPr>
        <p:spPr>
          <a:xfrm>
            <a:off x="684213" y="260350"/>
            <a:ext cx="7127875" cy="658813"/>
          </a:xfrm>
        </p:spPr>
        <p:txBody>
          <a:bodyPr/>
          <a:lstStyle/>
          <a:p>
            <a:r>
              <a:rPr lang="cs-CZ" dirty="0" smtClean="0"/>
              <a:t>Puštík obecný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Zástupný symbol pro obsah 4" descr="S380022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196975"/>
            <a:ext cx="3781425" cy="5040313"/>
          </a:xfrm>
        </p:spPr>
      </p:pic>
      <p:pic>
        <p:nvPicPr>
          <p:cNvPr id="14339" name="Zástupný symbol pro obsah 5" descr="S380023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4513" y="1196975"/>
            <a:ext cx="3781425" cy="5040313"/>
          </a:xfrm>
        </p:spPr>
      </p:pic>
      <p:sp>
        <p:nvSpPr>
          <p:cNvPr id="14340" name="Zástupný symbol pro text 7"/>
          <p:cNvSpPr>
            <a:spLocks noGrp="1"/>
          </p:cNvSpPr>
          <p:nvPr>
            <p:ph type="body" sz="quarter" idx="1"/>
          </p:nvPr>
        </p:nvSpPr>
        <p:spPr>
          <a:xfrm>
            <a:off x="468313" y="333375"/>
            <a:ext cx="7704137" cy="657225"/>
          </a:xfrm>
        </p:spPr>
        <p:txBody>
          <a:bodyPr/>
          <a:lstStyle/>
          <a:p>
            <a:r>
              <a:rPr lang="cs-CZ" dirty="0" smtClean="0"/>
              <a:t>Káně lesní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7467600" cy="7064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3600" b="1" dirty="0" smtClean="0"/>
              <a:t>Fotografický seminář</a:t>
            </a:r>
            <a:endParaRPr lang="cs-CZ" sz="3600" b="1" dirty="0"/>
          </a:p>
        </p:txBody>
      </p:sp>
      <p:pic>
        <p:nvPicPr>
          <p:cNvPr id="15363" name="Zástupný symbol pro obsah 3" descr="S380026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125538"/>
            <a:ext cx="6913562" cy="5183187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7467600" cy="7778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3600" b="1" dirty="0" smtClean="0"/>
              <a:t>Večerní program</a:t>
            </a:r>
            <a:endParaRPr lang="cs-CZ" sz="3600" b="1" dirty="0"/>
          </a:p>
        </p:txBody>
      </p:sp>
      <p:pic>
        <p:nvPicPr>
          <p:cNvPr id="16387" name="Zástupný symbol pro obsah 7" descr="S3800290 – kopi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052513"/>
            <a:ext cx="7345363" cy="5632450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Vlastní 1">
      <a:dk1>
        <a:sysClr val="windowText" lastClr="000000"/>
      </a:dk1>
      <a:lt1>
        <a:srgbClr val="E5F5D7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lastní 1">
    <a:dk1>
      <a:sysClr val="windowText" lastClr="000000"/>
    </a:dk1>
    <a:lt1>
      <a:srgbClr val="E5F5D7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307</TotalTime>
  <Words>139</Words>
  <Application>Microsoft Office PowerPoint</Application>
  <PresentationFormat>Předvádění na obrazovce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Arkýř</vt:lpstr>
      <vt:lpstr>Škola v přírodě aneb příroda ve škole</vt:lpstr>
      <vt:lpstr>Pondělí 13. 6. </vt:lpstr>
      <vt:lpstr>Ukázka savců</vt:lpstr>
      <vt:lpstr>Snímek 4</vt:lpstr>
      <vt:lpstr>Ukázka ptáků</vt:lpstr>
      <vt:lpstr>Snímek 6</vt:lpstr>
      <vt:lpstr>Snímek 7</vt:lpstr>
      <vt:lpstr>Fotografický seminář</vt:lpstr>
      <vt:lpstr>Večerní program</vt:lpstr>
      <vt:lpstr>Úterý 14. 6.</vt:lpstr>
      <vt:lpstr>Botanika</vt:lpstr>
      <vt:lpstr>Určování květeny</vt:lpstr>
      <vt:lpstr>Ukázka plazů</vt:lpstr>
      <vt:lpstr>Snímek 14</vt:lpstr>
      <vt:lpstr>zhodnocení semináře</vt:lpstr>
      <vt:lpstr>Děkujeme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Škola v přírodě aneb příroda ve škole</dc:title>
  <dc:creator>Pastuchovi</dc:creator>
  <cp:lastModifiedBy>Pastuchovi</cp:lastModifiedBy>
  <cp:revision>22</cp:revision>
  <dcterms:created xsi:type="dcterms:W3CDTF">2011-06-14T12:11:35Z</dcterms:created>
  <dcterms:modified xsi:type="dcterms:W3CDTF">2011-06-19T19:30:33Z</dcterms:modified>
</cp:coreProperties>
</file>