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4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23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83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75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93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167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81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13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33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03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06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7097F-2CB0-49F6-90FA-29D18D2D2F2E}" type="datetimeFigureOut">
              <a:rPr lang="cs-CZ" smtClean="0"/>
              <a:t>20. 1. 2015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59F3D-9DA2-4350-8354-3475F28EE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43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http://www.biologickaolympiada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napsat ročníkovou práci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PRIMA</a:t>
            </a:r>
          </a:p>
          <a:p>
            <a:r>
              <a:rPr lang="cs-CZ" dirty="0" smtClean="0"/>
              <a:t>TERCIE</a:t>
            </a:r>
          </a:p>
          <a:p>
            <a:r>
              <a:rPr lang="cs-CZ" dirty="0" smtClean="0"/>
              <a:t>2014/2015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96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ZVOLIT TÉMA?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hlinkClick r:id="rId2"/>
              </a:rPr>
              <a:t>www.biologickaolympiada.cz</a:t>
            </a:r>
            <a:endParaRPr lang="cs-CZ" dirty="0" smtClean="0"/>
          </a:p>
          <a:p>
            <a:r>
              <a:rPr lang="cs-CZ" dirty="0" smtClean="0"/>
              <a:t>Co mě baví?</a:t>
            </a:r>
          </a:p>
          <a:p>
            <a:r>
              <a:rPr lang="cs-CZ" dirty="0" smtClean="0"/>
              <a:t>Kolik mám na to času?</a:t>
            </a:r>
          </a:p>
          <a:p>
            <a:r>
              <a:rPr lang="cs-CZ" dirty="0" smtClean="0"/>
              <a:t>Jaké mám podmínky?</a:t>
            </a:r>
          </a:p>
          <a:p>
            <a:r>
              <a:rPr lang="cs-CZ" dirty="0" smtClean="0"/>
              <a:t>Píšeme na počítači nebo ručně.</a:t>
            </a:r>
          </a:p>
          <a:p>
            <a:r>
              <a:rPr lang="cs-CZ" dirty="0" smtClean="0"/>
              <a:t>Fotodokumentace je nutná!</a:t>
            </a:r>
          </a:p>
          <a:p>
            <a:r>
              <a:rPr lang="cs-CZ" dirty="0" smtClean="0"/>
              <a:t>Doplnit obrázky (vlastními) a grafy nebo nákresy.</a:t>
            </a:r>
            <a:endParaRPr lang="cs-CZ" dirty="0"/>
          </a:p>
        </p:txBody>
      </p:sp>
      <p:pic>
        <p:nvPicPr>
          <p:cNvPr id="1027" name="Picture 3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00808"/>
            <a:ext cx="2343948" cy="227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83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STRANA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483768" y="1268760"/>
            <a:ext cx="4572000" cy="5355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cs-CZ" dirty="0"/>
              <a:t>GYMNÁZIUM FR. ŽIVNÉHO, BOHUMÍN</a:t>
            </a:r>
          </a:p>
          <a:p>
            <a:pPr algn="ctr"/>
            <a:r>
              <a:rPr lang="cs-CZ" dirty="0"/>
              <a:t> Ročníková práce</a:t>
            </a:r>
          </a:p>
          <a:p>
            <a:pPr algn="ctr"/>
            <a:r>
              <a:rPr lang="cs-CZ" dirty="0"/>
              <a:t>školní rok 2013/14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pPr algn="ctr"/>
            <a:r>
              <a:rPr lang="cs-CZ" b="1" dirty="0"/>
              <a:t>ETIOLOVANÉ ROSTLINY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pPr algn="r"/>
            <a:r>
              <a:rPr lang="cs-CZ" dirty="0"/>
              <a:t>Daniel </a:t>
            </a:r>
            <a:r>
              <a:rPr lang="cs-CZ" dirty="0" err="1"/>
              <a:t>Vozňák</a:t>
            </a:r>
            <a:endParaRPr lang="cs-CZ" dirty="0"/>
          </a:p>
          <a:p>
            <a:pPr algn="r"/>
            <a:r>
              <a:rPr lang="cs-CZ" dirty="0"/>
              <a:t>Třída 2.P</a:t>
            </a:r>
          </a:p>
        </p:txBody>
      </p:sp>
    </p:spTree>
    <p:extLst>
      <p:ext uri="{BB962C8B-B14F-4D97-AF65-F5344CB8AC3E}">
        <p14:creationId xmlns:p14="http://schemas.microsoft.com/office/powerpoint/2010/main" val="29953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OBSAH:</a:t>
            </a:r>
            <a:endParaRPr lang="cs-CZ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3" y="1335088"/>
            <a:ext cx="5386387" cy="418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ál 7"/>
          <p:cNvSpPr/>
          <p:nvPr/>
        </p:nvSpPr>
        <p:spPr>
          <a:xfrm>
            <a:off x="1259632" y="2348880"/>
            <a:ext cx="1728192" cy="208823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0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jsem si práci vybral?</a:t>
            </a:r>
          </a:p>
          <a:p>
            <a:r>
              <a:rPr lang="cs-CZ" dirty="0" smtClean="0"/>
              <a:t>Jak jsem postupoval při pozorování?</a:t>
            </a:r>
          </a:p>
          <a:p>
            <a:r>
              <a:rPr lang="cs-CZ" dirty="0" smtClean="0"/>
              <a:t>Kde jsem pozoroval?</a:t>
            </a:r>
          </a:p>
          <a:p>
            <a:r>
              <a:rPr lang="cs-CZ" dirty="0" smtClean="0"/>
              <a:t>Trocha teorie na úvod…..</a:t>
            </a:r>
          </a:p>
          <a:p>
            <a:endParaRPr lang="cs-CZ" dirty="0"/>
          </a:p>
        </p:txBody>
      </p:sp>
      <p:pic>
        <p:nvPicPr>
          <p:cNvPr id="6146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212976"/>
            <a:ext cx="1944216" cy="318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33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č.1: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676672"/>
          </a:xfrm>
        </p:spPr>
        <p:txBody>
          <a:bodyPr/>
          <a:lstStyle/>
          <a:p>
            <a:r>
              <a:rPr lang="cs-CZ" dirty="0" smtClean="0"/>
              <a:t>Popis postupu, místo, čas, den, apod.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1" y="1772816"/>
            <a:ext cx="4903479" cy="48169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63965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Vypracování úkolu: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Foto dokumentace</a:t>
            </a:r>
          </a:p>
          <a:p>
            <a:r>
              <a:rPr lang="cs-CZ" dirty="0" smtClean="0"/>
              <a:t>Tabulky</a:t>
            </a:r>
          </a:p>
          <a:p>
            <a:r>
              <a:rPr lang="cs-CZ" dirty="0" smtClean="0"/>
              <a:t>Grafy</a:t>
            </a:r>
          </a:p>
          <a:p>
            <a:r>
              <a:rPr lang="cs-CZ" dirty="0" smtClean="0"/>
              <a:t>Popis situace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96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tabulek</a:t>
            </a:r>
          </a:p>
          <a:p>
            <a:r>
              <a:rPr lang="cs-CZ" dirty="0" smtClean="0"/>
              <a:t>do grafů</a:t>
            </a:r>
          </a:p>
          <a:p>
            <a:r>
              <a:rPr lang="cs-CZ" dirty="0" smtClean="0"/>
              <a:t>DO TEXTU – </a:t>
            </a:r>
            <a:r>
              <a:rPr lang="cs-CZ" u="sng" dirty="0" smtClean="0"/>
              <a:t>popíšeš co vyšlo jako výsledek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0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být součástí práce</a:t>
            </a:r>
          </a:p>
          <a:p>
            <a:r>
              <a:rPr lang="cs-CZ" dirty="0" smtClean="0"/>
              <a:t>Píše se tam, k čemu jsme došli….</a:t>
            </a:r>
          </a:p>
          <a:p>
            <a:r>
              <a:rPr lang="cs-CZ" dirty="0" smtClean="0"/>
              <a:t>Shrnutí pozorování apod.</a:t>
            </a:r>
          </a:p>
          <a:p>
            <a:r>
              <a:rPr lang="cs-CZ" dirty="0" smtClean="0"/>
              <a:t>Asi půl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44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146</Words>
  <Application>Microsoft Office PowerPoint</Application>
  <PresentationFormat>Předvádění na obrazovce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Jak napsat ročníkovou práci</vt:lpstr>
      <vt:lpstr>JAK ZVOLIT TÉMA?</vt:lpstr>
      <vt:lpstr>ÚVODNÍ STRANA</vt:lpstr>
      <vt:lpstr>OBSAH:</vt:lpstr>
      <vt:lpstr>ÚVOD:</vt:lpstr>
      <vt:lpstr>Úkol č.1:</vt:lpstr>
      <vt:lpstr>Vypracování úkolu:</vt:lpstr>
      <vt:lpstr>Výsledky:</vt:lpstr>
      <vt:lpstr>ZÁVĚR: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napsat ročníkovou práci</dc:title>
  <dc:creator>biologie</dc:creator>
  <cp:lastModifiedBy>biologie</cp:lastModifiedBy>
  <cp:revision>3</cp:revision>
  <dcterms:created xsi:type="dcterms:W3CDTF">2015-01-20T08:34:02Z</dcterms:created>
  <dcterms:modified xsi:type="dcterms:W3CDTF">2015-01-20T08:57:33Z</dcterms:modified>
</cp:coreProperties>
</file>