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0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7.6.2015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 smtClean="0"/>
              <a:t>Thomas </a:t>
            </a:r>
            <a:r>
              <a:rPr lang="cs-CZ" b="0" dirty="0" err="1" smtClean="0"/>
              <a:t>Alva</a:t>
            </a:r>
            <a:r>
              <a:rPr lang="cs-CZ" b="0" dirty="0" smtClean="0"/>
              <a:t> </a:t>
            </a:r>
            <a:r>
              <a:rPr lang="cs-CZ" b="0" dirty="0" smtClean="0"/>
              <a:t>Edison</a:t>
            </a:r>
            <a:br>
              <a:rPr lang="cs-CZ" b="0" dirty="0" smtClean="0"/>
            </a:br>
            <a:r>
              <a:rPr lang="cs-CZ" b="0" dirty="0" smtClean="0"/>
              <a:t>Nikola Tesla</a:t>
            </a: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Štemon</a:t>
            </a:r>
            <a:r>
              <a:rPr lang="cs-CZ" dirty="0" smtClean="0"/>
              <a:t> 1.A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Teslův</a:t>
            </a:r>
            <a:r>
              <a:rPr lang="cs-CZ" dirty="0" smtClean="0"/>
              <a:t> transformátor</a:t>
            </a:r>
            <a:endParaRPr lang="cs-CZ" dirty="0"/>
          </a:p>
        </p:txBody>
      </p:sp>
      <p:pic>
        <p:nvPicPr>
          <p:cNvPr id="4" name="Zástupný symbol pro obsah 3" descr="1_7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5038725" cy="4086225"/>
          </a:xfrm>
        </p:spPr>
      </p:pic>
      <p:pic>
        <p:nvPicPr>
          <p:cNvPr id="6" name="Obrázek 5" descr="13_tesla_125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647" y="2060848"/>
            <a:ext cx="4494353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Válka o proud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letech počátků zavádění elektrické energie do běžného života byla velmi ostře diskutována otázka vhodnosti použití stejnosměrného nebo střídavého elektrického proudu. Edison byl stoupencem první možnosti, zastáncem druhé byli Nikola Tesla a </a:t>
            </a:r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Westinghouse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4" name="Zástupný symbol pro obsah 3" descr="1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byl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Thomas </a:t>
            </a:r>
            <a:r>
              <a:rPr lang="cs-CZ" dirty="0" err="1" smtClean="0"/>
              <a:t>Alva</a:t>
            </a:r>
            <a:r>
              <a:rPr lang="cs-CZ" dirty="0" smtClean="0"/>
              <a:t> </a:t>
            </a:r>
            <a:r>
              <a:rPr lang="cs-CZ" dirty="0" smtClean="0"/>
              <a:t>Edison byl</a:t>
            </a:r>
            <a:r>
              <a:rPr lang="cs-CZ" dirty="0" smtClean="0"/>
              <a:t> americký vynálezce. Na jeho jméno je vedeno </a:t>
            </a:r>
            <a:r>
              <a:rPr lang="cs-CZ" dirty="0" smtClean="0"/>
              <a:t>1692</a:t>
            </a:r>
            <a:r>
              <a:rPr lang="cs-CZ" dirty="0" smtClean="0"/>
              <a:t> patentů, další tisíce jich registrovaly jeho firmy.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 smtClean="0"/>
              <a:t>nejznámější Edisonovy vynálezy patří fonograf (předchůdce gramofonu) a žárovka . </a:t>
            </a:r>
            <a:endParaRPr lang="cs-CZ" dirty="0" smtClean="0"/>
          </a:p>
          <a:p>
            <a:r>
              <a:rPr lang="cs-CZ" dirty="0" smtClean="0"/>
              <a:t>Edison </a:t>
            </a:r>
            <a:r>
              <a:rPr lang="cs-CZ" dirty="0" smtClean="0"/>
              <a:t>je také zakladatelem dodnes vydávaného prestižního časopisu </a:t>
            </a:r>
            <a:r>
              <a:rPr lang="cs-CZ" i="1" u="sng" dirty="0" smtClean="0"/>
              <a:t>Science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ed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392487" cy="56214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Žárovka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 roce 1879 začaly první zkoušky snad největšího Edisonova vynálezu. </a:t>
            </a:r>
            <a:r>
              <a:rPr lang="cs-CZ" b="1" dirty="0" smtClean="0"/>
              <a:t>První žárovka</a:t>
            </a:r>
            <a:r>
              <a:rPr lang="cs-CZ" dirty="0" smtClean="0"/>
              <a:t> na malou chvíli zablikala právě na jaře 1879. </a:t>
            </a:r>
            <a:endParaRPr lang="cs-CZ" dirty="0" smtClean="0"/>
          </a:p>
          <a:p>
            <a:r>
              <a:rPr lang="cs-CZ" dirty="0" smtClean="0"/>
              <a:t>Až </a:t>
            </a:r>
            <a:r>
              <a:rPr lang="cs-CZ" dirty="0" smtClean="0"/>
              <a:t>21. října 1879 se naplno rozzářila první žárovka. První žárovky ale svítily jen několik hodin. Edison proto započal se sérií testů s cílem přiblížit svůj vynález praktickému využití. </a:t>
            </a:r>
            <a:endParaRPr lang="cs-CZ" dirty="0" smtClean="0"/>
          </a:p>
          <a:p>
            <a:r>
              <a:rPr lang="cs-CZ" dirty="0" smtClean="0"/>
              <a:t>Edison </a:t>
            </a:r>
            <a:r>
              <a:rPr lang="cs-CZ" dirty="0" smtClean="0"/>
              <a:t>ovšem vytvořil nejen žárovku, ale celý systém nutný pro její "rozsvícení". Bylo třeba postavit elektrárnu, elektřinu rozvést (1882). I toto vytvořil Edison.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Edisonova žárovka </a:t>
            </a:r>
            <a:endParaRPr lang="cs-CZ" dirty="0"/>
          </a:p>
        </p:txBody>
      </p:sp>
      <p:pic>
        <p:nvPicPr>
          <p:cNvPr id="4" name="Zástupný symbol pro obsah 3" descr="edison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518432" cy="4525963"/>
          </a:xfrm>
        </p:spPr>
      </p:pic>
      <p:pic>
        <p:nvPicPr>
          <p:cNvPr id="5" name="Obrázek 4" descr="25875-elektricka-zaro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644008" cy="4552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úsporné žárovky</a:t>
            </a:r>
            <a:endParaRPr lang="cs-CZ" dirty="0"/>
          </a:p>
        </p:txBody>
      </p:sp>
      <p:pic>
        <p:nvPicPr>
          <p:cNvPr id="4" name="Zástupný symbol pro obsah 3" descr="510-114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5"/>
            <a:ext cx="9144000" cy="53732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„Vynález je jen 1 % inspirace a 99 % dřiny</a:t>
            </a:r>
            <a:r>
              <a:rPr lang="cs-CZ" dirty="0" smtClean="0"/>
              <a:t>.“</a:t>
            </a:r>
            <a:endParaRPr lang="cs-CZ" dirty="0" smtClean="0"/>
          </a:p>
          <a:p>
            <a:r>
              <a:rPr lang="cs-CZ" dirty="0" smtClean="0"/>
              <a:t>„Spát lze čtyři hodiny denně, spát déle je nemístný přepych.“</a:t>
            </a:r>
          </a:p>
          <a:p>
            <a:r>
              <a:rPr lang="cs-CZ" dirty="0" smtClean="0"/>
              <a:t>„Tajemství úspěchu v životě není dělat, co se nám líbí, ale nalézat zalíbení v tom, co děláme.“</a:t>
            </a:r>
          </a:p>
          <a:p>
            <a:r>
              <a:rPr lang="cs-CZ" dirty="0" smtClean="0"/>
              <a:t>„Na léčení trápení je práce lepší než láhev whisky</a:t>
            </a:r>
            <a:r>
              <a:rPr lang="cs-CZ" dirty="0" smtClean="0"/>
              <a:t>.“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smtClean="0"/>
              <a:t>Mám neobyčejnou úctu a obdiv vůči každému inženýrovi, zejména vůči největšímu z nich – Bohu."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Nikola Tesla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Nikola </a:t>
            </a:r>
            <a:r>
              <a:rPr lang="cs-CZ" dirty="0" smtClean="0"/>
              <a:t>Tesla</a:t>
            </a:r>
            <a:r>
              <a:rPr lang="cs-CZ" dirty="0" smtClean="0"/>
              <a:t> byl srbský vynálezce, fyzik a konstruktér elektrických strojů, zařízení a </a:t>
            </a:r>
            <a:r>
              <a:rPr lang="cs-CZ" dirty="0" smtClean="0"/>
              <a:t>přístrojů.</a:t>
            </a:r>
          </a:p>
          <a:p>
            <a:r>
              <a:rPr lang="cs-CZ" dirty="0" smtClean="0"/>
              <a:t>Po </a:t>
            </a:r>
            <a:r>
              <a:rPr lang="cs-CZ" dirty="0" smtClean="0"/>
              <a:t>předvedení bezdrátové telekomunikace v roce 1893 a po vítězství v tzv. „válce proudů“ proti Thomasi A. Edisonovi byl všeobecně respektován jako nejvýznamnější americký elektrotechnický inženýr.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 smtClean="0"/>
              <a:t>práce daly základ moderní elektrotechnice a mnoho jeho objevů mělo zásadní význam pro budoucnost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Nikola Tesla</a:t>
            </a:r>
            <a:endParaRPr lang="cs-CZ" dirty="0"/>
          </a:p>
        </p:txBody>
      </p:sp>
      <p:pic>
        <p:nvPicPr>
          <p:cNvPr id="4" name="Zástupný symbol pro obsah 3" descr="Tesla_circa_189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2744" y="1600200"/>
            <a:ext cx="337651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57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Technický</vt:lpstr>
      <vt:lpstr>Thomas Alva Edison Nikola Tesla </vt:lpstr>
      <vt:lpstr>Kdo to byl ?</vt:lpstr>
      <vt:lpstr>Snímek 3</vt:lpstr>
      <vt:lpstr>Žárovka </vt:lpstr>
      <vt:lpstr>Edisonova žárovka </vt:lpstr>
      <vt:lpstr>Dnešní úsporné žárovky</vt:lpstr>
      <vt:lpstr>Výroky</vt:lpstr>
      <vt:lpstr>Nikola Tesla </vt:lpstr>
      <vt:lpstr>Nikola Tesla</vt:lpstr>
      <vt:lpstr>Teslův transformátor</vt:lpstr>
      <vt:lpstr>Válka o proud 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Korkey Buchek</dc:title>
  <dc:creator>stemik</dc:creator>
  <cp:lastModifiedBy>Petr</cp:lastModifiedBy>
  <cp:revision>6</cp:revision>
  <dcterms:created xsi:type="dcterms:W3CDTF">2015-04-20T04:55:45Z</dcterms:created>
  <dcterms:modified xsi:type="dcterms:W3CDTF">2015-06-07T13:38:07Z</dcterms:modified>
</cp:coreProperties>
</file>