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70" r:id="rId4"/>
    <p:sldId id="259" r:id="rId5"/>
    <p:sldId id="271" r:id="rId6"/>
    <p:sldId id="260" r:id="rId7"/>
    <p:sldId id="268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5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57A04-094D-4AF9-8001-8626F301255A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1181EA1-CE31-4080-87C8-684A555BE3EC}">
      <dgm:prSet custT="1"/>
      <dgm:spPr/>
      <dgm:t>
        <a:bodyPr/>
        <a:lstStyle/>
        <a:p>
          <a:pPr rtl="0"/>
          <a:r>
            <a:rPr lang="cs-CZ" sz="1100" b="1" i="1" dirty="0" smtClean="0"/>
            <a:t>dle způsobu excitace</a:t>
          </a:r>
          <a:r>
            <a:rPr lang="cs-CZ" sz="700" b="1" i="1" dirty="0" smtClean="0"/>
            <a:t>:</a:t>
          </a:r>
          <a:endParaRPr lang="cs-CZ" sz="700" dirty="0"/>
        </a:p>
      </dgm:t>
    </dgm:pt>
    <dgm:pt modelId="{4C368745-851B-4B1F-95CB-9AA119920A79}" type="parTrans" cxnId="{FD79F991-222A-42B1-A725-5FB2AF24D96C}">
      <dgm:prSet/>
      <dgm:spPr/>
      <dgm:t>
        <a:bodyPr/>
        <a:lstStyle/>
        <a:p>
          <a:endParaRPr lang="cs-CZ"/>
        </a:p>
      </dgm:t>
    </dgm:pt>
    <dgm:pt modelId="{CB30EC27-B902-4F31-B678-ED465C3D83BF}" type="sibTrans" cxnId="{FD79F991-222A-42B1-A725-5FB2AF24D96C}">
      <dgm:prSet/>
      <dgm:spPr/>
      <dgm:t>
        <a:bodyPr/>
        <a:lstStyle/>
        <a:p>
          <a:endParaRPr lang="cs-CZ"/>
        </a:p>
      </dgm:t>
    </dgm:pt>
    <dgm:pt modelId="{5BB36A02-EC1D-4F74-BA48-EC95F11F5D94}">
      <dgm:prSet custT="1"/>
      <dgm:spPr/>
      <dgm:t>
        <a:bodyPr/>
        <a:lstStyle/>
        <a:p>
          <a:pPr algn="ctr" rtl="0"/>
          <a:r>
            <a:rPr lang="cs-CZ" sz="1100" b="0" i="1" dirty="0" smtClean="0">
              <a:solidFill>
                <a:schemeClr val="bg1"/>
              </a:solidFill>
            </a:rPr>
            <a:t>Fotoluminiscence</a:t>
          </a:r>
          <a:endParaRPr lang="cs-CZ" sz="1100" b="0" dirty="0">
            <a:solidFill>
              <a:schemeClr val="bg1"/>
            </a:solidFill>
          </a:endParaRPr>
        </a:p>
      </dgm:t>
    </dgm:pt>
    <dgm:pt modelId="{AB5135F6-AEFA-4C61-8DAA-633FBFF9B5BA}" type="parTrans" cxnId="{519F9673-9214-4FE7-BE28-9C55AD3F2A29}">
      <dgm:prSet/>
      <dgm:spPr/>
      <dgm:t>
        <a:bodyPr/>
        <a:lstStyle/>
        <a:p>
          <a:endParaRPr lang="cs-CZ"/>
        </a:p>
      </dgm:t>
    </dgm:pt>
    <dgm:pt modelId="{DD32604F-5105-4135-B067-F9AADE7D7C0E}" type="sibTrans" cxnId="{519F9673-9214-4FE7-BE28-9C55AD3F2A29}">
      <dgm:prSet/>
      <dgm:spPr/>
      <dgm:t>
        <a:bodyPr/>
        <a:lstStyle/>
        <a:p>
          <a:endParaRPr lang="cs-CZ"/>
        </a:p>
      </dgm:t>
    </dgm:pt>
    <dgm:pt modelId="{D7935CF9-8F33-4C61-AAF2-6BAEE0AC8A9C}">
      <dgm:prSet custT="1"/>
      <dgm:spPr/>
      <dgm:t>
        <a:bodyPr/>
        <a:lstStyle/>
        <a:p>
          <a:pPr algn="ctr" rtl="0"/>
          <a:r>
            <a:rPr lang="cs-CZ" sz="1100" b="0" i="1" dirty="0" smtClean="0"/>
            <a:t>Chemiluminiscence</a:t>
          </a:r>
          <a:endParaRPr lang="cs-CZ" sz="1100" b="0" dirty="0"/>
        </a:p>
      </dgm:t>
    </dgm:pt>
    <dgm:pt modelId="{903417E9-BA23-4B79-AB7E-EBE007FC8241}" type="parTrans" cxnId="{2BAF679B-579F-450C-A367-398F1A11A584}">
      <dgm:prSet/>
      <dgm:spPr/>
      <dgm:t>
        <a:bodyPr/>
        <a:lstStyle/>
        <a:p>
          <a:endParaRPr lang="cs-CZ"/>
        </a:p>
      </dgm:t>
    </dgm:pt>
    <dgm:pt modelId="{8AC589B2-621E-40A7-89AC-457CA2929593}" type="sibTrans" cxnId="{2BAF679B-579F-450C-A367-398F1A11A584}">
      <dgm:prSet/>
      <dgm:spPr/>
      <dgm:t>
        <a:bodyPr/>
        <a:lstStyle/>
        <a:p>
          <a:endParaRPr lang="cs-CZ"/>
        </a:p>
      </dgm:t>
    </dgm:pt>
    <dgm:pt modelId="{ABFDAEB0-0752-471E-AD6F-C16AAFCE394A}">
      <dgm:prSet custT="1"/>
      <dgm:spPr/>
      <dgm:t>
        <a:bodyPr/>
        <a:lstStyle/>
        <a:p>
          <a:pPr algn="ctr" rtl="0"/>
          <a:r>
            <a:rPr lang="pt-BR" sz="1100" b="0" i="1" dirty="0" smtClean="0"/>
            <a:t>Elektroluminiscence</a:t>
          </a:r>
          <a:endParaRPr lang="cs-CZ" sz="1100" b="0" i="1" dirty="0"/>
        </a:p>
      </dgm:t>
    </dgm:pt>
    <dgm:pt modelId="{F4003E49-FF24-4AFA-B94F-B3308F5FEEED}" type="parTrans" cxnId="{D56138A0-9826-432D-82CD-EDF23FC38E47}">
      <dgm:prSet/>
      <dgm:spPr/>
      <dgm:t>
        <a:bodyPr/>
        <a:lstStyle/>
        <a:p>
          <a:endParaRPr lang="cs-CZ"/>
        </a:p>
      </dgm:t>
    </dgm:pt>
    <dgm:pt modelId="{3FC8CD8A-38C8-4E36-945B-1538E1304830}" type="sibTrans" cxnId="{D56138A0-9826-432D-82CD-EDF23FC38E47}">
      <dgm:prSet/>
      <dgm:spPr/>
      <dgm:t>
        <a:bodyPr/>
        <a:lstStyle/>
        <a:p>
          <a:endParaRPr lang="cs-CZ"/>
        </a:p>
      </dgm:t>
    </dgm:pt>
    <dgm:pt modelId="{31A3FB2F-8911-48CA-B1A4-A89547BD84B3}">
      <dgm:prSet custT="1"/>
      <dgm:spPr/>
      <dgm:t>
        <a:bodyPr/>
        <a:lstStyle/>
        <a:p>
          <a:pPr algn="ctr" rtl="0"/>
          <a:r>
            <a:rPr lang="cs-CZ" sz="1100" b="0" dirty="0" smtClean="0"/>
            <a:t>Triboluminiscence</a:t>
          </a:r>
          <a:endParaRPr lang="cs-CZ" sz="1100" b="0" dirty="0"/>
        </a:p>
      </dgm:t>
    </dgm:pt>
    <dgm:pt modelId="{7B0A3C32-6562-4C16-99B6-A716997AFD86}" type="parTrans" cxnId="{0A3D1D9D-8B3B-4CB5-8791-1537D711E652}">
      <dgm:prSet/>
      <dgm:spPr/>
      <dgm:t>
        <a:bodyPr/>
        <a:lstStyle/>
        <a:p>
          <a:endParaRPr lang="cs-CZ"/>
        </a:p>
      </dgm:t>
    </dgm:pt>
    <dgm:pt modelId="{5431AAE1-265C-4E69-8E90-77873EB0488C}" type="sibTrans" cxnId="{0A3D1D9D-8B3B-4CB5-8791-1537D711E652}">
      <dgm:prSet/>
      <dgm:spPr/>
      <dgm:t>
        <a:bodyPr/>
        <a:lstStyle/>
        <a:p>
          <a:endParaRPr lang="cs-CZ"/>
        </a:p>
      </dgm:t>
    </dgm:pt>
    <dgm:pt modelId="{05CEF73F-0F33-4C12-A963-61A4742AD9BC}">
      <dgm:prSet custT="1"/>
      <dgm:spPr/>
      <dgm:t>
        <a:bodyPr/>
        <a:lstStyle/>
        <a:p>
          <a:pPr algn="ctr" rtl="0"/>
          <a:r>
            <a:rPr lang="cs-CZ" sz="1100" b="0" i="1" dirty="0" err="1" smtClean="0"/>
            <a:t>Katodoluminiscence</a:t>
          </a:r>
          <a:endParaRPr lang="cs-CZ" sz="1100" b="0" dirty="0"/>
        </a:p>
      </dgm:t>
    </dgm:pt>
    <dgm:pt modelId="{EBE7B864-4732-4A4B-9F7D-8216CFC6B960}" type="parTrans" cxnId="{6212E3D5-95DB-493D-A04B-A9B453673935}">
      <dgm:prSet/>
      <dgm:spPr/>
      <dgm:t>
        <a:bodyPr/>
        <a:lstStyle/>
        <a:p>
          <a:endParaRPr lang="cs-CZ"/>
        </a:p>
      </dgm:t>
    </dgm:pt>
    <dgm:pt modelId="{15E08638-9888-45E9-89F3-DFFE8A32B8E4}" type="sibTrans" cxnId="{6212E3D5-95DB-493D-A04B-A9B453673935}">
      <dgm:prSet/>
      <dgm:spPr/>
      <dgm:t>
        <a:bodyPr/>
        <a:lstStyle/>
        <a:p>
          <a:endParaRPr lang="cs-CZ"/>
        </a:p>
      </dgm:t>
    </dgm:pt>
    <dgm:pt modelId="{9F66D735-76F6-42BA-B61B-7ABA4DB9D49C}">
      <dgm:prSet custT="1"/>
      <dgm:spPr/>
      <dgm:t>
        <a:bodyPr/>
        <a:lstStyle/>
        <a:p>
          <a:pPr algn="ctr" rtl="0"/>
          <a:r>
            <a:rPr lang="cs-CZ" sz="1100" b="0" i="1" dirty="0" smtClean="0"/>
            <a:t>Termoluminiscence</a:t>
          </a:r>
          <a:endParaRPr lang="cs-CZ" sz="1100" b="0" dirty="0"/>
        </a:p>
      </dgm:t>
    </dgm:pt>
    <dgm:pt modelId="{C6A61ADE-161D-44B2-A5D2-125C7F40489B}" type="parTrans" cxnId="{69925221-6746-4538-A5DD-176527C0289F}">
      <dgm:prSet/>
      <dgm:spPr/>
      <dgm:t>
        <a:bodyPr/>
        <a:lstStyle/>
        <a:p>
          <a:endParaRPr lang="cs-CZ"/>
        </a:p>
      </dgm:t>
    </dgm:pt>
    <dgm:pt modelId="{3AACB51D-8D65-4392-A42D-37BE7AD15EF7}" type="sibTrans" cxnId="{69925221-6746-4538-A5DD-176527C0289F}">
      <dgm:prSet/>
      <dgm:spPr/>
      <dgm:t>
        <a:bodyPr/>
        <a:lstStyle/>
        <a:p>
          <a:endParaRPr lang="cs-CZ"/>
        </a:p>
      </dgm:t>
    </dgm:pt>
    <dgm:pt modelId="{A965C149-E11D-4C33-98C3-05B2C099D06C}" type="asst">
      <dgm:prSet/>
      <dgm:spPr/>
      <dgm:t>
        <a:bodyPr/>
        <a:lstStyle/>
        <a:p>
          <a:r>
            <a:rPr lang="cs-CZ" dirty="0" smtClean="0"/>
            <a:t>Dělení luminiscence</a:t>
          </a:r>
          <a:endParaRPr lang="cs-CZ" dirty="0"/>
        </a:p>
      </dgm:t>
    </dgm:pt>
    <dgm:pt modelId="{7FFC3DB6-42A1-46A2-A28F-432AB9A175F0}" type="parTrans" cxnId="{AC429EFC-9734-48E1-A553-FD1E5B006805}">
      <dgm:prSet/>
      <dgm:spPr/>
      <dgm:t>
        <a:bodyPr/>
        <a:lstStyle/>
        <a:p>
          <a:endParaRPr lang="cs-CZ"/>
        </a:p>
      </dgm:t>
    </dgm:pt>
    <dgm:pt modelId="{30880C6A-F795-4D04-AC60-2B81D416D1EC}" type="sibTrans" cxnId="{AC429EFC-9734-48E1-A553-FD1E5B006805}">
      <dgm:prSet/>
      <dgm:spPr/>
      <dgm:t>
        <a:bodyPr/>
        <a:lstStyle/>
        <a:p>
          <a:endParaRPr lang="cs-CZ"/>
        </a:p>
      </dgm:t>
    </dgm:pt>
    <dgm:pt modelId="{32B3E744-3ED9-443F-8808-F4F99B7495C9}">
      <dgm:prSet custT="1"/>
      <dgm:spPr>
        <a:solidFill>
          <a:schemeClr val="accent1"/>
        </a:solidFill>
      </dgm:spPr>
      <dgm:t>
        <a:bodyPr/>
        <a:lstStyle/>
        <a:p>
          <a:r>
            <a:rPr lang="cs-CZ" sz="1100" b="0" dirty="0" smtClean="0"/>
            <a:t>dle doby trvání luminiscence po skončení excitace:</a:t>
          </a:r>
        </a:p>
      </dgm:t>
    </dgm:pt>
    <dgm:pt modelId="{9A87D8A5-4F1E-48D8-AB01-2F067BA1C5CC}" type="parTrans" cxnId="{535435C6-E66D-4B34-8D7F-81E5C5010084}">
      <dgm:prSet/>
      <dgm:spPr/>
      <dgm:t>
        <a:bodyPr/>
        <a:lstStyle/>
        <a:p>
          <a:endParaRPr lang="cs-CZ"/>
        </a:p>
      </dgm:t>
    </dgm:pt>
    <dgm:pt modelId="{15665D5A-ADFF-4582-869B-AD3AAC5374E8}" type="sibTrans" cxnId="{535435C6-E66D-4B34-8D7F-81E5C5010084}">
      <dgm:prSet/>
      <dgm:spPr/>
      <dgm:t>
        <a:bodyPr/>
        <a:lstStyle/>
        <a:p>
          <a:endParaRPr lang="cs-CZ"/>
        </a:p>
      </dgm:t>
    </dgm:pt>
    <dgm:pt modelId="{B12FBA3D-727A-4DFB-95AE-BFB89F55153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1100" dirty="0" smtClean="0"/>
            <a:t>Fluorescence</a:t>
          </a:r>
          <a:endParaRPr lang="cs-CZ" sz="1100" dirty="0"/>
        </a:p>
      </dgm:t>
    </dgm:pt>
    <dgm:pt modelId="{BE3F7646-B43C-4C3D-B7DC-8C456B8484C5}" type="parTrans" cxnId="{22A1079B-0611-41EB-B59A-50D4DE5BA340}">
      <dgm:prSet/>
      <dgm:spPr/>
      <dgm:t>
        <a:bodyPr/>
        <a:lstStyle/>
        <a:p>
          <a:endParaRPr lang="cs-CZ"/>
        </a:p>
      </dgm:t>
    </dgm:pt>
    <dgm:pt modelId="{74249736-8FD7-4C8A-AAA3-10166F98AD56}" type="sibTrans" cxnId="{22A1079B-0611-41EB-B59A-50D4DE5BA340}">
      <dgm:prSet/>
      <dgm:spPr/>
      <dgm:t>
        <a:bodyPr/>
        <a:lstStyle/>
        <a:p>
          <a:endParaRPr lang="cs-CZ"/>
        </a:p>
      </dgm:t>
    </dgm:pt>
    <dgm:pt modelId="{2C7F3E9B-9120-4044-9F1D-92C7CDC853F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1100" dirty="0" smtClean="0"/>
            <a:t>Fosforescence</a:t>
          </a:r>
          <a:endParaRPr lang="cs-CZ" sz="1100" dirty="0"/>
        </a:p>
      </dgm:t>
    </dgm:pt>
    <dgm:pt modelId="{3D61DA39-868B-4AE2-A367-84909A94D117}" type="parTrans" cxnId="{1399435A-7265-4CB2-B53F-2F1D33BD5BC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cs-CZ"/>
        </a:p>
      </dgm:t>
    </dgm:pt>
    <dgm:pt modelId="{496F7047-DCD1-4A4C-A975-AA4D54B192AA}" type="sibTrans" cxnId="{1399435A-7265-4CB2-B53F-2F1D33BD5BCD}">
      <dgm:prSet/>
      <dgm:spPr/>
      <dgm:t>
        <a:bodyPr/>
        <a:lstStyle/>
        <a:p>
          <a:endParaRPr lang="cs-CZ"/>
        </a:p>
      </dgm:t>
    </dgm:pt>
    <dgm:pt modelId="{F0F83492-F3F8-4268-84BF-C435CAA94647}" type="pres">
      <dgm:prSet presAssocID="{2AC57A04-094D-4AF9-8001-8626F30125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1D04BEC-706F-4CB1-8FB6-066869F84252}" type="pres">
      <dgm:prSet presAssocID="{B1181EA1-CE31-4080-87C8-684A555BE3EC}" presName="hierRoot1" presStyleCnt="0">
        <dgm:presLayoutVars>
          <dgm:hierBranch val="init"/>
        </dgm:presLayoutVars>
      </dgm:prSet>
      <dgm:spPr/>
    </dgm:pt>
    <dgm:pt modelId="{7F255D3B-028B-4251-8F6F-ED511AF3BF29}" type="pres">
      <dgm:prSet presAssocID="{B1181EA1-CE31-4080-87C8-684A555BE3EC}" presName="rootComposite1" presStyleCnt="0"/>
      <dgm:spPr/>
    </dgm:pt>
    <dgm:pt modelId="{7B96791E-6D3E-4FBF-9B95-1212AC522A0A}" type="pres">
      <dgm:prSet presAssocID="{B1181EA1-CE31-4080-87C8-684A555BE3EC}" presName="rootText1" presStyleLbl="node0" presStyleIdx="0" presStyleCnt="1" custScaleX="255192" custScaleY="121630" custLinFactX="100000" custLinFactNeighborX="180752" custLinFactNeighborY="-5065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B8BAB6B-C838-4CFE-8203-339B7E25CD9A}" type="pres">
      <dgm:prSet presAssocID="{B1181EA1-CE31-4080-87C8-684A555BE3E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722EEED3-B438-4582-BBAD-DA5EFBC6701D}" type="pres">
      <dgm:prSet presAssocID="{B1181EA1-CE31-4080-87C8-684A555BE3EC}" presName="hierChild2" presStyleCnt="0"/>
      <dgm:spPr/>
    </dgm:pt>
    <dgm:pt modelId="{4B93C2D0-8897-4C43-B058-34DDAEEAFBBB}" type="pres">
      <dgm:prSet presAssocID="{AB5135F6-AEFA-4C61-8DAA-633FBFF9B5BA}" presName="Name37" presStyleLbl="parChTrans1D2" presStyleIdx="0" presStyleCnt="7"/>
      <dgm:spPr/>
      <dgm:t>
        <a:bodyPr/>
        <a:lstStyle/>
        <a:p>
          <a:endParaRPr lang="cs-CZ"/>
        </a:p>
      </dgm:t>
    </dgm:pt>
    <dgm:pt modelId="{C9EE3A2E-F9BD-4326-AF33-9401F0791E27}" type="pres">
      <dgm:prSet presAssocID="{5BB36A02-EC1D-4F74-BA48-EC95F11F5D94}" presName="hierRoot2" presStyleCnt="0">
        <dgm:presLayoutVars>
          <dgm:hierBranch val="init"/>
        </dgm:presLayoutVars>
      </dgm:prSet>
      <dgm:spPr/>
    </dgm:pt>
    <dgm:pt modelId="{1F744104-B600-4B35-9029-8F4A63E392EB}" type="pres">
      <dgm:prSet presAssocID="{5BB36A02-EC1D-4F74-BA48-EC95F11F5D94}" presName="rootComposite" presStyleCnt="0"/>
      <dgm:spPr/>
    </dgm:pt>
    <dgm:pt modelId="{9E497AA6-45C6-4BD2-A4EB-4F3FD9E84CF9}" type="pres">
      <dgm:prSet presAssocID="{5BB36A02-EC1D-4F74-BA48-EC95F11F5D94}" presName="rootText" presStyleLbl="node2" presStyleIdx="0" presStyleCnt="6" custScaleX="190442" custScaleY="125124" custLinFactX="361116" custLinFactY="-407535" custLinFactNeighborX="400000" custLinFactNeighborY="-5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F49AEF-CE49-48DE-A3EB-866195A1D65B}" type="pres">
      <dgm:prSet presAssocID="{5BB36A02-EC1D-4F74-BA48-EC95F11F5D94}" presName="rootConnector" presStyleLbl="node2" presStyleIdx="0" presStyleCnt="6"/>
      <dgm:spPr/>
      <dgm:t>
        <a:bodyPr/>
        <a:lstStyle/>
        <a:p>
          <a:endParaRPr lang="cs-CZ"/>
        </a:p>
      </dgm:t>
    </dgm:pt>
    <dgm:pt modelId="{CFD169C7-CAF0-4457-85FC-DFC39297F959}" type="pres">
      <dgm:prSet presAssocID="{5BB36A02-EC1D-4F74-BA48-EC95F11F5D94}" presName="hierChild4" presStyleCnt="0"/>
      <dgm:spPr/>
    </dgm:pt>
    <dgm:pt modelId="{D43AD89F-48E7-4BFF-A96B-DEB6A0DD8EDF}" type="pres">
      <dgm:prSet presAssocID="{5BB36A02-EC1D-4F74-BA48-EC95F11F5D94}" presName="hierChild5" presStyleCnt="0"/>
      <dgm:spPr/>
    </dgm:pt>
    <dgm:pt modelId="{50C06854-79C3-49C3-84D7-E50167CDEE55}" type="pres">
      <dgm:prSet presAssocID="{903417E9-BA23-4B79-AB7E-EBE007FC8241}" presName="Name37" presStyleLbl="parChTrans1D2" presStyleIdx="1" presStyleCnt="7"/>
      <dgm:spPr/>
      <dgm:t>
        <a:bodyPr/>
        <a:lstStyle/>
        <a:p>
          <a:endParaRPr lang="cs-CZ"/>
        </a:p>
      </dgm:t>
    </dgm:pt>
    <dgm:pt modelId="{0D19A680-0182-4F4C-BAE2-FA1E0617AF18}" type="pres">
      <dgm:prSet presAssocID="{D7935CF9-8F33-4C61-AAF2-6BAEE0AC8A9C}" presName="hierRoot2" presStyleCnt="0">
        <dgm:presLayoutVars>
          <dgm:hierBranch val="init"/>
        </dgm:presLayoutVars>
      </dgm:prSet>
      <dgm:spPr/>
    </dgm:pt>
    <dgm:pt modelId="{BDA79BD7-22C2-4BC3-97B1-62D655174EBF}" type="pres">
      <dgm:prSet presAssocID="{D7935CF9-8F33-4C61-AAF2-6BAEE0AC8A9C}" presName="rootComposite" presStyleCnt="0"/>
      <dgm:spPr/>
    </dgm:pt>
    <dgm:pt modelId="{E3B3C349-8AEB-4DF6-BFDD-93A29B3858CB}" type="pres">
      <dgm:prSet presAssocID="{D7935CF9-8F33-4C61-AAF2-6BAEE0AC8A9C}" presName="rootText" presStyleLbl="node2" presStyleIdx="1" presStyleCnt="6" custScaleX="176341" custScaleY="156513" custLinFactX="259367" custLinFactY="-304013" custLinFactNeighborX="300000" custLinFactNeighborY="-4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9FAA3EC-5617-4588-9BB1-3F17486719E7}" type="pres">
      <dgm:prSet presAssocID="{D7935CF9-8F33-4C61-AAF2-6BAEE0AC8A9C}" presName="rootConnector" presStyleLbl="node2" presStyleIdx="1" presStyleCnt="6"/>
      <dgm:spPr/>
      <dgm:t>
        <a:bodyPr/>
        <a:lstStyle/>
        <a:p>
          <a:endParaRPr lang="cs-CZ"/>
        </a:p>
      </dgm:t>
    </dgm:pt>
    <dgm:pt modelId="{F64EB5EF-52BA-45F7-AB2A-1663B5EF258D}" type="pres">
      <dgm:prSet presAssocID="{D7935CF9-8F33-4C61-AAF2-6BAEE0AC8A9C}" presName="hierChild4" presStyleCnt="0"/>
      <dgm:spPr/>
    </dgm:pt>
    <dgm:pt modelId="{7043DFF7-4CF1-4D19-B1E7-CD641CB27BE6}" type="pres">
      <dgm:prSet presAssocID="{D7935CF9-8F33-4C61-AAF2-6BAEE0AC8A9C}" presName="hierChild5" presStyleCnt="0"/>
      <dgm:spPr/>
    </dgm:pt>
    <dgm:pt modelId="{5CF3EA17-2FEE-48CE-8220-BC9ABA144D6E}" type="pres">
      <dgm:prSet presAssocID="{F4003E49-FF24-4AFA-B94F-B3308F5FEEED}" presName="Name37" presStyleLbl="parChTrans1D2" presStyleIdx="2" presStyleCnt="7"/>
      <dgm:spPr/>
      <dgm:t>
        <a:bodyPr/>
        <a:lstStyle/>
        <a:p>
          <a:endParaRPr lang="cs-CZ"/>
        </a:p>
      </dgm:t>
    </dgm:pt>
    <dgm:pt modelId="{EE46D84C-18AC-4066-A620-E6787709D5B7}" type="pres">
      <dgm:prSet presAssocID="{ABFDAEB0-0752-471E-AD6F-C16AAFCE394A}" presName="hierRoot2" presStyleCnt="0">
        <dgm:presLayoutVars>
          <dgm:hierBranch val="init"/>
        </dgm:presLayoutVars>
      </dgm:prSet>
      <dgm:spPr/>
    </dgm:pt>
    <dgm:pt modelId="{866B88FE-D52B-4966-B58A-884C6E7B1D71}" type="pres">
      <dgm:prSet presAssocID="{ABFDAEB0-0752-471E-AD6F-C16AAFCE394A}" presName="rootComposite" presStyleCnt="0"/>
      <dgm:spPr/>
    </dgm:pt>
    <dgm:pt modelId="{1FF281AD-70F3-4AD3-BF02-249B125A91BE}" type="pres">
      <dgm:prSet presAssocID="{ABFDAEB0-0752-471E-AD6F-C16AAFCE394A}" presName="rootText" presStyleLbl="node2" presStyleIdx="2" presStyleCnt="6" custScaleX="176341" custScaleY="156513" custLinFactX="162026" custLinFactY="-200000" custLinFactNeighborX="200000" custLinFactNeighborY="-27137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8226B5-055C-45D7-8F1F-163B19CC919E}" type="pres">
      <dgm:prSet presAssocID="{ABFDAEB0-0752-471E-AD6F-C16AAFCE394A}" presName="rootConnector" presStyleLbl="node2" presStyleIdx="2" presStyleCnt="6"/>
      <dgm:spPr/>
      <dgm:t>
        <a:bodyPr/>
        <a:lstStyle/>
        <a:p>
          <a:endParaRPr lang="cs-CZ"/>
        </a:p>
      </dgm:t>
    </dgm:pt>
    <dgm:pt modelId="{35BAA3A7-A677-426C-B12E-29B8D4DF7159}" type="pres">
      <dgm:prSet presAssocID="{ABFDAEB0-0752-471E-AD6F-C16AAFCE394A}" presName="hierChild4" presStyleCnt="0"/>
      <dgm:spPr/>
    </dgm:pt>
    <dgm:pt modelId="{6518F65E-0998-4EB9-974C-C7B9B74D5581}" type="pres">
      <dgm:prSet presAssocID="{ABFDAEB0-0752-471E-AD6F-C16AAFCE394A}" presName="hierChild5" presStyleCnt="0"/>
      <dgm:spPr/>
    </dgm:pt>
    <dgm:pt modelId="{25ADD46D-28C3-4B10-8441-93F54DF76055}" type="pres">
      <dgm:prSet presAssocID="{7B0A3C32-6562-4C16-99B6-A716997AFD86}" presName="Name37" presStyleLbl="parChTrans1D2" presStyleIdx="3" presStyleCnt="7"/>
      <dgm:spPr/>
      <dgm:t>
        <a:bodyPr/>
        <a:lstStyle/>
        <a:p>
          <a:endParaRPr lang="cs-CZ"/>
        </a:p>
      </dgm:t>
    </dgm:pt>
    <dgm:pt modelId="{333901DF-964A-431E-B640-F1FBAC425BF5}" type="pres">
      <dgm:prSet presAssocID="{31A3FB2F-8911-48CA-B1A4-A89547BD84B3}" presName="hierRoot2" presStyleCnt="0">
        <dgm:presLayoutVars>
          <dgm:hierBranch val="init"/>
        </dgm:presLayoutVars>
      </dgm:prSet>
      <dgm:spPr/>
    </dgm:pt>
    <dgm:pt modelId="{9E31C020-3C14-4509-A277-EA713FAD971B}" type="pres">
      <dgm:prSet presAssocID="{31A3FB2F-8911-48CA-B1A4-A89547BD84B3}" presName="rootComposite" presStyleCnt="0"/>
      <dgm:spPr/>
    </dgm:pt>
    <dgm:pt modelId="{6066F324-49D6-4AB8-B7BB-78F61E647DD7}" type="pres">
      <dgm:prSet presAssocID="{31A3FB2F-8911-48CA-B1A4-A89547BD84B3}" presName="rootText" presStyleLbl="node2" presStyleIdx="3" presStyleCnt="6" custScaleX="176341" custScaleY="156513" custLinFactX="64685" custLinFactY="49004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EDC06C-A090-4385-8D64-2AE9806DB73A}" type="pres">
      <dgm:prSet presAssocID="{31A3FB2F-8911-48CA-B1A4-A89547BD84B3}" presName="rootConnector" presStyleLbl="node2" presStyleIdx="3" presStyleCnt="6"/>
      <dgm:spPr/>
      <dgm:t>
        <a:bodyPr/>
        <a:lstStyle/>
        <a:p>
          <a:endParaRPr lang="cs-CZ"/>
        </a:p>
      </dgm:t>
    </dgm:pt>
    <dgm:pt modelId="{0F5279EB-4C4E-4272-B118-41420A044D55}" type="pres">
      <dgm:prSet presAssocID="{31A3FB2F-8911-48CA-B1A4-A89547BD84B3}" presName="hierChild4" presStyleCnt="0"/>
      <dgm:spPr/>
    </dgm:pt>
    <dgm:pt modelId="{CC4C653B-45D8-46D6-B969-217881208C34}" type="pres">
      <dgm:prSet presAssocID="{31A3FB2F-8911-48CA-B1A4-A89547BD84B3}" presName="hierChild5" presStyleCnt="0"/>
      <dgm:spPr/>
    </dgm:pt>
    <dgm:pt modelId="{7A0EA7CC-C996-4B11-8557-FB5F850BE57E}" type="pres">
      <dgm:prSet presAssocID="{EBE7B864-4732-4A4B-9F7D-8216CFC6B960}" presName="Name37" presStyleLbl="parChTrans1D2" presStyleIdx="4" presStyleCnt="7"/>
      <dgm:spPr/>
      <dgm:t>
        <a:bodyPr/>
        <a:lstStyle/>
        <a:p>
          <a:endParaRPr lang="cs-CZ"/>
        </a:p>
      </dgm:t>
    </dgm:pt>
    <dgm:pt modelId="{BF635235-43C2-4041-9D5E-E24AD30FB500}" type="pres">
      <dgm:prSet presAssocID="{05CEF73F-0F33-4C12-A963-61A4742AD9BC}" presName="hierRoot2" presStyleCnt="0">
        <dgm:presLayoutVars>
          <dgm:hierBranch val="init"/>
        </dgm:presLayoutVars>
      </dgm:prSet>
      <dgm:spPr/>
    </dgm:pt>
    <dgm:pt modelId="{2C124A24-D96F-4CA3-B343-D21667646DF8}" type="pres">
      <dgm:prSet presAssocID="{05CEF73F-0F33-4C12-A963-61A4742AD9BC}" presName="rootComposite" presStyleCnt="0"/>
      <dgm:spPr/>
    </dgm:pt>
    <dgm:pt modelId="{84AF4D0A-33BB-48A4-8902-E46A90F516F0}" type="pres">
      <dgm:prSet presAssocID="{05CEF73F-0F33-4C12-A963-61A4742AD9BC}" presName="rootText" presStyleLbl="node2" presStyleIdx="4" presStyleCnt="6" custScaleX="176341" custScaleY="156513" custLinFactY="-100000" custLinFactNeighborX="-32656" custLinFactNeighborY="-17750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AF4147-0BD4-4196-A59A-B51FA3091B85}" type="pres">
      <dgm:prSet presAssocID="{05CEF73F-0F33-4C12-A963-61A4742AD9BC}" presName="rootConnector" presStyleLbl="node2" presStyleIdx="4" presStyleCnt="6"/>
      <dgm:spPr/>
      <dgm:t>
        <a:bodyPr/>
        <a:lstStyle/>
        <a:p>
          <a:endParaRPr lang="cs-CZ"/>
        </a:p>
      </dgm:t>
    </dgm:pt>
    <dgm:pt modelId="{059D2C2A-7ECD-4315-8E83-A40E500FD41D}" type="pres">
      <dgm:prSet presAssocID="{05CEF73F-0F33-4C12-A963-61A4742AD9BC}" presName="hierChild4" presStyleCnt="0"/>
      <dgm:spPr/>
    </dgm:pt>
    <dgm:pt modelId="{37383F2C-B66E-4252-BAB4-944E5795B7B7}" type="pres">
      <dgm:prSet presAssocID="{05CEF73F-0F33-4C12-A963-61A4742AD9BC}" presName="hierChild5" presStyleCnt="0"/>
      <dgm:spPr/>
    </dgm:pt>
    <dgm:pt modelId="{95C00554-2B34-4807-A916-4B63ACB49BE9}" type="pres">
      <dgm:prSet presAssocID="{C6A61ADE-161D-44B2-A5D2-125C7F40489B}" presName="Name37" presStyleLbl="parChTrans1D2" presStyleIdx="5" presStyleCnt="7"/>
      <dgm:spPr/>
      <dgm:t>
        <a:bodyPr/>
        <a:lstStyle/>
        <a:p>
          <a:endParaRPr lang="cs-CZ"/>
        </a:p>
      </dgm:t>
    </dgm:pt>
    <dgm:pt modelId="{77D3DA06-1279-4BB9-92E5-541B3F3C327E}" type="pres">
      <dgm:prSet presAssocID="{9F66D735-76F6-42BA-B61B-7ABA4DB9D49C}" presName="hierRoot2" presStyleCnt="0">
        <dgm:presLayoutVars>
          <dgm:hierBranch val="init"/>
        </dgm:presLayoutVars>
      </dgm:prSet>
      <dgm:spPr/>
    </dgm:pt>
    <dgm:pt modelId="{E2434130-79FB-4459-B01D-405C2984F1FE}" type="pres">
      <dgm:prSet presAssocID="{9F66D735-76F6-42BA-B61B-7ABA4DB9D49C}" presName="rootComposite" presStyleCnt="0"/>
      <dgm:spPr/>
    </dgm:pt>
    <dgm:pt modelId="{2CF47438-2ED0-40F7-A5CA-69DE3756065F}" type="pres">
      <dgm:prSet presAssocID="{9F66D735-76F6-42BA-B61B-7ABA4DB9D49C}" presName="rootText" presStyleLbl="node2" presStyleIdx="5" presStyleCnt="6" custScaleX="176341" custScaleY="156513" custLinFactX="-100000" custLinFactNeighborX="-129997" custLinFactNeighborY="-5451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530676-9483-4ED8-81F3-C17ABCA68FEA}" type="pres">
      <dgm:prSet presAssocID="{9F66D735-76F6-42BA-B61B-7ABA4DB9D49C}" presName="rootConnector" presStyleLbl="node2" presStyleIdx="5" presStyleCnt="6"/>
      <dgm:spPr/>
      <dgm:t>
        <a:bodyPr/>
        <a:lstStyle/>
        <a:p>
          <a:endParaRPr lang="cs-CZ"/>
        </a:p>
      </dgm:t>
    </dgm:pt>
    <dgm:pt modelId="{FCC04A67-10F2-4BDA-B4DD-4B05CFB1CEF1}" type="pres">
      <dgm:prSet presAssocID="{9F66D735-76F6-42BA-B61B-7ABA4DB9D49C}" presName="hierChild4" presStyleCnt="0"/>
      <dgm:spPr/>
    </dgm:pt>
    <dgm:pt modelId="{53A4529E-0B64-4FE1-9367-B67F0DE84646}" type="pres">
      <dgm:prSet presAssocID="{9F66D735-76F6-42BA-B61B-7ABA4DB9D49C}" presName="hierChild5" presStyleCnt="0"/>
      <dgm:spPr/>
    </dgm:pt>
    <dgm:pt modelId="{ABB36314-73E2-46B3-A0A2-E53901819E07}" type="pres">
      <dgm:prSet presAssocID="{B1181EA1-CE31-4080-87C8-684A555BE3EC}" presName="hierChild3" presStyleCnt="0"/>
      <dgm:spPr/>
    </dgm:pt>
    <dgm:pt modelId="{28DED037-485D-426C-9C2E-E49D664A33AB}" type="pres">
      <dgm:prSet presAssocID="{7FFC3DB6-42A1-46A2-A28F-432AB9A175F0}" presName="Name111" presStyleLbl="parChTrans1D2" presStyleIdx="6" presStyleCnt="7"/>
      <dgm:spPr/>
      <dgm:t>
        <a:bodyPr/>
        <a:lstStyle/>
        <a:p>
          <a:endParaRPr lang="cs-CZ"/>
        </a:p>
      </dgm:t>
    </dgm:pt>
    <dgm:pt modelId="{EFB1ACE9-5D4F-4CD5-9492-699B302B11B8}" type="pres">
      <dgm:prSet presAssocID="{A965C149-E11D-4C33-98C3-05B2C099D06C}" presName="hierRoot3" presStyleCnt="0">
        <dgm:presLayoutVars>
          <dgm:hierBranch val="init"/>
        </dgm:presLayoutVars>
      </dgm:prSet>
      <dgm:spPr/>
    </dgm:pt>
    <dgm:pt modelId="{7AECF19D-6ACE-4E32-B14D-6D1D2A3FB514}" type="pres">
      <dgm:prSet presAssocID="{A965C149-E11D-4C33-98C3-05B2C099D06C}" presName="rootComposite3" presStyleCnt="0"/>
      <dgm:spPr/>
    </dgm:pt>
    <dgm:pt modelId="{9092FC5A-86E0-4BCC-B0E2-6D5345134C02}" type="pres">
      <dgm:prSet presAssocID="{A965C149-E11D-4C33-98C3-05B2C099D06C}" presName="rootText3" presStyleLbl="asst1" presStyleIdx="0" presStyleCnt="1" custScaleX="374347" custScaleY="319928" custLinFactX="50268" custLinFactY="-193627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887BC6-052B-49DE-BC53-9C5600BF66F1}" type="pres">
      <dgm:prSet presAssocID="{A965C149-E11D-4C33-98C3-05B2C099D06C}" presName="rootConnector3" presStyleLbl="asst1" presStyleIdx="0" presStyleCnt="1"/>
      <dgm:spPr/>
      <dgm:t>
        <a:bodyPr/>
        <a:lstStyle/>
        <a:p>
          <a:endParaRPr lang="cs-CZ"/>
        </a:p>
      </dgm:t>
    </dgm:pt>
    <dgm:pt modelId="{0951A8F1-1CD1-4617-80EC-D0F7AB7C8010}" type="pres">
      <dgm:prSet presAssocID="{A965C149-E11D-4C33-98C3-05B2C099D06C}" presName="hierChild6" presStyleCnt="0"/>
      <dgm:spPr/>
    </dgm:pt>
    <dgm:pt modelId="{9DC13C71-885F-499A-A575-BC84C7EC2EC2}" type="pres">
      <dgm:prSet presAssocID="{9A87D8A5-4F1E-48D8-AB01-2F067BA1C5CC}" presName="Name37" presStyleLbl="parChTrans1D3" presStyleIdx="0" presStyleCnt="1"/>
      <dgm:spPr/>
      <dgm:t>
        <a:bodyPr/>
        <a:lstStyle/>
        <a:p>
          <a:endParaRPr lang="cs-CZ"/>
        </a:p>
      </dgm:t>
    </dgm:pt>
    <dgm:pt modelId="{D8D114D9-3979-484E-8DF4-E0599FFF7753}" type="pres">
      <dgm:prSet presAssocID="{32B3E744-3ED9-443F-8808-F4F99B7495C9}" presName="hierRoot2" presStyleCnt="0">
        <dgm:presLayoutVars>
          <dgm:hierBranch val="init"/>
        </dgm:presLayoutVars>
      </dgm:prSet>
      <dgm:spPr/>
    </dgm:pt>
    <dgm:pt modelId="{EA89F9D3-3B50-421D-90EB-E4EBD33C0F32}" type="pres">
      <dgm:prSet presAssocID="{32B3E744-3ED9-443F-8808-F4F99B7495C9}" presName="rootComposite" presStyleCnt="0"/>
      <dgm:spPr/>
    </dgm:pt>
    <dgm:pt modelId="{CE006DBD-4749-4FE5-BAC3-FAEBEA4E4DB8}" type="pres">
      <dgm:prSet presAssocID="{32B3E744-3ED9-443F-8808-F4F99B7495C9}" presName="rootText" presStyleLbl="node3" presStyleIdx="0" presStyleCnt="1" custScaleX="341156" custScaleY="166554" custLinFactX="-100000" custLinFactY="-281075" custLinFactNeighborX="-134676" custLinFactNeighborY="-3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8910C7-FB56-44B0-A117-0CE61EE73D7D}" type="pres">
      <dgm:prSet presAssocID="{32B3E744-3ED9-443F-8808-F4F99B7495C9}" presName="rootConnector" presStyleLbl="node3" presStyleIdx="0" presStyleCnt="1"/>
      <dgm:spPr/>
      <dgm:t>
        <a:bodyPr/>
        <a:lstStyle/>
        <a:p>
          <a:endParaRPr lang="cs-CZ"/>
        </a:p>
      </dgm:t>
    </dgm:pt>
    <dgm:pt modelId="{C0767D53-70B3-446A-A333-CC4BD709243C}" type="pres">
      <dgm:prSet presAssocID="{32B3E744-3ED9-443F-8808-F4F99B7495C9}" presName="hierChild4" presStyleCnt="0"/>
      <dgm:spPr/>
    </dgm:pt>
    <dgm:pt modelId="{C87D3EE7-F6EB-4D1F-85E9-3B78486CA7EC}" type="pres">
      <dgm:prSet presAssocID="{BE3F7646-B43C-4C3D-B7DC-8C456B8484C5}" presName="Name37" presStyleLbl="parChTrans1D4" presStyleIdx="0" presStyleCnt="2"/>
      <dgm:spPr/>
      <dgm:t>
        <a:bodyPr/>
        <a:lstStyle/>
        <a:p>
          <a:endParaRPr lang="cs-CZ"/>
        </a:p>
      </dgm:t>
    </dgm:pt>
    <dgm:pt modelId="{6844B506-A6BB-43F1-A4D3-08B0736A9A0B}" type="pres">
      <dgm:prSet presAssocID="{B12FBA3D-727A-4DFB-95AE-BFB89F551531}" presName="hierRoot2" presStyleCnt="0">
        <dgm:presLayoutVars>
          <dgm:hierBranch val="init"/>
        </dgm:presLayoutVars>
      </dgm:prSet>
      <dgm:spPr/>
    </dgm:pt>
    <dgm:pt modelId="{A89B58F4-AB33-4979-8D99-6667ABC6FB43}" type="pres">
      <dgm:prSet presAssocID="{B12FBA3D-727A-4DFB-95AE-BFB89F551531}" presName="rootComposite" presStyleCnt="0"/>
      <dgm:spPr/>
    </dgm:pt>
    <dgm:pt modelId="{CC536757-5BF4-4EE8-971D-743DA9F87603}" type="pres">
      <dgm:prSet presAssocID="{B12FBA3D-727A-4DFB-95AE-BFB89F551531}" presName="rootText" presStyleLbl="node4" presStyleIdx="0" presStyleCnt="2" custScaleX="183829" custScaleY="122910" custLinFactX="-16404" custLinFactY="-200000" custLinFactNeighborX="-100000" custLinFactNeighborY="-2455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9C97E04-9506-41C0-A972-DE5FD4707C8E}" type="pres">
      <dgm:prSet presAssocID="{B12FBA3D-727A-4DFB-95AE-BFB89F551531}" presName="rootConnector" presStyleLbl="node4" presStyleIdx="0" presStyleCnt="2"/>
      <dgm:spPr/>
      <dgm:t>
        <a:bodyPr/>
        <a:lstStyle/>
        <a:p>
          <a:endParaRPr lang="cs-CZ"/>
        </a:p>
      </dgm:t>
    </dgm:pt>
    <dgm:pt modelId="{789AA794-CCD1-4509-99ED-67BC681E58F0}" type="pres">
      <dgm:prSet presAssocID="{B12FBA3D-727A-4DFB-95AE-BFB89F551531}" presName="hierChild4" presStyleCnt="0"/>
      <dgm:spPr/>
    </dgm:pt>
    <dgm:pt modelId="{43498AD4-ED31-41D8-817F-86BDA0BEA206}" type="pres">
      <dgm:prSet presAssocID="{B12FBA3D-727A-4DFB-95AE-BFB89F551531}" presName="hierChild5" presStyleCnt="0"/>
      <dgm:spPr/>
    </dgm:pt>
    <dgm:pt modelId="{59954020-449B-43E5-ACAA-B4E789A63917}" type="pres">
      <dgm:prSet presAssocID="{3D61DA39-868B-4AE2-A367-84909A94D117}" presName="Name37" presStyleLbl="parChTrans1D4" presStyleIdx="1" presStyleCnt="2"/>
      <dgm:spPr/>
      <dgm:t>
        <a:bodyPr/>
        <a:lstStyle/>
        <a:p>
          <a:endParaRPr lang="cs-CZ"/>
        </a:p>
      </dgm:t>
    </dgm:pt>
    <dgm:pt modelId="{246F44F0-2B1D-4FC7-BCCD-570517BCBB0D}" type="pres">
      <dgm:prSet presAssocID="{2C7F3E9B-9120-4044-9F1D-92C7CDC853F5}" presName="hierRoot2" presStyleCnt="0">
        <dgm:presLayoutVars>
          <dgm:hierBranch val="init"/>
        </dgm:presLayoutVars>
      </dgm:prSet>
      <dgm:spPr/>
    </dgm:pt>
    <dgm:pt modelId="{39FCE01B-E28B-4FF7-92D8-5A0479014670}" type="pres">
      <dgm:prSet presAssocID="{2C7F3E9B-9120-4044-9F1D-92C7CDC853F5}" presName="rootComposite" presStyleCnt="0"/>
      <dgm:spPr/>
    </dgm:pt>
    <dgm:pt modelId="{9C95467C-14A1-46C6-A99E-B6885BC4D8BA}" type="pres">
      <dgm:prSet presAssocID="{2C7F3E9B-9120-4044-9F1D-92C7CDC853F5}" presName="rootText" presStyleLbl="node4" presStyleIdx="1" presStyleCnt="2" custScaleX="190802" custScaleY="138771" custLinFactX="-26097" custLinFactY="-197189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E4D220-DA49-4A39-A1D0-B08036EEE210}" type="pres">
      <dgm:prSet presAssocID="{2C7F3E9B-9120-4044-9F1D-92C7CDC853F5}" presName="rootConnector" presStyleLbl="node4" presStyleIdx="1" presStyleCnt="2"/>
      <dgm:spPr/>
      <dgm:t>
        <a:bodyPr/>
        <a:lstStyle/>
        <a:p>
          <a:endParaRPr lang="cs-CZ"/>
        </a:p>
      </dgm:t>
    </dgm:pt>
    <dgm:pt modelId="{96D9712C-3DFC-4521-AEF1-6CA20B5EDB4E}" type="pres">
      <dgm:prSet presAssocID="{2C7F3E9B-9120-4044-9F1D-92C7CDC853F5}" presName="hierChild4" presStyleCnt="0"/>
      <dgm:spPr/>
    </dgm:pt>
    <dgm:pt modelId="{F2C5DF5F-D4F2-4EA1-8257-C0E0B9D79A97}" type="pres">
      <dgm:prSet presAssocID="{2C7F3E9B-9120-4044-9F1D-92C7CDC853F5}" presName="hierChild5" presStyleCnt="0"/>
      <dgm:spPr/>
    </dgm:pt>
    <dgm:pt modelId="{90115AFB-3C56-4F2C-AC2E-C4DB07B88912}" type="pres">
      <dgm:prSet presAssocID="{32B3E744-3ED9-443F-8808-F4F99B7495C9}" presName="hierChild5" presStyleCnt="0"/>
      <dgm:spPr/>
    </dgm:pt>
    <dgm:pt modelId="{CAF264AD-0159-4521-BAB1-7ACFD9D88924}" type="pres">
      <dgm:prSet presAssocID="{A965C149-E11D-4C33-98C3-05B2C099D06C}" presName="hierChild7" presStyleCnt="0"/>
      <dgm:spPr/>
    </dgm:pt>
  </dgm:ptLst>
  <dgm:cxnLst>
    <dgm:cxn modelId="{EC98FD61-EB15-4ED2-8877-2524A2CF2A2E}" type="presOf" srcId="{7FFC3DB6-42A1-46A2-A28F-432AB9A175F0}" destId="{28DED037-485D-426C-9C2E-E49D664A33AB}" srcOrd="0" destOrd="0" presId="urn:microsoft.com/office/officeart/2005/8/layout/orgChart1"/>
    <dgm:cxn modelId="{B20E3D30-FC9F-4A4B-BAAF-65953AB699F9}" type="presOf" srcId="{903417E9-BA23-4B79-AB7E-EBE007FC8241}" destId="{50C06854-79C3-49C3-84D7-E50167CDEE55}" srcOrd="0" destOrd="0" presId="urn:microsoft.com/office/officeart/2005/8/layout/orgChart1"/>
    <dgm:cxn modelId="{85B213B8-6F3B-43D7-AEB5-A9AC7306EAB6}" type="presOf" srcId="{31A3FB2F-8911-48CA-B1A4-A89547BD84B3}" destId="{A6EDC06C-A090-4385-8D64-2AE9806DB73A}" srcOrd="1" destOrd="0" presId="urn:microsoft.com/office/officeart/2005/8/layout/orgChart1"/>
    <dgm:cxn modelId="{AC429EFC-9734-48E1-A553-FD1E5B006805}" srcId="{B1181EA1-CE31-4080-87C8-684A555BE3EC}" destId="{A965C149-E11D-4C33-98C3-05B2C099D06C}" srcOrd="6" destOrd="0" parTransId="{7FFC3DB6-42A1-46A2-A28F-432AB9A175F0}" sibTransId="{30880C6A-F795-4D04-AC60-2B81D416D1EC}"/>
    <dgm:cxn modelId="{519F9673-9214-4FE7-BE28-9C55AD3F2A29}" srcId="{B1181EA1-CE31-4080-87C8-684A555BE3EC}" destId="{5BB36A02-EC1D-4F74-BA48-EC95F11F5D94}" srcOrd="0" destOrd="0" parTransId="{AB5135F6-AEFA-4C61-8DAA-633FBFF9B5BA}" sibTransId="{DD32604F-5105-4135-B067-F9AADE7D7C0E}"/>
    <dgm:cxn modelId="{9A204A1F-037E-400E-85C1-7D1B25745F40}" type="presOf" srcId="{AB5135F6-AEFA-4C61-8DAA-633FBFF9B5BA}" destId="{4B93C2D0-8897-4C43-B058-34DDAEEAFBBB}" srcOrd="0" destOrd="0" presId="urn:microsoft.com/office/officeart/2005/8/layout/orgChart1"/>
    <dgm:cxn modelId="{B0883B22-D3B5-4BCE-9F91-AE76100DE780}" type="presOf" srcId="{31A3FB2F-8911-48CA-B1A4-A89547BD84B3}" destId="{6066F324-49D6-4AB8-B7BB-78F61E647DD7}" srcOrd="0" destOrd="0" presId="urn:microsoft.com/office/officeart/2005/8/layout/orgChart1"/>
    <dgm:cxn modelId="{E73DE568-55CF-48BC-827D-D667F1F87CEF}" type="presOf" srcId="{2C7F3E9B-9120-4044-9F1D-92C7CDC853F5}" destId="{9C95467C-14A1-46C6-A99E-B6885BC4D8BA}" srcOrd="0" destOrd="0" presId="urn:microsoft.com/office/officeart/2005/8/layout/orgChart1"/>
    <dgm:cxn modelId="{14966BA1-E7B9-476A-A210-E0E13A2525D8}" type="presOf" srcId="{9F66D735-76F6-42BA-B61B-7ABA4DB9D49C}" destId="{B1530676-9483-4ED8-81F3-C17ABCA68FEA}" srcOrd="1" destOrd="0" presId="urn:microsoft.com/office/officeart/2005/8/layout/orgChart1"/>
    <dgm:cxn modelId="{75B4E185-3C43-4C08-8CF1-36C0593621D6}" type="presOf" srcId="{BE3F7646-B43C-4C3D-B7DC-8C456B8484C5}" destId="{C87D3EE7-F6EB-4D1F-85E9-3B78486CA7EC}" srcOrd="0" destOrd="0" presId="urn:microsoft.com/office/officeart/2005/8/layout/orgChart1"/>
    <dgm:cxn modelId="{0A3D1D9D-8B3B-4CB5-8791-1537D711E652}" srcId="{B1181EA1-CE31-4080-87C8-684A555BE3EC}" destId="{31A3FB2F-8911-48CA-B1A4-A89547BD84B3}" srcOrd="3" destOrd="0" parTransId="{7B0A3C32-6562-4C16-99B6-A716997AFD86}" sibTransId="{5431AAE1-265C-4E69-8E90-77873EB0488C}"/>
    <dgm:cxn modelId="{85C2DC02-AD96-4B9C-A3CB-C5733949F471}" type="presOf" srcId="{D7935CF9-8F33-4C61-AAF2-6BAEE0AC8A9C}" destId="{A9FAA3EC-5617-4588-9BB1-3F17486719E7}" srcOrd="1" destOrd="0" presId="urn:microsoft.com/office/officeart/2005/8/layout/orgChart1"/>
    <dgm:cxn modelId="{3DDA4D9B-4936-4061-8D66-896CEB08F6C2}" type="presOf" srcId="{9F66D735-76F6-42BA-B61B-7ABA4DB9D49C}" destId="{2CF47438-2ED0-40F7-A5CA-69DE3756065F}" srcOrd="0" destOrd="0" presId="urn:microsoft.com/office/officeart/2005/8/layout/orgChart1"/>
    <dgm:cxn modelId="{4B92A132-1698-4300-86E6-4AC23F777FD5}" type="presOf" srcId="{B1181EA1-CE31-4080-87C8-684A555BE3EC}" destId="{4B8BAB6B-C838-4CFE-8203-339B7E25CD9A}" srcOrd="1" destOrd="0" presId="urn:microsoft.com/office/officeart/2005/8/layout/orgChart1"/>
    <dgm:cxn modelId="{69925221-6746-4538-A5DD-176527C0289F}" srcId="{B1181EA1-CE31-4080-87C8-684A555BE3EC}" destId="{9F66D735-76F6-42BA-B61B-7ABA4DB9D49C}" srcOrd="5" destOrd="0" parTransId="{C6A61ADE-161D-44B2-A5D2-125C7F40489B}" sibTransId="{3AACB51D-8D65-4392-A42D-37BE7AD15EF7}"/>
    <dgm:cxn modelId="{39452A19-2BA6-46A9-96EA-93A05136F4BA}" type="presOf" srcId="{F4003E49-FF24-4AFA-B94F-B3308F5FEEED}" destId="{5CF3EA17-2FEE-48CE-8220-BC9ABA144D6E}" srcOrd="0" destOrd="0" presId="urn:microsoft.com/office/officeart/2005/8/layout/orgChart1"/>
    <dgm:cxn modelId="{22A1079B-0611-41EB-B59A-50D4DE5BA340}" srcId="{32B3E744-3ED9-443F-8808-F4F99B7495C9}" destId="{B12FBA3D-727A-4DFB-95AE-BFB89F551531}" srcOrd="0" destOrd="0" parTransId="{BE3F7646-B43C-4C3D-B7DC-8C456B8484C5}" sibTransId="{74249736-8FD7-4C8A-AAA3-10166F98AD56}"/>
    <dgm:cxn modelId="{547C13DF-A005-450B-AF24-E967693E9274}" type="presOf" srcId="{5BB36A02-EC1D-4F74-BA48-EC95F11F5D94}" destId="{48F49AEF-CE49-48DE-A3EB-866195A1D65B}" srcOrd="1" destOrd="0" presId="urn:microsoft.com/office/officeart/2005/8/layout/orgChart1"/>
    <dgm:cxn modelId="{FD79F991-222A-42B1-A725-5FB2AF24D96C}" srcId="{2AC57A04-094D-4AF9-8001-8626F301255A}" destId="{B1181EA1-CE31-4080-87C8-684A555BE3EC}" srcOrd="0" destOrd="0" parTransId="{4C368745-851B-4B1F-95CB-9AA119920A79}" sibTransId="{CB30EC27-B902-4F31-B678-ED465C3D83BF}"/>
    <dgm:cxn modelId="{6212E3D5-95DB-493D-A04B-A9B453673935}" srcId="{B1181EA1-CE31-4080-87C8-684A555BE3EC}" destId="{05CEF73F-0F33-4C12-A963-61A4742AD9BC}" srcOrd="4" destOrd="0" parTransId="{EBE7B864-4732-4A4B-9F7D-8216CFC6B960}" sibTransId="{15E08638-9888-45E9-89F3-DFFE8A32B8E4}"/>
    <dgm:cxn modelId="{4DBBBB1A-73AF-41E4-A6D1-51B5ECC16369}" type="presOf" srcId="{5BB36A02-EC1D-4F74-BA48-EC95F11F5D94}" destId="{9E497AA6-45C6-4BD2-A4EB-4F3FD9E84CF9}" srcOrd="0" destOrd="0" presId="urn:microsoft.com/office/officeart/2005/8/layout/orgChart1"/>
    <dgm:cxn modelId="{69DA2E40-5B1E-46E1-AD4F-B00DA7AECA29}" type="presOf" srcId="{B1181EA1-CE31-4080-87C8-684A555BE3EC}" destId="{7B96791E-6D3E-4FBF-9B95-1212AC522A0A}" srcOrd="0" destOrd="0" presId="urn:microsoft.com/office/officeart/2005/8/layout/orgChart1"/>
    <dgm:cxn modelId="{E7AB9A05-6B06-40BA-8EA5-A3CE44B33280}" type="presOf" srcId="{A965C149-E11D-4C33-98C3-05B2C099D06C}" destId="{19887BC6-052B-49DE-BC53-9C5600BF66F1}" srcOrd="1" destOrd="0" presId="urn:microsoft.com/office/officeart/2005/8/layout/orgChart1"/>
    <dgm:cxn modelId="{A190A4F1-E1A6-4E45-B213-D154CE892E73}" type="presOf" srcId="{3D61DA39-868B-4AE2-A367-84909A94D117}" destId="{59954020-449B-43E5-ACAA-B4E789A63917}" srcOrd="0" destOrd="0" presId="urn:microsoft.com/office/officeart/2005/8/layout/orgChart1"/>
    <dgm:cxn modelId="{E5DBA009-28B0-431A-9F7F-D631FCED76BB}" type="presOf" srcId="{B12FBA3D-727A-4DFB-95AE-BFB89F551531}" destId="{CC536757-5BF4-4EE8-971D-743DA9F87603}" srcOrd="0" destOrd="0" presId="urn:microsoft.com/office/officeart/2005/8/layout/orgChart1"/>
    <dgm:cxn modelId="{3ACCE77E-B652-4150-8E29-189B1D7EAF48}" type="presOf" srcId="{ABFDAEB0-0752-471E-AD6F-C16AAFCE394A}" destId="{1FF281AD-70F3-4AD3-BF02-249B125A91BE}" srcOrd="0" destOrd="0" presId="urn:microsoft.com/office/officeart/2005/8/layout/orgChart1"/>
    <dgm:cxn modelId="{A3006B25-DDC9-4D97-B4A7-438B34438784}" type="presOf" srcId="{A965C149-E11D-4C33-98C3-05B2C099D06C}" destId="{9092FC5A-86E0-4BCC-B0E2-6D5345134C02}" srcOrd="0" destOrd="0" presId="urn:microsoft.com/office/officeart/2005/8/layout/orgChart1"/>
    <dgm:cxn modelId="{D56138A0-9826-432D-82CD-EDF23FC38E47}" srcId="{B1181EA1-CE31-4080-87C8-684A555BE3EC}" destId="{ABFDAEB0-0752-471E-AD6F-C16AAFCE394A}" srcOrd="2" destOrd="0" parTransId="{F4003E49-FF24-4AFA-B94F-B3308F5FEEED}" sibTransId="{3FC8CD8A-38C8-4E36-945B-1538E1304830}"/>
    <dgm:cxn modelId="{70430384-C654-4503-A3C1-C0FBDAA738ED}" type="presOf" srcId="{32B3E744-3ED9-443F-8808-F4F99B7495C9}" destId="{CE006DBD-4749-4FE5-BAC3-FAEBEA4E4DB8}" srcOrd="0" destOrd="0" presId="urn:microsoft.com/office/officeart/2005/8/layout/orgChart1"/>
    <dgm:cxn modelId="{B01905F0-DED9-434E-8E31-B92A348D32BA}" type="presOf" srcId="{7B0A3C32-6562-4C16-99B6-A716997AFD86}" destId="{25ADD46D-28C3-4B10-8441-93F54DF76055}" srcOrd="0" destOrd="0" presId="urn:microsoft.com/office/officeart/2005/8/layout/orgChart1"/>
    <dgm:cxn modelId="{535435C6-E66D-4B34-8D7F-81E5C5010084}" srcId="{A965C149-E11D-4C33-98C3-05B2C099D06C}" destId="{32B3E744-3ED9-443F-8808-F4F99B7495C9}" srcOrd="0" destOrd="0" parTransId="{9A87D8A5-4F1E-48D8-AB01-2F067BA1C5CC}" sibTransId="{15665D5A-ADFF-4582-869B-AD3AAC5374E8}"/>
    <dgm:cxn modelId="{8D7BD206-8737-4F7A-AF3A-2D6C73FC820D}" type="presOf" srcId="{2C7F3E9B-9120-4044-9F1D-92C7CDC853F5}" destId="{D1E4D220-DA49-4A39-A1D0-B08036EEE210}" srcOrd="1" destOrd="0" presId="urn:microsoft.com/office/officeart/2005/8/layout/orgChart1"/>
    <dgm:cxn modelId="{25A091F8-BFB3-492B-8599-BE62B50CC7B5}" type="presOf" srcId="{32B3E744-3ED9-443F-8808-F4F99B7495C9}" destId="{548910C7-FB56-44B0-A117-0CE61EE73D7D}" srcOrd="1" destOrd="0" presId="urn:microsoft.com/office/officeart/2005/8/layout/orgChart1"/>
    <dgm:cxn modelId="{5FB1C068-F88F-40B2-80B4-C9CC577724E0}" type="presOf" srcId="{D7935CF9-8F33-4C61-AAF2-6BAEE0AC8A9C}" destId="{E3B3C349-8AEB-4DF6-BFDD-93A29B3858CB}" srcOrd="0" destOrd="0" presId="urn:microsoft.com/office/officeart/2005/8/layout/orgChart1"/>
    <dgm:cxn modelId="{8EE9C701-587D-4100-AE1E-590EC88A2B09}" type="presOf" srcId="{05CEF73F-0F33-4C12-A963-61A4742AD9BC}" destId="{8AAF4147-0BD4-4196-A59A-B51FA3091B85}" srcOrd="1" destOrd="0" presId="urn:microsoft.com/office/officeart/2005/8/layout/orgChart1"/>
    <dgm:cxn modelId="{4FF29007-8F9A-41F5-98AF-76477ED3B356}" type="presOf" srcId="{9A87D8A5-4F1E-48D8-AB01-2F067BA1C5CC}" destId="{9DC13C71-885F-499A-A575-BC84C7EC2EC2}" srcOrd="0" destOrd="0" presId="urn:microsoft.com/office/officeart/2005/8/layout/orgChart1"/>
    <dgm:cxn modelId="{3BD75CBE-489C-499E-A622-DAE660C9558F}" type="presOf" srcId="{05CEF73F-0F33-4C12-A963-61A4742AD9BC}" destId="{84AF4D0A-33BB-48A4-8902-E46A90F516F0}" srcOrd="0" destOrd="0" presId="urn:microsoft.com/office/officeart/2005/8/layout/orgChart1"/>
    <dgm:cxn modelId="{EAF2BEA6-ED1F-4CFE-84C1-975FAE37D8BE}" type="presOf" srcId="{2AC57A04-094D-4AF9-8001-8626F301255A}" destId="{F0F83492-F3F8-4268-84BF-C435CAA94647}" srcOrd="0" destOrd="0" presId="urn:microsoft.com/office/officeart/2005/8/layout/orgChart1"/>
    <dgm:cxn modelId="{2BAF679B-579F-450C-A367-398F1A11A584}" srcId="{B1181EA1-CE31-4080-87C8-684A555BE3EC}" destId="{D7935CF9-8F33-4C61-AAF2-6BAEE0AC8A9C}" srcOrd="1" destOrd="0" parTransId="{903417E9-BA23-4B79-AB7E-EBE007FC8241}" sibTransId="{8AC589B2-621E-40A7-89AC-457CA2929593}"/>
    <dgm:cxn modelId="{0F557391-0C43-4573-AC71-81A21AD25DB5}" type="presOf" srcId="{EBE7B864-4732-4A4B-9F7D-8216CFC6B960}" destId="{7A0EA7CC-C996-4B11-8557-FB5F850BE57E}" srcOrd="0" destOrd="0" presId="urn:microsoft.com/office/officeart/2005/8/layout/orgChart1"/>
    <dgm:cxn modelId="{E9AA6D2D-A299-431B-BBD0-85F8AAAB23E1}" type="presOf" srcId="{C6A61ADE-161D-44B2-A5D2-125C7F40489B}" destId="{95C00554-2B34-4807-A916-4B63ACB49BE9}" srcOrd="0" destOrd="0" presId="urn:microsoft.com/office/officeart/2005/8/layout/orgChart1"/>
    <dgm:cxn modelId="{EBC39245-5E0F-4A99-8FA9-91A61469E3D3}" type="presOf" srcId="{ABFDAEB0-0752-471E-AD6F-C16AAFCE394A}" destId="{5E8226B5-055C-45D7-8F1F-163B19CC919E}" srcOrd="1" destOrd="0" presId="urn:microsoft.com/office/officeart/2005/8/layout/orgChart1"/>
    <dgm:cxn modelId="{5EA67FDD-07E1-4162-BC1F-A576C985608D}" type="presOf" srcId="{B12FBA3D-727A-4DFB-95AE-BFB89F551531}" destId="{69C97E04-9506-41C0-A972-DE5FD4707C8E}" srcOrd="1" destOrd="0" presId="urn:microsoft.com/office/officeart/2005/8/layout/orgChart1"/>
    <dgm:cxn modelId="{1399435A-7265-4CB2-B53F-2F1D33BD5BCD}" srcId="{32B3E744-3ED9-443F-8808-F4F99B7495C9}" destId="{2C7F3E9B-9120-4044-9F1D-92C7CDC853F5}" srcOrd="1" destOrd="0" parTransId="{3D61DA39-868B-4AE2-A367-84909A94D117}" sibTransId="{496F7047-DCD1-4A4C-A975-AA4D54B192AA}"/>
    <dgm:cxn modelId="{5B173A97-1CFC-407C-8D97-49F48901D71D}" type="presParOf" srcId="{F0F83492-F3F8-4268-84BF-C435CAA94647}" destId="{E1D04BEC-706F-4CB1-8FB6-066869F84252}" srcOrd="0" destOrd="0" presId="urn:microsoft.com/office/officeart/2005/8/layout/orgChart1"/>
    <dgm:cxn modelId="{3C21C842-A6B3-4898-A903-80F431733767}" type="presParOf" srcId="{E1D04BEC-706F-4CB1-8FB6-066869F84252}" destId="{7F255D3B-028B-4251-8F6F-ED511AF3BF29}" srcOrd="0" destOrd="0" presId="urn:microsoft.com/office/officeart/2005/8/layout/orgChart1"/>
    <dgm:cxn modelId="{1FCB1694-DF89-4101-8CA5-66CE2736F735}" type="presParOf" srcId="{7F255D3B-028B-4251-8F6F-ED511AF3BF29}" destId="{7B96791E-6D3E-4FBF-9B95-1212AC522A0A}" srcOrd="0" destOrd="0" presId="urn:microsoft.com/office/officeart/2005/8/layout/orgChart1"/>
    <dgm:cxn modelId="{0A4BDA1D-A325-42B8-B246-3FAB5D254C74}" type="presParOf" srcId="{7F255D3B-028B-4251-8F6F-ED511AF3BF29}" destId="{4B8BAB6B-C838-4CFE-8203-339B7E25CD9A}" srcOrd="1" destOrd="0" presId="urn:microsoft.com/office/officeart/2005/8/layout/orgChart1"/>
    <dgm:cxn modelId="{31CBE115-63CB-4F59-8FA9-98F91CCDCD53}" type="presParOf" srcId="{E1D04BEC-706F-4CB1-8FB6-066869F84252}" destId="{722EEED3-B438-4582-BBAD-DA5EFBC6701D}" srcOrd="1" destOrd="0" presId="urn:microsoft.com/office/officeart/2005/8/layout/orgChart1"/>
    <dgm:cxn modelId="{67BC3953-5930-4D9A-BC1E-4DB90797976F}" type="presParOf" srcId="{722EEED3-B438-4582-BBAD-DA5EFBC6701D}" destId="{4B93C2D0-8897-4C43-B058-34DDAEEAFBBB}" srcOrd="0" destOrd="0" presId="urn:microsoft.com/office/officeart/2005/8/layout/orgChart1"/>
    <dgm:cxn modelId="{58BEE230-A846-4A28-A20F-D57E5E99A48C}" type="presParOf" srcId="{722EEED3-B438-4582-BBAD-DA5EFBC6701D}" destId="{C9EE3A2E-F9BD-4326-AF33-9401F0791E27}" srcOrd="1" destOrd="0" presId="urn:microsoft.com/office/officeart/2005/8/layout/orgChart1"/>
    <dgm:cxn modelId="{1988879A-B49A-41ED-B533-F07AB5578D7A}" type="presParOf" srcId="{C9EE3A2E-F9BD-4326-AF33-9401F0791E27}" destId="{1F744104-B600-4B35-9029-8F4A63E392EB}" srcOrd="0" destOrd="0" presId="urn:microsoft.com/office/officeart/2005/8/layout/orgChart1"/>
    <dgm:cxn modelId="{9123EE58-9F23-49C8-A0F5-5409CF70F28E}" type="presParOf" srcId="{1F744104-B600-4B35-9029-8F4A63E392EB}" destId="{9E497AA6-45C6-4BD2-A4EB-4F3FD9E84CF9}" srcOrd="0" destOrd="0" presId="urn:microsoft.com/office/officeart/2005/8/layout/orgChart1"/>
    <dgm:cxn modelId="{6D607DA3-57AD-4F32-9DB1-990523C1823F}" type="presParOf" srcId="{1F744104-B600-4B35-9029-8F4A63E392EB}" destId="{48F49AEF-CE49-48DE-A3EB-866195A1D65B}" srcOrd="1" destOrd="0" presId="urn:microsoft.com/office/officeart/2005/8/layout/orgChart1"/>
    <dgm:cxn modelId="{420C8D6E-6357-4035-B1FF-7401600418AB}" type="presParOf" srcId="{C9EE3A2E-F9BD-4326-AF33-9401F0791E27}" destId="{CFD169C7-CAF0-4457-85FC-DFC39297F959}" srcOrd="1" destOrd="0" presId="urn:microsoft.com/office/officeart/2005/8/layout/orgChart1"/>
    <dgm:cxn modelId="{1F3B207D-8A9E-4D8C-9F38-026B34E789DD}" type="presParOf" srcId="{C9EE3A2E-F9BD-4326-AF33-9401F0791E27}" destId="{D43AD89F-48E7-4BFF-A96B-DEB6A0DD8EDF}" srcOrd="2" destOrd="0" presId="urn:microsoft.com/office/officeart/2005/8/layout/orgChart1"/>
    <dgm:cxn modelId="{EAF30534-42CF-45CD-B2A1-B4443E395ACB}" type="presParOf" srcId="{722EEED3-B438-4582-BBAD-DA5EFBC6701D}" destId="{50C06854-79C3-49C3-84D7-E50167CDEE55}" srcOrd="2" destOrd="0" presId="urn:microsoft.com/office/officeart/2005/8/layout/orgChart1"/>
    <dgm:cxn modelId="{97850CB3-E0AF-483C-BFD7-546594A04F5F}" type="presParOf" srcId="{722EEED3-B438-4582-BBAD-DA5EFBC6701D}" destId="{0D19A680-0182-4F4C-BAE2-FA1E0617AF18}" srcOrd="3" destOrd="0" presId="urn:microsoft.com/office/officeart/2005/8/layout/orgChart1"/>
    <dgm:cxn modelId="{A0070685-F1F0-4099-92E0-374E2B836525}" type="presParOf" srcId="{0D19A680-0182-4F4C-BAE2-FA1E0617AF18}" destId="{BDA79BD7-22C2-4BC3-97B1-62D655174EBF}" srcOrd="0" destOrd="0" presId="urn:microsoft.com/office/officeart/2005/8/layout/orgChart1"/>
    <dgm:cxn modelId="{3ABF2AC2-2CEC-435C-89DC-C912CA7FDDBC}" type="presParOf" srcId="{BDA79BD7-22C2-4BC3-97B1-62D655174EBF}" destId="{E3B3C349-8AEB-4DF6-BFDD-93A29B3858CB}" srcOrd="0" destOrd="0" presId="urn:microsoft.com/office/officeart/2005/8/layout/orgChart1"/>
    <dgm:cxn modelId="{70225F2E-D3E2-428B-8E42-88AFFC3D6AAD}" type="presParOf" srcId="{BDA79BD7-22C2-4BC3-97B1-62D655174EBF}" destId="{A9FAA3EC-5617-4588-9BB1-3F17486719E7}" srcOrd="1" destOrd="0" presId="urn:microsoft.com/office/officeart/2005/8/layout/orgChart1"/>
    <dgm:cxn modelId="{A1AAE6E6-7D6F-40A3-BB1C-F633F10241B1}" type="presParOf" srcId="{0D19A680-0182-4F4C-BAE2-FA1E0617AF18}" destId="{F64EB5EF-52BA-45F7-AB2A-1663B5EF258D}" srcOrd="1" destOrd="0" presId="urn:microsoft.com/office/officeart/2005/8/layout/orgChart1"/>
    <dgm:cxn modelId="{9DCAE30B-D980-412C-A252-FEB9E0A270FB}" type="presParOf" srcId="{0D19A680-0182-4F4C-BAE2-FA1E0617AF18}" destId="{7043DFF7-4CF1-4D19-B1E7-CD641CB27BE6}" srcOrd="2" destOrd="0" presId="urn:microsoft.com/office/officeart/2005/8/layout/orgChart1"/>
    <dgm:cxn modelId="{7D11BE56-16C1-4389-B2A8-4371AC05DE8F}" type="presParOf" srcId="{722EEED3-B438-4582-BBAD-DA5EFBC6701D}" destId="{5CF3EA17-2FEE-48CE-8220-BC9ABA144D6E}" srcOrd="4" destOrd="0" presId="urn:microsoft.com/office/officeart/2005/8/layout/orgChart1"/>
    <dgm:cxn modelId="{41342E6A-A925-42D4-9D04-344954BE425B}" type="presParOf" srcId="{722EEED3-B438-4582-BBAD-DA5EFBC6701D}" destId="{EE46D84C-18AC-4066-A620-E6787709D5B7}" srcOrd="5" destOrd="0" presId="urn:microsoft.com/office/officeart/2005/8/layout/orgChart1"/>
    <dgm:cxn modelId="{F4BAFD7E-3FF2-489F-B471-7954600C67EA}" type="presParOf" srcId="{EE46D84C-18AC-4066-A620-E6787709D5B7}" destId="{866B88FE-D52B-4966-B58A-884C6E7B1D71}" srcOrd="0" destOrd="0" presId="urn:microsoft.com/office/officeart/2005/8/layout/orgChart1"/>
    <dgm:cxn modelId="{A5789288-1012-48D0-89F1-F01C9A7EEB1C}" type="presParOf" srcId="{866B88FE-D52B-4966-B58A-884C6E7B1D71}" destId="{1FF281AD-70F3-4AD3-BF02-249B125A91BE}" srcOrd="0" destOrd="0" presId="urn:microsoft.com/office/officeart/2005/8/layout/orgChart1"/>
    <dgm:cxn modelId="{6D84F616-9BF3-4A23-964E-EAF553271FE7}" type="presParOf" srcId="{866B88FE-D52B-4966-B58A-884C6E7B1D71}" destId="{5E8226B5-055C-45D7-8F1F-163B19CC919E}" srcOrd="1" destOrd="0" presId="urn:microsoft.com/office/officeart/2005/8/layout/orgChart1"/>
    <dgm:cxn modelId="{0B1D92DD-821B-464D-A226-94B3B39E1454}" type="presParOf" srcId="{EE46D84C-18AC-4066-A620-E6787709D5B7}" destId="{35BAA3A7-A677-426C-B12E-29B8D4DF7159}" srcOrd="1" destOrd="0" presId="urn:microsoft.com/office/officeart/2005/8/layout/orgChart1"/>
    <dgm:cxn modelId="{AB98BC78-7B1F-4F0F-B443-302482FE4C5D}" type="presParOf" srcId="{EE46D84C-18AC-4066-A620-E6787709D5B7}" destId="{6518F65E-0998-4EB9-974C-C7B9B74D5581}" srcOrd="2" destOrd="0" presId="urn:microsoft.com/office/officeart/2005/8/layout/orgChart1"/>
    <dgm:cxn modelId="{8BC76865-C9EC-42A9-A9FD-377D517DDCCA}" type="presParOf" srcId="{722EEED3-B438-4582-BBAD-DA5EFBC6701D}" destId="{25ADD46D-28C3-4B10-8441-93F54DF76055}" srcOrd="6" destOrd="0" presId="urn:microsoft.com/office/officeart/2005/8/layout/orgChart1"/>
    <dgm:cxn modelId="{8C1091D3-FC71-466A-9B52-450869238F72}" type="presParOf" srcId="{722EEED3-B438-4582-BBAD-DA5EFBC6701D}" destId="{333901DF-964A-431E-B640-F1FBAC425BF5}" srcOrd="7" destOrd="0" presId="urn:microsoft.com/office/officeart/2005/8/layout/orgChart1"/>
    <dgm:cxn modelId="{328C300F-2E3E-4CBD-89FD-F7C24BE6DEC4}" type="presParOf" srcId="{333901DF-964A-431E-B640-F1FBAC425BF5}" destId="{9E31C020-3C14-4509-A277-EA713FAD971B}" srcOrd="0" destOrd="0" presId="urn:microsoft.com/office/officeart/2005/8/layout/orgChart1"/>
    <dgm:cxn modelId="{0AE1E23B-D359-4797-B259-CBBD3FEF54CF}" type="presParOf" srcId="{9E31C020-3C14-4509-A277-EA713FAD971B}" destId="{6066F324-49D6-4AB8-B7BB-78F61E647DD7}" srcOrd="0" destOrd="0" presId="urn:microsoft.com/office/officeart/2005/8/layout/orgChart1"/>
    <dgm:cxn modelId="{0CC3A2B1-19A5-4F2C-AB9F-7A06D8F48824}" type="presParOf" srcId="{9E31C020-3C14-4509-A277-EA713FAD971B}" destId="{A6EDC06C-A090-4385-8D64-2AE9806DB73A}" srcOrd="1" destOrd="0" presId="urn:microsoft.com/office/officeart/2005/8/layout/orgChart1"/>
    <dgm:cxn modelId="{606BBB57-8F62-4CB2-93A2-51ABACAC7F72}" type="presParOf" srcId="{333901DF-964A-431E-B640-F1FBAC425BF5}" destId="{0F5279EB-4C4E-4272-B118-41420A044D55}" srcOrd="1" destOrd="0" presId="urn:microsoft.com/office/officeart/2005/8/layout/orgChart1"/>
    <dgm:cxn modelId="{098DA339-AC9F-4883-B75D-9D89F0C5747A}" type="presParOf" srcId="{333901DF-964A-431E-B640-F1FBAC425BF5}" destId="{CC4C653B-45D8-46D6-B969-217881208C34}" srcOrd="2" destOrd="0" presId="urn:microsoft.com/office/officeart/2005/8/layout/orgChart1"/>
    <dgm:cxn modelId="{1A404558-3BD7-4AE4-A6A0-89D7BDEF0727}" type="presParOf" srcId="{722EEED3-B438-4582-BBAD-DA5EFBC6701D}" destId="{7A0EA7CC-C996-4B11-8557-FB5F850BE57E}" srcOrd="8" destOrd="0" presId="urn:microsoft.com/office/officeart/2005/8/layout/orgChart1"/>
    <dgm:cxn modelId="{A6AFFEA6-1856-41FA-A7CB-F74DBD622878}" type="presParOf" srcId="{722EEED3-B438-4582-BBAD-DA5EFBC6701D}" destId="{BF635235-43C2-4041-9D5E-E24AD30FB500}" srcOrd="9" destOrd="0" presId="urn:microsoft.com/office/officeart/2005/8/layout/orgChart1"/>
    <dgm:cxn modelId="{9B10274E-E08E-4243-9FBD-9E24B7F06D2D}" type="presParOf" srcId="{BF635235-43C2-4041-9D5E-E24AD30FB500}" destId="{2C124A24-D96F-4CA3-B343-D21667646DF8}" srcOrd="0" destOrd="0" presId="urn:microsoft.com/office/officeart/2005/8/layout/orgChart1"/>
    <dgm:cxn modelId="{8B96C15F-305D-40FE-BA2D-132BBE11EDB2}" type="presParOf" srcId="{2C124A24-D96F-4CA3-B343-D21667646DF8}" destId="{84AF4D0A-33BB-48A4-8902-E46A90F516F0}" srcOrd="0" destOrd="0" presId="urn:microsoft.com/office/officeart/2005/8/layout/orgChart1"/>
    <dgm:cxn modelId="{59E3F8C3-987B-47AA-B7E1-D647933837E4}" type="presParOf" srcId="{2C124A24-D96F-4CA3-B343-D21667646DF8}" destId="{8AAF4147-0BD4-4196-A59A-B51FA3091B85}" srcOrd="1" destOrd="0" presId="urn:microsoft.com/office/officeart/2005/8/layout/orgChart1"/>
    <dgm:cxn modelId="{484F1B2A-C5F3-4E16-94D6-036D0B9E3172}" type="presParOf" srcId="{BF635235-43C2-4041-9D5E-E24AD30FB500}" destId="{059D2C2A-7ECD-4315-8E83-A40E500FD41D}" srcOrd="1" destOrd="0" presId="urn:microsoft.com/office/officeart/2005/8/layout/orgChart1"/>
    <dgm:cxn modelId="{25A8344F-2264-4419-8C6F-560AF2405BF3}" type="presParOf" srcId="{BF635235-43C2-4041-9D5E-E24AD30FB500}" destId="{37383F2C-B66E-4252-BAB4-944E5795B7B7}" srcOrd="2" destOrd="0" presId="urn:microsoft.com/office/officeart/2005/8/layout/orgChart1"/>
    <dgm:cxn modelId="{814B8920-4D5F-406E-8E47-31BE88861D00}" type="presParOf" srcId="{722EEED3-B438-4582-BBAD-DA5EFBC6701D}" destId="{95C00554-2B34-4807-A916-4B63ACB49BE9}" srcOrd="10" destOrd="0" presId="urn:microsoft.com/office/officeart/2005/8/layout/orgChart1"/>
    <dgm:cxn modelId="{6B0B9ED8-E971-4B66-B5D1-53E15CF61A6F}" type="presParOf" srcId="{722EEED3-B438-4582-BBAD-DA5EFBC6701D}" destId="{77D3DA06-1279-4BB9-92E5-541B3F3C327E}" srcOrd="11" destOrd="0" presId="urn:microsoft.com/office/officeart/2005/8/layout/orgChart1"/>
    <dgm:cxn modelId="{ED2E6B6C-EAE7-4C14-A99A-4906B105E7C9}" type="presParOf" srcId="{77D3DA06-1279-4BB9-92E5-541B3F3C327E}" destId="{E2434130-79FB-4459-B01D-405C2984F1FE}" srcOrd="0" destOrd="0" presId="urn:microsoft.com/office/officeart/2005/8/layout/orgChart1"/>
    <dgm:cxn modelId="{4723A33D-967A-45B3-B310-8919D8442504}" type="presParOf" srcId="{E2434130-79FB-4459-B01D-405C2984F1FE}" destId="{2CF47438-2ED0-40F7-A5CA-69DE3756065F}" srcOrd="0" destOrd="0" presId="urn:microsoft.com/office/officeart/2005/8/layout/orgChart1"/>
    <dgm:cxn modelId="{A992452B-BE30-47D6-AB73-E233E91EF4BD}" type="presParOf" srcId="{E2434130-79FB-4459-B01D-405C2984F1FE}" destId="{B1530676-9483-4ED8-81F3-C17ABCA68FEA}" srcOrd="1" destOrd="0" presId="urn:microsoft.com/office/officeart/2005/8/layout/orgChart1"/>
    <dgm:cxn modelId="{390B6942-DE07-4C10-9E44-BB2E691C1E87}" type="presParOf" srcId="{77D3DA06-1279-4BB9-92E5-541B3F3C327E}" destId="{FCC04A67-10F2-4BDA-B4DD-4B05CFB1CEF1}" srcOrd="1" destOrd="0" presId="urn:microsoft.com/office/officeart/2005/8/layout/orgChart1"/>
    <dgm:cxn modelId="{34953F26-E8D9-43AD-9AFB-F54B7E63597B}" type="presParOf" srcId="{77D3DA06-1279-4BB9-92E5-541B3F3C327E}" destId="{53A4529E-0B64-4FE1-9367-B67F0DE84646}" srcOrd="2" destOrd="0" presId="urn:microsoft.com/office/officeart/2005/8/layout/orgChart1"/>
    <dgm:cxn modelId="{8C2CDB5F-A1BD-419F-B263-1EA9682A4D39}" type="presParOf" srcId="{E1D04BEC-706F-4CB1-8FB6-066869F84252}" destId="{ABB36314-73E2-46B3-A0A2-E53901819E07}" srcOrd="2" destOrd="0" presId="urn:microsoft.com/office/officeart/2005/8/layout/orgChart1"/>
    <dgm:cxn modelId="{C30BE397-42C4-416F-9FC2-F266509C85D1}" type="presParOf" srcId="{ABB36314-73E2-46B3-A0A2-E53901819E07}" destId="{28DED037-485D-426C-9C2E-E49D664A33AB}" srcOrd="0" destOrd="0" presId="urn:microsoft.com/office/officeart/2005/8/layout/orgChart1"/>
    <dgm:cxn modelId="{1CD6032D-F02E-4C0B-A067-DEFD68D3742A}" type="presParOf" srcId="{ABB36314-73E2-46B3-A0A2-E53901819E07}" destId="{EFB1ACE9-5D4F-4CD5-9492-699B302B11B8}" srcOrd="1" destOrd="0" presId="urn:microsoft.com/office/officeart/2005/8/layout/orgChart1"/>
    <dgm:cxn modelId="{3DDF6B60-689D-4B02-A48C-7A3A4FEC2C75}" type="presParOf" srcId="{EFB1ACE9-5D4F-4CD5-9492-699B302B11B8}" destId="{7AECF19D-6ACE-4E32-B14D-6D1D2A3FB514}" srcOrd="0" destOrd="0" presId="urn:microsoft.com/office/officeart/2005/8/layout/orgChart1"/>
    <dgm:cxn modelId="{D8ADE962-5010-4579-956B-FA0BB3A37167}" type="presParOf" srcId="{7AECF19D-6ACE-4E32-B14D-6D1D2A3FB514}" destId="{9092FC5A-86E0-4BCC-B0E2-6D5345134C02}" srcOrd="0" destOrd="0" presId="urn:microsoft.com/office/officeart/2005/8/layout/orgChart1"/>
    <dgm:cxn modelId="{8D3F363A-89B0-4A10-AD84-D63529E258B6}" type="presParOf" srcId="{7AECF19D-6ACE-4E32-B14D-6D1D2A3FB514}" destId="{19887BC6-052B-49DE-BC53-9C5600BF66F1}" srcOrd="1" destOrd="0" presId="urn:microsoft.com/office/officeart/2005/8/layout/orgChart1"/>
    <dgm:cxn modelId="{0DBA3520-D0A8-407F-866B-D0345D9E8D96}" type="presParOf" srcId="{EFB1ACE9-5D4F-4CD5-9492-699B302B11B8}" destId="{0951A8F1-1CD1-4617-80EC-D0F7AB7C8010}" srcOrd="1" destOrd="0" presId="urn:microsoft.com/office/officeart/2005/8/layout/orgChart1"/>
    <dgm:cxn modelId="{85A65A79-2C2B-4599-8C85-50E1E5ED10F8}" type="presParOf" srcId="{0951A8F1-1CD1-4617-80EC-D0F7AB7C8010}" destId="{9DC13C71-885F-499A-A575-BC84C7EC2EC2}" srcOrd="0" destOrd="0" presId="urn:microsoft.com/office/officeart/2005/8/layout/orgChart1"/>
    <dgm:cxn modelId="{0C2838D9-F9D9-4A20-AD59-7B3EC1BCDC24}" type="presParOf" srcId="{0951A8F1-1CD1-4617-80EC-D0F7AB7C8010}" destId="{D8D114D9-3979-484E-8DF4-E0599FFF7753}" srcOrd="1" destOrd="0" presId="urn:microsoft.com/office/officeart/2005/8/layout/orgChart1"/>
    <dgm:cxn modelId="{E8115F48-DE59-407A-84C9-6B40CA7F6507}" type="presParOf" srcId="{D8D114D9-3979-484E-8DF4-E0599FFF7753}" destId="{EA89F9D3-3B50-421D-90EB-E4EBD33C0F32}" srcOrd="0" destOrd="0" presId="urn:microsoft.com/office/officeart/2005/8/layout/orgChart1"/>
    <dgm:cxn modelId="{5200AF83-3D2A-423B-BA9E-64EF04C213B2}" type="presParOf" srcId="{EA89F9D3-3B50-421D-90EB-E4EBD33C0F32}" destId="{CE006DBD-4749-4FE5-BAC3-FAEBEA4E4DB8}" srcOrd="0" destOrd="0" presId="urn:microsoft.com/office/officeart/2005/8/layout/orgChart1"/>
    <dgm:cxn modelId="{94675B73-98AE-443B-AE00-B7A2EC1609A5}" type="presParOf" srcId="{EA89F9D3-3B50-421D-90EB-E4EBD33C0F32}" destId="{548910C7-FB56-44B0-A117-0CE61EE73D7D}" srcOrd="1" destOrd="0" presId="urn:microsoft.com/office/officeart/2005/8/layout/orgChart1"/>
    <dgm:cxn modelId="{AFEAF37A-1757-43E9-A9E5-53EB00E55BDD}" type="presParOf" srcId="{D8D114D9-3979-484E-8DF4-E0599FFF7753}" destId="{C0767D53-70B3-446A-A333-CC4BD709243C}" srcOrd="1" destOrd="0" presId="urn:microsoft.com/office/officeart/2005/8/layout/orgChart1"/>
    <dgm:cxn modelId="{FCEA67AF-0DE1-4A6D-8D4F-4F18DC77B3BC}" type="presParOf" srcId="{C0767D53-70B3-446A-A333-CC4BD709243C}" destId="{C87D3EE7-F6EB-4D1F-85E9-3B78486CA7EC}" srcOrd="0" destOrd="0" presId="urn:microsoft.com/office/officeart/2005/8/layout/orgChart1"/>
    <dgm:cxn modelId="{6BBB3E09-5C2A-4B62-955C-6D2C1C168461}" type="presParOf" srcId="{C0767D53-70B3-446A-A333-CC4BD709243C}" destId="{6844B506-A6BB-43F1-A4D3-08B0736A9A0B}" srcOrd="1" destOrd="0" presId="urn:microsoft.com/office/officeart/2005/8/layout/orgChart1"/>
    <dgm:cxn modelId="{58EDE85E-26F1-49D3-B89F-EC09A0E66B94}" type="presParOf" srcId="{6844B506-A6BB-43F1-A4D3-08B0736A9A0B}" destId="{A89B58F4-AB33-4979-8D99-6667ABC6FB43}" srcOrd="0" destOrd="0" presId="urn:microsoft.com/office/officeart/2005/8/layout/orgChart1"/>
    <dgm:cxn modelId="{6217CB16-A993-4D84-B7BD-81E76EDEF0E7}" type="presParOf" srcId="{A89B58F4-AB33-4979-8D99-6667ABC6FB43}" destId="{CC536757-5BF4-4EE8-971D-743DA9F87603}" srcOrd="0" destOrd="0" presId="urn:microsoft.com/office/officeart/2005/8/layout/orgChart1"/>
    <dgm:cxn modelId="{5FD03010-815C-431B-978C-BBCAD0428C16}" type="presParOf" srcId="{A89B58F4-AB33-4979-8D99-6667ABC6FB43}" destId="{69C97E04-9506-41C0-A972-DE5FD4707C8E}" srcOrd="1" destOrd="0" presId="urn:microsoft.com/office/officeart/2005/8/layout/orgChart1"/>
    <dgm:cxn modelId="{8DA0A44B-F3FA-4E63-AFC8-79A92D386323}" type="presParOf" srcId="{6844B506-A6BB-43F1-A4D3-08B0736A9A0B}" destId="{789AA794-CCD1-4509-99ED-67BC681E58F0}" srcOrd="1" destOrd="0" presId="urn:microsoft.com/office/officeart/2005/8/layout/orgChart1"/>
    <dgm:cxn modelId="{C24D989E-7CDF-4A24-A8E6-7F073BFBB34F}" type="presParOf" srcId="{6844B506-A6BB-43F1-A4D3-08B0736A9A0B}" destId="{43498AD4-ED31-41D8-817F-86BDA0BEA206}" srcOrd="2" destOrd="0" presId="urn:microsoft.com/office/officeart/2005/8/layout/orgChart1"/>
    <dgm:cxn modelId="{58AF40B9-273A-46C5-969C-D51BB54230F8}" type="presParOf" srcId="{C0767D53-70B3-446A-A333-CC4BD709243C}" destId="{59954020-449B-43E5-ACAA-B4E789A63917}" srcOrd="2" destOrd="0" presId="urn:microsoft.com/office/officeart/2005/8/layout/orgChart1"/>
    <dgm:cxn modelId="{7FB4400B-4DCB-4509-BA2C-1D4F08ACCBA7}" type="presParOf" srcId="{C0767D53-70B3-446A-A333-CC4BD709243C}" destId="{246F44F0-2B1D-4FC7-BCCD-570517BCBB0D}" srcOrd="3" destOrd="0" presId="urn:microsoft.com/office/officeart/2005/8/layout/orgChart1"/>
    <dgm:cxn modelId="{2928D7C8-BF98-4950-B9F4-3F5D68F33805}" type="presParOf" srcId="{246F44F0-2B1D-4FC7-BCCD-570517BCBB0D}" destId="{39FCE01B-E28B-4FF7-92D8-5A0479014670}" srcOrd="0" destOrd="0" presId="urn:microsoft.com/office/officeart/2005/8/layout/orgChart1"/>
    <dgm:cxn modelId="{29A1F37E-0B88-4136-8D8B-588EE85AD2F6}" type="presParOf" srcId="{39FCE01B-E28B-4FF7-92D8-5A0479014670}" destId="{9C95467C-14A1-46C6-A99E-B6885BC4D8BA}" srcOrd="0" destOrd="0" presId="urn:microsoft.com/office/officeart/2005/8/layout/orgChart1"/>
    <dgm:cxn modelId="{91C68838-362D-4142-BBBF-901C50F74A0F}" type="presParOf" srcId="{39FCE01B-E28B-4FF7-92D8-5A0479014670}" destId="{D1E4D220-DA49-4A39-A1D0-B08036EEE210}" srcOrd="1" destOrd="0" presId="urn:microsoft.com/office/officeart/2005/8/layout/orgChart1"/>
    <dgm:cxn modelId="{2F47B2BC-F20A-4232-8E30-1714E690AAC4}" type="presParOf" srcId="{246F44F0-2B1D-4FC7-BCCD-570517BCBB0D}" destId="{96D9712C-3DFC-4521-AEF1-6CA20B5EDB4E}" srcOrd="1" destOrd="0" presId="urn:microsoft.com/office/officeart/2005/8/layout/orgChart1"/>
    <dgm:cxn modelId="{03043BE2-FC67-48AC-99C2-DAFF19EF248E}" type="presParOf" srcId="{246F44F0-2B1D-4FC7-BCCD-570517BCBB0D}" destId="{F2C5DF5F-D4F2-4EA1-8257-C0E0B9D79A97}" srcOrd="2" destOrd="0" presId="urn:microsoft.com/office/officeart/2005/8/layout/orgChart1"/>
    <dgm:cxn modelId="{87CCCBF1-16E7-4197-9090-DB8608352D26}" type="presParOf" srcId="{D8D114D9-3979-484E-8DF4-E0599FFF7753}" destId="{90115AFB-3C56-4F2C-AC2E-C4DB07B88912}" srcOrd="2" destOrd="0" presId="urn:microsoft.com/office/officeart/2005/8/layout/orgChart1"/>
    <dgm:cxn modelId="{68F04928-7520-438B-8387-2D00BAF0493A}" type="presParOf" srcId="{EFB1ACE9-5D4F-4CD5-9492-699B302B11B8}" destId="{CAF264AD-0159-4521-BAB1-7ACFD9D8892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85386E-3AC7-49C5-9D2A-C69177C96512}" type="datetimeFigureOut">
              <a:rPr lang="cs-CZ" smtClean="0"/>
              <a:pPr/>
              <a:t>9. 6. 2015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3FA34-1DB8-40F8-BAD5-4B72BCD469C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en/7/7a/Rogers_Shine-01.jpg" TargetMode="External"/><Relationship Id="rId3" Type="http://schemas.openxmlformats.org/officeDocument/2006/relationships/hyperlink" Target="https://btwstonesandstars.files.wordpress.com/2012/11/100_2599.jpg" TargetMode="External"/><Relationship Id="rId7" Type="http://schemas.openxmlformats.org/officeDocument/2006/relationships/hyperlink" Target="http://upload.wikimedia.org/wikipedia/commons/d/d2/Aequorea2.jpeg" TargetMode="External"/><Relationship Id="rId12" Type="http://schemas.openxmlformats.org/officeDocument/2006/relationships/hyperlink" Target="http://fyzika.jreichl.com/main.article/view/779-aktivni-prostredi-luminiscence" TargetMode="External"/><Relationship Id="rId2" Type="http://schemas.openxmlformats.org/officeDocument/2006/relationships/hyperlink" Target="http://i.dailymail.co.uk/i/pix/2015/01/22/6VmSbEs7yHSK2-2922420-%20This_Thursday_Jan_22_2015_photo_made_with_a_long_exposure_shows_-a-28_14219705276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web.uwlax.edu/bio203/s2007/rattray_mari/GulperEel.jpg" TargetMode="External"/><Relationship Id="rId11" Type="http://schemas.openxmlformats.org/officeDocument/2006/relationships/hyperlink" Target="http://www.osel.cz/6074-svetelkujici-exoskelet-stiru-funguje-jako-velike-oko.html?typ=odpoved&amp;id_prispevku=115104" TargetMode="External"/><Relationship Id="rId5" Type="http://schemas.openxmlformats.org/officeDocument/2006/relationships/hyperlink" Target="http://zivazeme.cz/images/das-morsky01.jpg" TargetMode="External"/><Relationship Id="rId10" Type="http://schemas.openxmlformats.org/officeDocument/2006/relationships/hyperlink" Target="http://vnuf.cz/sbornik/prispevky/13-14-Konecny.html" TargetMode="External"/><Relationship Id="rId4" Type="http://schemas.openxmlformats.org/officeDocument/2006/relationships/hyperlink" Target="http://laos.changnoi-0815.de/images/uv/uv10.0v.JPG" TargetMode="External"/><Relationship Id="rId9" Type="http://schemas.openxmlformats.org/officeDocument/2006/relationships/hyperlink" Target="http://cs.wikipedia.org/wiki/Luminisce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6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dailymail.co.uk/i/pix/2015/01/22/6VmSbEs7yHSK2-2922420-This_Thursday_Jan_22_2015_photo_made_with_a_long_exposure_shows_-a-28_142197052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81407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85784" y="0"/>
            <a:ext cx="5813312" cy="1828800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LUMINISCENCE</a:t>
            </a:r>
            <a:endParaRPr lang="cs-CZ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571744"/>
            <a:ext cx="535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světélkující svítilka třpytivá (</a:t>
            </a:r>
            <a:r>
              <a:rPr lang="cs-CZ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Noctiluca</a:t>
            </a:r>
            <a:r>
              <a:rPr lang="cs-CZ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scintillans</a:t>
            </a:r>
            <a:r>
              <a:rPr lang="cs-CZ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cs-CZ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na pobřeží </a:t>
            </a:r>
            <a:r>
              <a:rPr lang="cs-CZ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Hong</a:t>
            </a:r>
            <a:r>
              <a:rPr lang="cs-CZ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Kongu</a:t>
            </a:r>
            <a:endParaRPr lang="cs-CZ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ivazeme.cz/images/das-morsky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286676" cy="4861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1428728" y="542926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ďas mořský</a:t>
            </a:r>
            <a:r>
              <a:rPr lang="cs-CZ" dirty="0" smtClean="0"/>
              <a:t>(</a:t>
            </a:r>
            <a:r>
              <a:rPr lang="cs-CZ" i="1" dirty="0" err="1" smtClean="0"/>
              <a:t>Lophius</a:t>
            </a:r>
            <a:r>
              <a:rPr lang="cs-CZ" i="1" dirty="0" smtClean="0"/>
              <a:t> </a:t>
            </a:r>
            <a:r>
              <a:rPr lang="cs-CZ" i="1" dirty="0" err="1" smtClean="0"/>
              <a:t>piscatorius</a:t>
            </a:r>
            <a:r>
              <a:rPr lang="cs-CZ" i="1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bioweb.uwlax.edu/bio203/s2007/rattray_mari/GulperE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108479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1285852" y="442913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šírotlamka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pelikánovitá</a:t>
            </a:r>
            <a:r>
              <a:rPr lang="cs-CZ" i="1" dirty="0" smtClean="0"/>
              <a:t>(</a:t>
            </a:r>
            <a:r>
              <a:rPr lang="cs-CZ" i="1" dirty="0" err="1" smtClean="0"/>
              <a:t>Eurypharynx</a:t>
            </a:r>
            <a:r>
              <a:rPr lang="cs-CZ" b="1" i="1" dirty="0" smtClean="0"/>
              <a:t> </a:t>
            </a:r>
            <a:r>
              <a:rPr lang="cs-CZ" i="1" dirty="0" err="1" smtClean="0"/>
              <a:t>pelecanoides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d/d2/Aequorea2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42918"/>
            <a:ext cx="5357850" cy="4687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1357290" y="571501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medúza </a:t>
            </a:r>
            <a:r>
              <a:rPr lang="cs-CZ" b="1" i="1" dirty="0" err="1" smtClean="0">
                <a:solidFill>
                  <a:schemeClr val="tx2">
                    <a:lumMod val="75000"/>
                  </a:schemeClr>
                </a:solidFill>
              </a:rPr>
              <a:t>Aequorea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2">
                    <a:lumMod val="75000"/>
                  </a:schemeClr>
                </a:solidFill>
              </a:rPr>
              <a:t>victoria</a:t>
            </a:r>
            <a:endParaRPr lang="cs-CZ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cs-CZ" dirty="0" smtClean="0"/>
              <a:t>Elektroluminiscence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389120"/>
          </a:xfrm>
        </p:spPr>
        <p:txBody>
          <a:bodyPr/>
          <a:lstStyle/>
          <a:p>
            <a:pPr lvl="1"/>
            <a:r>
              <a:rPr lang="cs-CZ" sz="1800" dirty="0" smtClean="0"/>
              <a:t>prochází-li elektrický náboj luminoforem, excitované elektrony uvolňují svou energii ve formě fotonů - světla.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využití v zábavním průmyslu, bezpečnosti dopravy ,alternativa za světelné panely z LED displejů, drahých plazmových obrazovek apod.</a:t>
            </a:r>
            <a:endParaRPr lang="cs-CZ" sz="1800" dirty="0"/>
          </a:p>
        </p:txBody>
      </p:sp>
      <p:pic>
        <p:nvPicPr>
          <p:cNvPr id="24578" name="Picture 2" descr="http://upload.wikimedia.org/wikipedia/en/7/7a/Rogers_Shine-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572000" cy="3000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5072066" y="564357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První elektroluminiscenční billboard na světě z roku 2006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Katodoluminiscence</a:t>
            </a:r>
          </a:p>
          <a:p>
            <a:pPr lvl="1"/>
            <a:r>
              <a:rPr lang="cs-CZ" sz="1700" dirty="0" smtClean="0"/>
              <a:t>vyvolána dopadajícími elektrony</a:t>
            </a:r>
          </a:p>
          <a:p>
            <a:pPr lvl="1"/>
            <a:r>
              <a:rPr lang="cs-CZ" sz="1700" dirty="0" err="1" smtClean="0"/>
              <a:t>stinítko</a:t>
            </a:r>
            <a:r>
              <a:rPr lang="cs-CZ" sz="1700" dirty="0" smtClean="0"/>
              <a:t>  televizní obrazovky,osciloskopu</a:t>
            </a:r>
          </a:p>
          <a:p>
            <a:endParaRPr lang="cs-CZ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Termoluminiscence</a:t>
            </a:r>
          </a:p>
          <a:p>
            <a:pPr lvl="1"/>
            <a:r>
              <a:rPr lang="cs-CZ" sz="1700" dirty="0" smtClean="0"/>
              <a:t>vyvolána vzrůstem teploty po předchozím dodání energie </a:t>
            </a:r>
          </a:p>
          <a:p>
            <a:pPr lvl="1"/>
            <a:r>
              <a:rPr lang="cs-CZ" sz="1700" dirty="0" smtClean="0"/>
              <a:t> termoluminiscenční dozimetry</a:t>
            </a:r>
          </a:p>
          <a:p>
            <a:endParaRPr lang="cs-CZ" sz="1900" dirty="0" smtClean="0"/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Triboluminiscence</a:t>
            </a:r>
          </a:p>
          <a:p>
            <a:pPr lvl="1"/>
            <a:r>
              <a:rPr lang="cs-CZ" sz="1700" dirty="0" smtClean="0"/>
              <a:t>vzniká při drcení některých krystalů </a:t>
            </a:r>
            <a:r>
              <a:rPr lang="cs-CZ" sz="1700" dirty="0" err="1" smtClean="0"/>
              <a:t>lámním</a:t>
            </a:r>
            <a:r>
              <a:rPr lang="cs-CZ" sz="1700" dirty="0" smtClean="0"/>
              <a:t>,třením,deformací</a:t>
            </a:r>
          </a:p>
          <a:p>
            <a:pPr lvl="1"/>
            <a:r>
              <a:rPr lang="cs-CZ" sz="1700" dirty="0" smtClean="0"/>
              <a:t>můžeme ji pozorovat při drcení zrnek karborunda,krystalů cukru,křemene nebo slídy</a:t>
            </a:r>
            <a:endParaRPr lang="cs-CZ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4846"/>
          </a:xfrm>
        </p:spPr>
        <p:txBody>
          <a:bodyPr/>
          <a:lstStyle/>
          <a:p>
            <a:pPr algn="ctr"/>
            <a:r>
              <a:rPr lang="cs-CZ" b="1" dirty="0" smtClean="0"/>
              <a:t>Děkuji za pozornost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endParaRPr lang="cs-CZ" sz="1200" dirty="0" smtClean="0"/>
          </a:p>
          <a:p>
            <a:r>
              <a:rPr lang="cs-CZ" sz="1200" dirty="0" smtClean="0"/>
              <a:t>Zdroje obrázků</a:t>
            </a:r>
          </a:p>
          <a:p>
            <a:r>
              <a:rPr lang="cs-CZ" sz="1200" dirty="0" smtClean="0"/>
              <a:t> </a:t>
            </a:r>
            <a:r>
              <a:rPr lang="cs-CZ" sz="1200" dirty="0" smtClean="0">
                <a:hlinkClick r:id="rId2"/>
              </a:rPr>
              <a:t>http://i.</a:t>
            </a:r>
            <a:r>
              <a:rPr lang="cs-CZ" sz="1200" dirty="0" err="1" smtClean="0">
                <a:hlinkClick r:id="rId2"/>
              </a:rPr>
              <a:t>dailymail.co.uk</a:t>
            </a:r>
            <a:r>
              <a:rPr lang="cs-CZ" sz="1200" dirty="0" smtClean="0">
                <a:hlinkClick r:id="rId2"/>
              </a:rPr>
              <a:t>/i/</a:t>
            </a:r>
            <a:r>
              <a:rPr lang="cs-CZ" sz="1200" dirty="0" err="1" smtClean="0">
                <a:hlinkClick r:id="rId2"/>
              </a:rPr>
              <a:t>pix</a:t>
            </a:r>
            <a:r>
              <a:rPr lang="cs-CZ" sz="1200" dirty="0" smtClean="0">
                <a:hlinkClick r:id="rId2"/>
              </a:rPr>
              <a:t>/2015/01/22/6VmSbEs7yHSK2-2922420- </a:t>
            </a:r>
            <a:r>
              <a:rPr lang="cs-CZ" sz="1200" dirty="0" err="1" smtClean="0">
                <a:hlinkClick r:id="rId2"/>
              </a:rPr>
              <a:t>This</a:t>
            </a:r>
            <a:r>
              <a:rPr lang="cs-CZ" sz="1200" dirty="0" smtClean="0">
                <a:hlinkClick r:id="rId2"/>
              </a:rPr>
              <a:t>_</a:t>
            </a:r>
            <a:r>
              <a:rPr lang="cs-CZ" sz="1200" dirty="0" err="1" smtClean="0">
                <a:hlinkClick r:id="rId2"/>
              </a:rPr>
              <a:t>Thursday</a:t>
            </a:r>
            <a:r>
              <a:rPr lang="cs-CZ" sz="1200" dirty="0" smtClean="0">
                <a:hlinkClick r:id="rId2"/>
              </a:rPr>
              <a:t>_Jan_22_2015_</a:t>
            </a:r>
            <a:r>
              <a:rPr lang="cs-CZ" sz="1200" dirty="0" err="1" smtClean="0">
                <a:hlinkClick r:id="rId2"/>
              </a:rPr>
              <a:t>photo</a:t>
            </a:r>
            <a:r>
              <a:rPr lang="cs-CZ" sz="1200" dirty="0" smtClean="0">
                <a:hlinkClick r:id="rId2"/>
              </a:rPr>
              <a:t>_</a:t>
            </a:r>
            <a:r>
              <a:rPr lang="cs-CZ" sz="1200" dirty="0" err="1" smtClean="0">
                <a:hlinkClick r:id="rId2"/>
              </a:rPr>
              <a:t>made</a:t>
            </a:r>
            <a:r>
              <a:rPr lang="cs-CZ" sz="1200" dirty="0" smtClean="0">
                <a:hlinkClick r:id="rId2"/>
              </a:rPr>
              <a:t>_</a:t>
            </a:r>
            <a:r>
              <a:rPr lang="cs-CZ" sz="1200" dirty="0" err="1" smtClean="0">
                <a:hlinkClick r:id="rId2"/>
              </a:rPr>
              <a:t>with</a:t>
            </a:r>
            <a:r>
              <a:rPr lang="cs-CZ" sz="1200" dirty="0" smtClean="0">
                <a:hlinkClick r:id="rId2"/>
              </a:rPr>
              <a:t>_a_</a:t>
            </a:r>
            <a:r>
              <a:rPr lang="cs-CZ" sz="1200" dirty="0" err="1" smtClean="0">
                <a:hlinkClick r:id="rId2"/>
              </a:rPr>
              <a:t>long</a:t>
            </a:r>
            <a:r>
              <a:rPr lang="cs-CZ" sz="1200" dirty="0" smtClean="0">
                <a:hlinkClick r:id="rId2"/>
              </a:rPr>
              <a:t>_</a:t>
            </a:r>
            <a:r>
              <a:rPr lang="cs-CZ" sz="1200" dirty="0" err="1" smtClean="0">
                <a:hlinkClick r:id="rId2"/>
              </a:rPr>
              <a:t>exposure</a:t>
            </a:r>
            <a:r>
              <a:rPr lang="cs-CZ" sz="1200" dirty="0" smtClean="0">
                <a:hlinkClick r:id="rId2"/>
              </a:rPr>
              <a:t>_</a:t>
            </a:r>
            <a:r>
              <a:rPr lang="cs-CZ" sz="1200" dirty="0" err="1" smtClean="0">
                <a:hlinkClick r:id="rId2"/>
              </a:rPr>
              <a:t>shows</a:t>
            </a:r>
            <a:r>
              <a:rPr lang="cs-CZ" sz="1200" dirty="0" smtClean="0">
                <a:hlinkClick r:id="rId2"/>
              </a:rPr>
              <a:t>_-a-28_1421970527600.jpg</a:t>
            </a:r>
            <a:endParaRPr lang="cs-CZ" sz="1200" dirty="0" smtClean="0"/>
          </a:p>
          <a:p>
            <a:r>
              <a:rPr lang="cs-CZ" sz="1200" dirty="0" smtClean="0">
                <a:hlinkClick r:id="rId3"/>
              </a:rPr>
              <a:t>https://btwstonesandstars.files.wordpress.com/2012/11/100_2599.jpg</a:t>
            </a:r>
            <a:endParaRPr lang="cs-CZ" sz="1200" dirty="0" smtClean="0"/>
          </a:p>
          <a:p>
            <a:r>
              <a:rPr lang="cs-CZ" sz="1200" dirty="0" smtClean="0">
                <a:hlinkClick r:id="rId4"/>
              </a:rPr>
              <a:t>http://laos.changnoi-0815.de/images/uv/uv10.0v.JPG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>
                <a:hlinkClick r:id="rId5"/>
              </a:rPr>
              <a:t>http://www.</a:t>
            </a:r>
            <a:r>
              <a:rPr lang="cs-CZ" sz="1200" dirty="0" err="1" smtClean="0">
                <a:hlinkClick r:id="rId5"/>
              </a:rPr>
              <a:t>minam.estranky.cz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err="1" smtClean="0">
                <a:hlinkClick r:id="rId5"/>
              </a:rPr>
              <a:t>img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err="1" smtClean="0">
                <a:hlinkClick r:id="rId5"/>
              </a:rPr>
              <a:t>mid</a:t>
            </a:r>
            <a:r>
              <a:rPr lang="cs-CZ" sz="1200" dirty="0" smtClean="0">
                <a:hlinkClick r:id="rId5"/>
              </a:rPr>
              <a:t>/511/fluorit--</a:t>
            </a:r>
            <a:r>
              <a:rPr lang="cs-CZ" sz="1200" dirty="0" err="1" smtClean="0">
                <a:hlinkClick r:id="rId5"/>
              </a:rPr>
              <a:t>anglie</a:t>
            </a:r>
            <a:r>
              <a:rPr lang="cs-CZ" sz="1200" dirty="0" smtClean="0">
                <a:hlinkClick r:id="rId5"/>
              </a:rPr>
              <a:t>--</a:t>
            </a:r>
            <a:r>
              <a:rPr lang="cs-CZ" sz="1200" dirty="0" err="1" smtClean="0">
                <a:hlinkClick r:id="rId5"/>
              </a:rPr>
              <a:t>cumberland</a:t>
            </a:r>
            <a:r>
              <a:rPr lang="cs-CZ" sz="1200" dirty="0" smtClean="0">
                <a:hlinkClick r:id="rId5"/>
              </a:rPr>
              <a:t>--</a:t>
            </a:r>
            <a:r>
              <a:rPr lang="cs-CZ" sz="1200" dirty="0" err="1" smtClean="0">
                <a:hlinkClick r:id="rId5"/>
              </a:rPr>
              <a:t>weardale</a:t>
            </a:r>
            <a:r>
              <a:rPr lang="cs-CZ" sz="1200" dirty="0" smtClean="0">
                <a:hlinkClick r:id="rId5"/>
              </a:rPr>
              <a:t>--pod-</a:t>
            </a:r>
            <a:r>
              <a:rPr lang="cs-CZ" sz="1200" dirty="0" err="1" smtClean="0">
                <a:hlinkClick r:id="rId5"/>
              </a:rPr>
              <a:t>uv.jpg</a:t>
            </a:r>
            <a:endParaRPr lang="cs-CZ" sz="1200" dirty="0" smtClean="0">
              <a:hlinkClick r:id="rId5"/>
            </a:endParaRPr>
          </a:p>
          <a:p>
            <a:r>
              <a:rPr lang="cs-CZ" sz="1200" dirty="0" smtClean="0">
                <a:hlinkClick r:id="rId5"/>
              </a:rPr>
              <a:t>http://www.osel.</a:t>
            </a:r>
            <a:r>
              <a:rPr lang="cs-CZ" sz="1200" dirty="0" err="1" smtClean="0">
                <a:hlinkClick r:id="rId5"/>
              </a:rPr>
              <a:t>cz</a:t>
            </a:r>
            <a:r>
              <a:rPr lang="cs-CZ" sz="1200" dirty="0" smtClean="0">
                <a:hlinkClick r:id="rId5"/>
              </a:rPr>
              <a:t>/_popisky/132_/s_1326053715.jpg</a:t>
            </a:r>
          </a:p>
          <a:p>
            <a:r>
              <a:rPr lang="cs-CZ" sz="1200" dirty="0" smtClean="0">
                <a:hlinkClick r:id="rId5"/>
              </a:rPr>
              <a:t>http://zivazeme.cz/images/das-morsky01.jpg</a:t>
            </a:r>
            <a:endParaRPr lang="cs-CZ" sz="1200" dirty="0" smtClean="0"/>
          </a:p>
          <a:p>
            <a:r>
              <a:rPr lang="cs-CZ" sz="1200" dirty="0" smtClean="0">
                <a:hlinkClick r:id="rId6"/>
              </a:rPr>
              <a:t>http://bioweb.uwlax.edu/bio203/s2007/rattray_mari/GulperEel.jpg</a:t>
            </a:r>
            <a:r>
              <a:rPr lang="cs-CZ" sz="1200" dirty="0" smtClean="0"/>
              <a:t> </a:t>
            </a:r>
          </a:p>
          <a:p>
            <a:r>
              <a:rPr lang="cs-CZ" sz="1200" dirty="0" smtClean="0">
                <a:hlinkClick r:id="rId7"/>
              </a:rPr>
              <a:t>http://upload.wikimedia.org/wikipedia/commons/d/d2/Aequorea2.jpeg</a:t>
            </a:r>
            <a:r>
              <a:rPr lang="cs-CZ" sz="1200" dirty="0" smtClean="0"/>
              <a:t> </a:t>
            </a:r>
          </a:p>
          <a:p>
            <a:r>
              <a:rPr lang="cs-CZ" sz="1200" dirty="0" smtClean="0">
                <a:hlinkClick r:id="rId8"/>
              </a:rPr>
              <a:t>http://upload.wikimedia.org/wikipedia/en/7/7a/Rogers_Shine-01.jpg</a:t>
            </a:r>
            <a:r>
              <a:rPr lang="cs-CZ" sz="1200" dirty="0" smtClean="0"/>
              <a:t> </a:t>
            </a:r>
          </a:p>
          <a:p>
            <a:endParaRPr lang="cs-CZ" sz="1200" dirty="0" smtClean="0"/>
          </a:p>
          <a:p>
            <a:r>
              <a:rPr lang="cs-CZ" sz="1200" dirty="0" smtClean="0"/>
              <a:t>Zdroje informací</a:t>
            </a:r>
          </a:p>
          <a:p>
            <a:r>
              <a:rPr lang="cs-CZ" sz="1200" dirty="0" smtClean="0">
                <a:hlinkClick r:id="rId9"/>
              </a:rPr>
              <a:t>http://cs.wikipedia.org/wiki/Luminiscence</a:t>
            </a:r>
            <a:endParaRPr lang="cs-CZ" sz="1200" dirty="0" smtClean="0"/>
          </a:p>
          <a:p>
            <a:r>
              <a:rPr lang="cs-CZ" sz="1200" dirty="0" smtClean="0">
                <a:hlinkClick r:id="rId10"/>
              </a:rPr>
              <a:t>http://vnuf.cz/sbornik/prispevky/13-14-Konecny.html</a:t>
            </a:r>
            <a:endParaRPr lang="cs-CZ" sz="1200" dirty="0" smtClean="0"/>
          </a:p>
          <a:p>
            <a:r>
              <a:rPr lang="cs-CZ" sz="1200" dirty="0" smtClean="0">
                <a:hlinkClick r:id="rId11"/>
              </a:rPr>
              <a:t>http://www.osel.</a:t>
            </a:r>
            <a:r>
              <a:rPr lang="cs-CZ" sz="1200" dirty="0" err="1" smtClean="0">
                <a:hlinkClick r:id="rId11"/>
              </a:rPr>
              <a:t>cz</a:t>
            </a:r>
            <a:r>
              <a:rPr lang="cs-CZ" sz="1200" dirty="0" smtClean="0">
                <a:hlinkClick r:id="rId11"/>
              </a:rPr>
              <a:t>/6074-</a:t>
            </a:r>
            <a:r>
              <a:rPr lang="cs-CZ" sz="1200" dirty="0" err="1" smtClean="0">
                <a:hlinkClick r:id="rId11"/>
              </a:rPr>
              <a:t>svetelkujici</a:t>
            </a:r>
            <a:r>
              <a:rPr lang="cs-CZ" sz="1200" dirty="0" smtClean="0">
                <a:hlinkClick r:id="rId11"/>
              </a:rPr>
              <a:t>-</a:t>
            </a:r>
            <a:r>
              <a:rPr lang="cs-CZ" sz="1200" dirty="0" err="1" smtClean="0">
                <a:hlinkClick r:id="rId11"/>
              </a:rPr>
              <a:t>exoskelet</a:t>
            </a:r>
            <a:r>
              <a:rPr lang="cs-CZ" sz="1200" dirty="0" smtClean="0">
                <a:hlinkClick r:id="rId11"/>
              </a:rPr>
              <a:t>-</a:t>
            </a:r>
            <a:r>
              <a:rPr lang="cs-CZ" sz="1200" dirty="0" err="1" smtClean="0">
                <a:hlinkClick r:id="rId11"/>
              </a:rPr>
              <a:t>stiru</a:t>
            </a:r>
            <a:r>
              <a:rPr lang="cs-CZ" sz="1200" dirty="0" smtClean="0">
                <a:hlinkClick r:id="rId11"/>
              </a:rPr>
              <a:t>-funguje-jako-</a:t>
            </a:r>
            <a:r>
              <a:rPr lang="cs-CZ" sz="1200" dirty="0" err="1" smtClean="0">
                <a:hlinkClick r:id="rId11"/>
              </a:rPr>
              <a:t>velike</a:t>
            </a:r>
            <a:r>
              <a:rPr lang="cs-CZ" sz="1200" dirty="0" smtClean="0">
                <a:hlinkClick r:id="rId11"/>
              </a:rPr>
              <a:t>-oko.</a:t>
            </a:r>
            <a:r>
              <a:rPr lang="cs-CZ" sz="1200" dirty="0" err="1" smtClean="0">
                <a:hlinkClick r:id="rId11"/>
              </a:rPr>
              <a:t>html</a:t>
            </a:r>
            <a:r>
              <a:rPr lang="cs-CZ" sz="1200" dirty="0" smtClean="0">
                <a:hlinkClick r:id="rId11"/>
              </a:rPr>
              <a:t>?typ=</a:t>
            </a:r>
            <a:r>
              <a:rPr lang="cs-CZ" sz="1200" dirty="0" err="1" smtClean="0">
                <a:hlinkClick r:id="rId11"/>
              </a:rPr>
              <a:t>odpoved</a:t>
            </a:r>
            <a:r>
              <a:rPr lang="cs-CZ" sz="1200" dirty="0" smtClean="0">
                <a:hlinkClick r:id="rId11"/>
              </a:rPr>
              <a:t>&amp;id_</a:t>
            </a:r>
            <a:r>
              <a:rPr lang="cs-CZ" sz="1200" dirty="0" err="1" smtClean="0">
                <a:hlinkClick r:id="rId11"/>
              </a:rPr>
              <a:t>prispevku</a:t>
            </a:r>
            <a:r>
              <a:rPr lang="cs-CZ" sz="1200" dirty="0" smtClean="0">
                <a:hlinkClick r:id="rId11"/>
              </a:rPr>
              <a:t>=115104</a:t>
            </a:r>
            <a:endParaRPr lang="cs-CZ" sz="1200" dirty="0" smtClean="0"/>
          </a:p>
          <a:p>
            <a:r>
              <a:rPr lang="cs-CZ" sz="1200" b="1" dirty="0" smtClean="0">
                <a:hlinkClick r:id="rId12"/>
              </a:rPr>
              <a:t>http://fyzika.</a:t>
            </a:r>
            <a:r>
              <a:rPr lang="cs-CZ" sz="1200" b="1" dirty="0" err="1" smtClean="0">
                <a:hlinkClick r:id="rId12"/>
              </a:rPr>
              <a:t>jreichl.com</a:t>
            </a:r>
            <a:r>
              <a:rPr lang="cs-CZ" sz="1200" b="1" dirty="0" smtClean="0">
                <a:hlinkClick r:id="rId12"/>
              </a:rPr>
              <a:t>/</a:t>
            </a:r>
            <a:r>
              <a:rPr lang="cs-CZ" sz="1200" b="1" dirty="0" err="1" smtClean="0">
                <a:hlinkClick r:id="rId12"/>
              </a:rPr>
              <a:t>main.article</a:t>
            </a:r>
            <a:r>
              <a:rPr lang="cs-CZ" sz="1200" b="1" dirty="0" smtClean="0">
                <a:hlinkClick r:id="rId12"/>
              </a:rPr>
              <a:t>/</a:t>
            </a:r>
            <a:r>
              <a:rPr lang="cs-CZ" sz="1200" b="1" dirty="0" err="1" smtClean="0">
                <a:hlinkClick r:id="rId12"/>
              </a:rPr>
              <a:t>view</a:t>
            </a:r>
            <a:r>
              <a:rPr lang="cs-CZ" sz="1200" b="1" dirty="0" smtClean="0">
                <a:hlinkClick r:id="rId12"/>
              </a:rPr>
              <a:t>/779-</a:t>
            </a:r>
            <a:r>
              <a:rPr lang="cs-CZ" sz="1200" b="1" dirty="0" err="1" smtClean="0">
                <a:hlinkClick r:id="rId12"/>
              </a:rPr>
              <a:t>aktivni</a:t>
            </a:r>
            <a:r>
              <a:rPr lang="cs-CZ" sz="1200" b="1" dirty="0" smtClean="0">
                <a:hlinkClick r:id="rId12"/>
              </a:rPr>
              <a:t>-</a:t>
            </a:r>
            <a:r>
              <a:rPr lang="cs-CZ" sz="1200" b="1" dirty="0" err="1" smtClean="0">
                <a:hlinkClick r:id="rId12"/>
              </a:rPr>
              <a:t>prostredi</a:t>
            </a:r>
            <a:r>
              <a:rPr lang="cs-CZ" sz="1200" b="1" dirty="0" smtClean="0">
                <a:hlinkClick r:id="rId12"/>
              </a:rPr>
              <a:t>-luminiscence</a:t>
            </a:r>
            <a:endParaRPr lang="cs-CZ" sz="1200" b="1" dirty="0" smtClean="0"/>
          </a:p>
          <a:p>
            <a:endParaRPr lang="cs-CZ" sz="1200" b="1" dirty="0" smtClean="0"/>
          </a:p>
          <a:p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Jak vzniká luminiscence ?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/>
            <a:r>
              <a:rPr lang="cs-CZ" sz="2000" i="1" dirty="0" smtClean="0">
                <a:solidFill>
                  <a:schemeClr val="bg2">
                    <a:lumMod val="25000"/>
                  </a:schemeClr>
                </a:solidFill>
              </a:rPr>
              <a:t>Luminiscence</a:t>
            </a:r>
            <a:r>
              <a:rPr lang="cs-CZ" sz="2000" dirty="0" smtClean="0"/>
              <a:t> je děj,při němž dochází k samovolnému záření pevných či kapalných látek,jako přebytek záření tělesa nad úrovní jeho tepelného záření.</a:t>
            </a:r>
          </a:p>
          <a:p>
            <a:pPr lvl="2"/>
            <a:endParaRPr lang="cs-CZ" sz="2000" dirty="0" smtClean="0"/>
          </a:p>
          <a:p>
            <a:pPr lvl="2"/>
            <a:r>
              <a:rPr lang="cs-CZ" sz="2000" dirty="0" smtClean="0"/>
              <a:t>Vzniká </a:t>
            </a:r>
            <a:r>
              <a:rPr lang="cs-CZ" sz="2000" i="1" dirty="0" smtClean="0">
                <a:solidFill>
                  <a:schemeClr val="bg2">
                    <a:lumMod val="25000"/>
                  </a:schemeClr>
                </a:solidFill>
              </a:rPr>
              <a:t>excitací(vybuzením)-</a:t>
            </a:r>
            <a:r>
              <a:rPr lang="cs-CZ" sz="2000" dirty="0" smtClean="0"/>
              <a:t>proces, při kterém dochází k přechodu energetického stavu atomu, molekuly či iontu na vyšší energetickou hladinu.</a:t>
            </a:r>
          </a:p>
          <a:p>
            <a:pPr lvl="2"/>
            <a:endParaRPr lang="cs-CZ" sz="2000" dirty="0" smtClean="0"/>
          </a:p>
          <a:p>
            <a:pPr lvl="2"/>
            <a:r>
              <a:rPr lang="cs-CZ" sz="2000" dirty="0" smtClean="0"/>
              <a:t>Částice se z nestabilního vyššího </a:t>
            </a:r>
            <a:r>
              <a:rPr lang="cs-CZ" sz="2000" dirty="0" err="1" smtClean="0"/>
              <a:t>ener.stavu</a:t>
            </a:r>
            <a:r>
              <a:rPr lang="cs-CZ" sz="2000" dirty="0" smtClean="0"/>
              <a:t> vrací do původního stavu</a:t>
            </a:r>
          </a:p>
          <a:p>
            <a:pPr lvl="2">
              <a:buNone/>
            </a:pPr>
            <a:r>
              <a:rPr lang="cs-CZ" sz="2000" dirty="0" smtClean="0"/>
              <a:t> 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-&gt;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000" dirty="0" smtClean="0"/>
              <a:t>vyzáření přebytečné energie ve formě fotonů</a:t>
            </a:r>
          </a:p>
          <a:p>
            <a:pPr lvl="2"/>
            <a:endParaRPr lang="cs-CZ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2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Luminofory</a:t>
            </a:r>
            <a:r>
              <a:rPr lang="cs-CZ" sz="2000" dirty="0" smtClean="0"/>
              <a:t>-látky,u nichž dochází k luminiscenčnímu záření</a:t>
            </a:r>
          </a:p>
          <a:p>
            <a:pPr lvl="2">
              <a:buNone/>
            </a:pPr>
            <a:r>
              <a:rPr lang="cs-CZ" sz="2000" dirty="0" smtClean="0"/>
              <a:t>                         </a:t>
            </a:r>
          </a:p>
          <a:p>
            <a:pPr lvl="1">
              <a:buNone/>
            </a:pPr>
            <a:endParaRPr lang="cs-CZ" sz="2000" dirty="0" smtClean="0"/>
          </a:p>
          <a:p>
            <a:pPr lvl="1">
              <a:buNone/>
            </a:pPr>
            <a:endParaRPr lang="cs-CZ" sz="2000" dirty="0" smtClean="0"/>
          </a:p>
          <a:p>
            <a:pPr lvl="1"/>
            <a:endParaRPr lang="cs-CZ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cs-CZ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cs-CZ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cs-CZ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cs-CZ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cs-CZ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cs-CZ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2500306"/>
            <a:ext cx="78581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357562"/>
            <a:ext cx="857256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4500570"/>
            <a:ext cx="73342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3857628"/>
            <a:ext cx="73342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3000372"/>
            <a:ext cx="73342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2071678"/>
            <a:ext cx="73342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laos.changnoi-0815.de/images/uv/uv10.0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71810"/>
            <a:ext cx="4762500" cy="2238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 descr="https://btwstonesandstars.files.wordpress.com/2012/11/100_25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86058"/>
            <a:ext cx="2571768" cy="3869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Fluorescence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marL="514350" indent="-514350"/>
            <a:r>
              <a:rPr lang="cs-CZ" sz="2000" dirty="0" smtClean="0"/>
              <a:t>luminiscence zmizí s přerušením excitace</a:t>
            </a:r>
          </a:p>
          <a:p>
            <a:pPr marL="514350" indent="-514350"/>
            <a:r>
              <a:rPr lang="cs-CZ" sz="2000" dirty="0" smtClean="0"/>
              <a:t>pod UV lampou jej můžeme pozorovat u toniku(obsahuje chinin),či bankovek-ochranná funkce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Fosforescence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luminiscence trvá i po přerušení excitace (několik minut až hodin)</a:t>
            </a:r>
          </a:p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SrAl2O4 a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ZnS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upload.wikimedia.org/wikipedia/commons/3/32/Phosphorescenc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2643206" cy="2937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Po 1 minut&amp;ecaron; ve tm&amp;ecaron;. Sulfid zine&amp;ccaron;natý je vlevo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357562"/>
            <a:ext cx="3697946" cy="188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Fotoluminiscence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1800" dirty="0" smtClean="0"/>
              <a:t>je luminiscence vyvolaná elektromagnetickým zářením</a:t>
            </a:r>
          </a:p>
          <a:p>
            <a:pPr lvl="1"/>
            <a:r>
              <a:rPr lang="cs-CZ" sz="1800" dirty="0" smtClean="0"/>
              <a:t>buzení fotoluminiscence se provádí zdrojem ultrafialového nebo viditelného záření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můžeme jej pozorovat u minerálů- </a:t>
            </a:r>
            <a:r>
              <a:rPr lang="cs-CZ" sz="1800" dirty="0" err="1" smtClean="0"/>
              <a:t>např.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</a:rPr>
              <a:t>fluorit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,autunit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u rostlin chlorofyl pohlcuje UV záření a vyzařuje červené světlo(např. u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zelených řas</a:t>
            </a:r>
            <a:r>
              <a:rPr lang="cs-CZ" sz="1800" dirty="0" smtClean="0"/>
              <a:t>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ze živočichů světélkují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štíři</a:t>
            </a:r>
            <a:r>
              <a:rPr lang="cs-CZ" sz="1800" dirty="0" smtClean="0"/>
              <a:t>-vnější kostrou vnímají ultrafialové záření, které pak dále zpracovávají a dovedou se díky tomu ukrývat i ve zdánlivě neprostupné tmě</a:t>
            </a:r>
          </a:p>
          <a:p>
            <a:pPr lvl="1"/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nam.estranky.cz/img/mid/511/fluorit--anglie--cumberland--weardale--pod-u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5"/>
            <a:ext cx="5357850" cy="4134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1857356" y="550070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světélkující fluorit pod UV lampou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geocaching.com/cache/large/d0aa04a3-5efb-47cb-9a00-930ce2fc36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28"/>
            <a:ext cx="6096000" cy="540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1714480" y="592933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štír </a:t>
            </a:r>
            <a:r>
              <a:rPr lang="cs-CZ" i="1" dirty="0" err="1" smtClean="0"/>
              <a:t>Paruroctonus</a:t>
            </a:r>
            <a:r>
              <a:rPr lang="cs-CZ" i="1" dirty="0" smtClean="0"/>
              <a:t> </a:t>
            </a:r>
            <a:r>
              <a:rPr lang="cs-CZ" i="1" dirty="0" err="1" smtClean="0"/>
              <a:t>utahensis</a:t>
            </a:r>
            <a:r>
              <a:rPr lang="cs-CZ" i="1" dirty="0" smtClean="0"/>
              <a:t> </a:t>
            </a:r>
            <a:r>
              <a:rPr lang="cs-CZ" dirty="0" smtClean="0"/>
              <a:t>pojídající cvrčka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Chemiluminiscence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chemická reakce dodá energii, jejíž část je poté přeměněna na světlo.</a:t>
            </a:r>
          </a:p>
          <a:p>
            <a:endParaRPr lang="cs-CZ" sz="2000" dirty="0" smtClean="0"/>
          </a:p>
          <a:p>
            <a:endParaRPr lang="cs-CZ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Bioluminiscence</a:t>
            </a:r>
          </a:p>
          <a:p>
            <a:pPr lvl="1"/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800" dirty="0" smtClean="0"/>
              <a:t>je schopnost organismů vyzařovat světlo</a:t>
            </a:r>
          </a:p>
          <a:p>
            <a:pPr lvl="1"/>
            <a:r>
              <a:rPr lang="cs-CZ" sz="1800" dirty="0" smtClean="0"/>
              <a:t>oxidace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luciferinu</a:t>
            </a:r>
            <a:r>
              <a:rPr lang="cs-CZ" sz="1800" b="1" dirty="0" smtClean="0"/>
              <a:t> </a:t>
            </a:r>
            <a:r>
              <a:rPr lang="cs-CZ" sz="1800" dirty="0" smtClean="0"/>
              <a:t>pomocí enzymu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luciferázy</a:t>
            </a:r>
          </a:p>
          <a:p>
            <a:pPr lvl="1"/>
            <a:r>
              <a:rPr lang="cs-CZ" sz="1800" dirty="0" smtClean="0"/>
              <a:t>Vzniká až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96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% </a:t>
            </a:r>
            <a:r>
              <a:rPr lang="cs-CZ" sz="1800" dirty="0" smtClean="0"/>
              <a:t>světla a jen </a:t>
            </a:r>
            <a:r>
              <a:rPr lang="cs-CZ" sz="1800" b="1" dirty="0" smtClean="0"/>
              <a:t>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4% </a:t>
            </a:r>
            <a:r>
              <a:rPr lang="cs-CZ" sz="1800" dirty="0" smtClean="0"/>
              <a:t>tepla</a:t>
            </a:r>
          </a:p>
          <a:p>
            <a:pPr lvl="1"/>
            <a:r>
              <a:rPr lang="cs-CZ" sz="1800" dirty="0" smtClean="0"/>
              <a:t>Tuto schopnost mají např. světlušky, svítilky, medúza rodu </a:t>
            </a:r>
            <a:r>
              <a:rPr lang="cs-CZ" sz="1800" i="1" dirty="0" err="1" smtClean="0"/>
              <a:t>Aequorea</a:t>
            </a:r>
            <a:r>
              <a:rPr lang="cs-CZ" sz="1800" dirty="0" smtClean="0"/>
              <a:t>,některé houby(rody </a:t>
            </a:r>
            <a:r>
              <a:rPr lang="cs-CZ" sz="1800" i="1" dirty="0" err="1" smtClean="0"/>
              <a:t>Panus</a:t>
            </a:r>
            <a:r>
              <a:rPr lang="cs-CZ" sz="1800" i="1" dirty="0" smtClean="0"/>
              <a:t>,</a:t>
            </a:r>
            <a:r>
              <a:rPr lang="cs-CZ" sz="1800" i="1" dirty="0" err="1" smtClean="0"/>
              <a:t>Omphalotus</a:t>
            </a:r>
            <a:r>
              <a:rPr lang="cs-CZ" sz="1800" dirty="0" smtClean="0"/>
              <a:t>) a ryby(</a:t>
            </a:r>
            <a:r>
              <a:rPr lang="cs-CZ" sz="1800" dirty="0" err="1" smtClean="0"/>
              <a:t>šírotlamka</a:t>
            </a:r>
            <a:r>
              <a:rPr lang="cs-CZ" sz="1800" dirty="0" smtClean="0"/>
              <a:t> ,ďas,</a:t>
            </a:r>
            <a:r>
              <a:rPr lang="cs-CZ" sz="1800" dirty="0" err="1" smtClean="0"/>
              <a:t>lampovník</a:t>
            </a:r>
            <a:r>
              <a:rPr lang="cs-CZ" sz="1800" dirty="0" smtClean="0"/>
              <a:t>) aj.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FF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400</Words>
  <Application>Microsoft Office PowerPoint</Application>
  <PresentationFormat>Předvádění na obrazovce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Tok</vt:lpstr>
      <vt:lpstr>LUMINISCENCE</vt:lpstr>
      <vt:lpstr>Jak vzniká luminiscence ?</vt:lpstr>
      <vt:lpstr>Snímek 3</vt:lpstr>
      <vt:lpstr> Fluorescence</vt:lpstr>
      <vt:lpstr>Fosforescence</vt:lpstr>
      <vt:lpstr>Fotoluminiscence </vt:lpstr>
      <vt:lpstr>Snímek 7</vt:lpstr>
      <vt:lpstr>Snímek 8</vt:lpstr>
      <vt:lpstr>Chemiluminiscence</vt:lpstr>
      <vt:lpstr>Snímek 10</vt:lpstr>
      <vt:lpstr>Snímek 11</vt:lpstr>
      <vt:lpstr>Snímek 12</vt:lpstr>
      <vt:lpstr>Elektroluminiscence</vt:lpstr>
      <vt:lpstr>Snímek 14</vt:lpstr>
      <vt:lpstr>Děkuji za pozornost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LUMINISCENCE</dc:title>
  <dc:creator>Radek</dc:creator>
  <cp:lastModifiedBy>Radek</cp:lastModifiedBy>
  <cp:revision>70</cp:revision>
  <dcterms:created xsi:type="dcterms:W3CDTF">2015-06-01T16:49:33Z</dcterms:created>
  <dcterms:modified xsi:type="dcterms:W3CDTF">2015-06-09T05:15:34Z</dcterms:modified>
</cp:coreProperties>
</file>