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75" r:id="rId10"/>
    <p:sldId id="266" r:id="rId11"/>
    <p:sldId id="267" r:id="rId12"/>
    <p:sldId id="268" r:id="rId13"/>
    <p:sldId id="27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0350-35FF-445A-8571-9A84AF1E6A8D}" type="datetimeFigureOut">
              <a:rPr lang="cs-CZ" smtClean="0"/>
              <a:t>9. 6. 2015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21D8BC-A56B-4AD6-BE49-238F6943498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0350-35FF-445A-8571-9A84AF1E6A8D}" type="datetimeFigureOut">
              <a:rPr lang="cs-CZ" smtClean="0"/>
              <a:t>9. 6. 2015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D8BC-A56B-4AD6-BE49-238F694349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0350-35FF-445A-8571-9A84AF1E6A8D}" type="datetimeFigureOut">
              <a:rPr lang="cs-CZ" smtClean="0"/>
              <a:t>9. 6. 2015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D8BC-A56B-4AD6-BE49-238F694349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0350-35FF-445A-8571-9A84AF1E6A8D}" type="datetimeFigureOut">
              <a:rPr lang="cs-CZ" smtClean="0"/>
              <a:t>9. 6. 2015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D8BC-A56B-4AD6-BE49-238F694349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0350-35FF-445A-8571-9A84AF1E6A8D}" type="datetimeFigureOut">
              <a:rPr lang="cs-CZ" smtClean="0"/>
              <a:t>9. 6. 2015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D8BC-A56B-4AD6-BE49-238F6943498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0350-35FF-445A-8571-9A84AF1E6A8D}" type="datetimeFigureOut">
              <a:rPr lang="cs-CZ" smtClean="0"/>
              <a:t>9. 6. 2015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D8BC-A56B-4AD6-BE49-238F69434986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0350-35FF-445A-8571-9A84AF1E6A8D}" type="datetimeFigureOut">
              <a:rPr lang="cs-CZ" smtClean="0"/>
              <a:t>9. 6. 2015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D8BC-A56B-4AD6-BE49-238F6943498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0350-35FF-445A-8571-9A84AF1E6A8D}" type="datetimeFigureOut">
              <a:rPr lang="cs-CZ" smtClean="0"/>
              <a:t>9. 6. 2015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D8BC-A56B-4AD6-BE49-238F694349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0350-35FF-445A-8571-9A84AF1E6A8D}" type="datetimeFigureOut">
              <a:rPr lang="cs-CZ" smtClean="0"/>
              <a:t>9. 6. 2015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D8BC-A56B-4AD6-BE49-238F694349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0350-35FF-445A-8571-9A84AF1E6A8D}" type="datetimeFigureOut">
              <a:rPr lang="cs-CZ" smtClean="0"/>
              <a:t>9. 6. 2015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D8BC-A56B-4AD6-BE49-238F694349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5A0350-35FF-445A-8571-9A84AF1E6A8D}" type="datetimeFigureOut">
              <a:rPr lang="cs-CZ" smtClean="0"/>
              <a:t>9. 6. 2015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1D8BC-A56B-4AD6-BE49-238F6943498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B5A0350-35FF-445A-8571-9A84AF1E6A8D}" type="datetimeFigureOut">
              <a:rPr lang="cs-CZ" smtClean="0"/>
              <a:t>9. 6. 2015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021D8BC-A56B-4AD6-BE49-238F6943498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bgTbvyKyPC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Světlo, oko a mozek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Ekologická konference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34" name="Picture 10" descr="http://rs1215.pbsrc.com/albums/cc506/TRUTexturesT2G/Train2Game_Textures/TRU_Textures_Eye_Blue_Human1.png~c200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501008"/>
            <a:ext cx="1905000" cy="1905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96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Optické klamy a paradoxy</a:t>
            </a:r>
            <a:endParaRPr lang="cs-CZ" dirty="0"/>
          </a:p>
        </p:txBody>
      </p:sp>
      <p:pic>
        <p:nvPicPr>
          <p:cNvPr id="10242" name="Picture 2" descr="http://media02.hongkiat.com/3d_street_art/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4766887" cy="5013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89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Optické klamy a paradoxy</a:t>
            </a:r>
            <a:endParaRPr lang="cs-CZ" dirty="0"/>
          </a:p>
        </p:txBody>
      </p:sp>
      <p:pic>
        <p:nvPicPr>
          <p:cNvPr id="11266" name="Picture 2" descr="http://upload.wikimedia.org/wikipedia/commons/thumb/f/fe/The_Crevasse.jpg/640px-The_Crevas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3264362" cy="4896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illuzone.net/wp-content/uploads/2015/01/3D-Street-Art-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5882" y="1916832"/>
            <a:ext cx="552520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626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Slepá skvrna</a:t>
            </a:r>
            <a:endParaRPr lang="cs-CZ" dirty="0"/>
          </a:p>
        </p:txBody>
      </p:sp>
      <p:pic>
        <p:nvPicPr>
          <p:cNvPr id="12290" name="Picture 2" descr="http://upload.wikimedia.org/wikipedia/commons/thumb/2/26/Left_Retina_description_cs.jpg/640px-Left_Retina_description_c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28800"/>
            <a:ext cx="4439816" cy="4439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://www.albaoptik.cz/img/ok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530446"/>
            <a:ext cx="3844909" cy="2075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91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Radek Rievaj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5778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Zrak a podstata lidského vidění</a:t>
            </a:r>
          </a:p>
          <a:p>
            <a:pPr algn="ctr">
              <a:lnSpc>
                <a:spcPct val="150000"/>
              </a:lnSpc>
            </a:pPr>
            <a:r>
              <a:rPr lang="cs-CZ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Optické klamy a </a:t>
            </a: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paradoxy</a:t>
            </a:r>
          </a:p>
          <a:p>
            <a:pPr algn="ctr">
              <a:lnSpc>
                <a:spcPct val="150000"/>
              </a:lnSpc>
            </a:pPr>
            <a:r>
              <a:rPr lang="cs-CZ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Slepá skvrna</a:t>
            </a:r>
          </a:p>
        </p:txBody>
      </p:sp>
    </p:spTree>
    <p:extLst>
      <p:ext uri="{BB962C8B-B14F-4D97-AF65-F5344CB8AC3E}">
        <p14:creationId xmlns:p14="http://schemas.microsoft.com/office/powerpoint/2010/main" val="361832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Podstata lidského vidění</a:t>
            </a:r>
            <a:endParaRPr lang="cs-CZ" dirty="0"/>
          </a:p>
        </p:txBody>
      </p:sp>
      <p:pic>
        <p:nvPicPr>
          <p:cNvPr id="2050" name="Picture 2" descr="http://zivotni-energie.cz/images/o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535475"/>
            <a:ext cx="4752528" cy="510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580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Optické klamy a paradoxy</a:t>
            </a:r>
            <a:endParaRPr lang="cs-CZ" dirty="0"/>
          </a:p>
        </p:txBody>
      </p:sp>
      <p:pic>
        <p:nvPicPr>
          <p:cNvPr id="3074" name="Picture 2" descr="http://www.digimanie.cz/opticke-iluze/1762/img/body-0.4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916832"/>
            <a:ext cx="6156050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757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Optické klamy a paradoxy</a:t>
            </a:r>
            <a:endParaRPr lang="cs-CZ" dirty="0"/>
          </a:p>
        </p:txBody>
      </p:sp>
      <p:pic>
        <p:nvPicPr>
          <p:cNvPr id="4098" name="Picture 2" descr="http://www.digimanie.cz/opticke-iluze/1762/img/body-0.3B5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156373"/>
            <a:ext cx="72008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336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Optické klamy a paradoxy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Hermanova mřížka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2" descr="http://radovan.bloger.cz/obrazky/radovan.bloger.cz/hermanova-mriz-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88840"/>
            <a:ext cx="4869160" cy="486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095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Optické klamy a paradoxy</a:t>
            </a:r>
            <a:endParaRPr lang="cs-CZ" dirty="0"/>
          </a:p>
        </p:txBody>
      </p:sp>
      <p:pic>
        <p:nvPicPr>
          <p:cNvPr id="8194" name="Picture 2" descr="http://www.digimanie.cz/opticke-iluze/1762/img/body-6.7FB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88840"/>
            <a:ext cx="6120680" cy="364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426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Optické klamy a paradoxy</a:t>
            </a:r>
            <a:endParaRPr lang="cs-CZ" dirty="0"/>
          </a:p>
        </p:txBody>
      </p:sp>
      <p:pic>
        <p:nvPicPr>
          <p:cNvPr id="9218" name="Picture 2" descr="http://www.digimanie.cz/opticke-iluze/1762/img/body-8.61B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36912"/>
            <a:ext cx="5943994" cy="2458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38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Optické klamy a paradoxy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www.youtube.com/watch?v=bgTbvyKyPCE</a:t>
            </a:r>
            <a:endParaRPr lang="cs-CZ" dirty="0" smtClean="0"/>
          </a:p>
          <a:p>
            <a:r>
              <a:rPr lang="cs-CZ" dirty="0" smtClean="0"/>
              <a:t>(0:40 – 1:50)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7361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333</TotalTime>
  <Words>72</Words>
  <Application>Microsoft Office PowerPoint</Application>
  <PresentationFormat>Předvádění na obrazovce (4:3)</PresentationFormat>
  <Paragraphs>21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Exekutivní</vt:lpstr>
      <vt:lpstr>Světlo, oko a mozek</vt:lpstr>
      <vt:lpstr>Obsah</vt:lpstr>
      <vt:lpstr>Podstata lidského vidění</vt:lpstr>
      <vt:lpstr>Optické klamy a paradoxy</vt:lpstr>
      <vt:lpstr>Optické klamy a paradoxy</vt:lpstr>
      <vt:lpstr>Optické klamy a paradoxy</vt:lpstr>
      <vt:lpstr>Optické klamy a paradoxy</vt:lpstr>
      <vt:lpstr>Optické klamy a paradoxy</vt:lpstr>
      <vt:lpstr>Optické klamy a paradoxy</vt:lpstr>
      <vt:lpstr>Optické klamy a paradoxy</vt:lpstr>
      <vt:lpstr>Optické klamy a paradoxy</vt:lpstr>
      <vt:lpstr>Slepá skvrna</vt:lpstr>
      <vt:lpstr>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Světlo, oko a mozek</dc:title>
  <dc:creator>Radek Rievaj</dc:creator>
  <cp:lastModifiedBy>Radek Rievaj</cp:lastModifiedBy>
  <cp:revision>13</cp:revision>
  <dcterms:created xsi:type="dcterms:W3CDTF">2015-06-07T22:06:13Z</dcterms:created>
  <dcterms:modified xsi:type="dcterms:W3CDTF">2015-06-08T23:28:38Z</dcterms:modified>
</cp:coreProperties>
</file>