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4" r:id="rId8"/>
    <p:sldId id="265" r:id="rId9"/>
    <p:sldId id="275" r:id="rId10"/>
    <p:sldId id="266" r:id="rId11"/>
    <p:sldId id="267" r:id="rId12"/>
    <p:sldId id="268" r:id="rId13"/>
    <p:sldId id="274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A0350-35FF-445A-8571-9A84AF1E6A8D}" type="datetimeFigureOut">
              <a:rPr lang="cs-CZ" smtClean="0"/>
              <a:t>9. 6. 2015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021D8BC-A56B-4AD6-BE49-238F69434986}" type="slidenum">
              <a:rPr lang="cs-CZ" smtClean="0"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A0350-35FF-445A-8571-9A84AF1E6A8D}" type="datetimeFigureOut">
              <a:rPr lang="cs-CZ" smtClean="0"/>
              <a:t>9. 6. 2015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1D8BC-A56B-4AD6-BE49-238F6943498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A0350-35FF-445A-8571-9A84AF1E6A8D}" type="datetimeFigureOut">
              <a:rPr lang="cs-CZ" smtClean="0"/>
              <a:t>9. 6. 2015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1D8BC-A56B-4AD6-BE49-238F6943498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A0350-35FF-445A-8571-9A84AF1E6A8D}" type="datetimeFigureOut">
              <a:rPr lang="cs-CZ" smtClean="0"/>
              <a:t>9. 6. 2015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1D8BC-A56B-4AD6-BE49-238F6943498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A0350-35FF-445A-8571-9A84AF1E6A8D}" type="datetimeFigureOut">
              <a:rPr lang="cs-CZ" smtClean="0"/>
              <a:t>9. 6. 2015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1D8BC-A56B-4AD6-BE49-238F69434986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A0350-35FF-445A-8571-9A84AF1E6A8D}" type="datetimeFigureOut">
              <a:rPr lang="cs-CZ" smtClean="0"/>
              <a:t>9. 6. 2015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1D8BC-A56B-4AD6-BE49-238F69434986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A0350-35FF-445A-8571-9A84AF1E6A8D}" type="datetimeFigureOut">
              <a:rPr lang="cs-CZ" smtClean="0"/>
              <a:t>9. 6. 2015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1D8BC-A56B-4AD6-BE49-238F69434986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A0350-35FF-445A-8571-9A84AF1E6A8D}" type="datetimeFigureOut">
              <a:rPr lang="cs-CZ" smtClean="0"/>
              <a:t>9. 6. 2015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1D8BC-A56B-4AD6-BE49-238F6943498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A0350-35FF-445A-8571-9A84AF1E6A8D}" type="datetimeFigureOut">
              <a:rPr lang="cs-CZ" smtClean="0"/>
              <a:t>9. 6. 2015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1D8BC-A56B-4AD6-BE49-238F6943498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A0350-35FF-445A-8571-9A84AF1E6A8D}" type="datetimeFigureOut">
              <a:rPr lang="cs-CZ" smtClean="0"/>
              <a:t>9. 6. 2015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1D8BC-A56B-4AD6-BE49-238F6943498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A0350-35FF-445A-8571-9A84AF1E6A8D}" type="datetimeFigureOut">
              <a:rPr lang="cs-CZ" smtClean="0"/>
              <a:t>9. 6. 2015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1D8BC-A56B-4AD6-BE49-238F6943498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7B5A0350-35FF-445A-8571-9A84AF1E6A8D}" type="datetimeFigureOut">
              <a:rPr lang="cs-CZ" smtClean="0"/>
              <a:t>9. 6. 2015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021D8BC-A56B-4AD6-BE49-238F69434986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bgTbvyKyPC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Světlo, oko a mozek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Ekologická konference</a:t>
            </a:r>
            <a:endParaRPr lang="cs-CZ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034" name="Picture 10" descr="http://rs1215.pbsrc.com/albums/cc506/TRUTexturesT2G/Train2Game_Textures/TRU_Textures_Eye_Blue_Human1.png~c200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501008"/>
            <a:ext cx="1905000" cy="1905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9656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Optické klamy a paradoxy</a:t>
            </a:r>
            <a:endParaRPr lang="cs-CZ" dirty="0"/>
          </a:p>
        </p:txBody>
      </p:sp>
      <p:pic>
        <p:nvPicPr>
          <p:cNvPr id="10242" name="Picture 2" descr="http://media02.hongkiat.com/3d_street_art/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628800"/>
            <a:ext cx="4766887" cy="5013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894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Optické klamy a paradoxy</a:t>
            </a:r>
            <a:endParaRPr lang="cs-CZ" dirty="0"/>
          </a:p>
        </p:txBody>
      </p:sp>
      <p:pic>
        <p:nvPicPr>
          <p:cNvPr id="11266" name="Picture 2" descr="http://upload.wikimedia.org/wikipedia/commons/thumb/f/fe/The_Crevasse.jpg/640px-The_Crevass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556792"/>
            <a:ext cx="3264362" cy="4896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8" name="Picture 4" descr="http://illuzone.net/wp-content/uploads/2015/01/3D-Street-Art-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5882" y="1916832"/>
            <a:ext cx="5525204" cy="3672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6262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Slepá skvrna</a:t>
            </a:r>
            <a:endParaRPr lang="cs-CZ" dirty="0"/>
          </a:p>
        </p:txBody>
      </p:sp>
      <p:pic>
        <p:nvPicPr>
          <p:cNvPr id="12290" name="Picture 2" descr="http://upload.wikimedia.org/wikipedia/commons/thumb/2/26/Left_Retina_description_cs.jpg/640px-Left_Retina_description_c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628800"/>
            <a:ext cx="4439816" cy="4439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2" name="Picture 4" descr="http://www.albaoptik.cz/img/ok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2530446"/>
            <a:ext cx="3844909" cy="2075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0917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Radek Rievaj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5778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cs-CZ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Zrak a podstata lidského vidění</a:t>
            </a:r>
          </a:p>
          <a:p>
            <a:pPr algn="ctr">
              <a:lnSpc>
                <a:spcPct val="150000"/>
              </a:lnSpc>
            </a:pPr>
            <a:r>
              <a:rPr lang="cs-CZ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Optické klamy a </a:t>
            </a:r>
            <a:r>
              <a:rPr lang="cs-CZ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paradoxy</a:t>
            </a:r>
          </a:p>
          <a:p>
            <a:pPr algn="ctr">
              <a:lnSpc>
                <a:spcPct val="150000"/>
              </a:lnSpc>
            </a:pPr>
            <a:r>
              <a:rPr lang="cs-CZ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Slepá skvrna</a:t>
            </a:r>
          </a:p>
        </p:txBody>
      </p:sp>
    </p:spTree>
    <p:extLst>
      <p:ext uri="{BB962C8B-B14F-4D97-AF65-F5344CB8AC3E}">
        <p14:creationId xmlns:p14="http://schemas.microsoft.com/office/powerpoint/2010/main" val="3618327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Podstata lidského vidění</a:t>
            </a:r>
            <a:endParaRPr lang="cs-CZ" dirty="0"/>
          </a:p>
        </p:txBody>
      </p:sp>
      <p:pic>
        <p:nvPicPr>
          <p:cNvPr id="2050" name="Picture 2" descr="http://zivotni-energie.cz/images/ok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535475"/>
            <a:ext cx="4752528" cy="5108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5807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Optické klamy a paradoxy</a:t>
            </a:r>
            <a:endParaRPr lang="cs-CZ" dirty="0"/>
          </a:p>
        </p:txBody>
      </p:sp>
      <p:pic>
        <p:nvPicPr>
          <p:cNvPr id="3074" name="Picture 2" descr="http://www.digimanie.cz/opticke-iluze/1762/img/body-0.4A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916832"/>
            <a:ext cx="6156050" cy="396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7576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Optické klamy a paradoxy</a:t>
            </a:r>
            <a:endParaRPr lang="cs-CZ" dirty="0"/>
          </a:p>
        </p:txBody>
      </p:sp>
      <p:pic>
        <p:nvPicPr>
          <p:cNvPr id="4098" name="Picture 2" descr="http://www.digimanie.cz/opticke-iluze/1762/img/body-0.3B5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156373"/>
            <a:ext cx="7200800" cy="36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3365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Optické klamy a paradoxy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Hermanova mřížka</a:t>
            </a:r>
            <a:endParaRPr lang="cs-CZ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5" name="Picture 2" descr="http://radovan.bloger.cz/obrazky/radovan.bloger.cz/hermanova-mriz-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988840"/>
            <a:ext cx="4869160" cy="4869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0958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Optické klamy a paradoxy</a:t>
            </a:r>
            <a:endParaRPr lang="cs-CZ" dirty="0"/>
          </a:p>
        </p:txBody>
      </p:sp>
      <p:pic>
        <p:nvPicPr>
          <p:cNvPr id="8194" name="Picture 2" descr="http://www.digimanie.cz/opticke-iluze/1762/img/body-6.7FB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988840"/>
            <a:ext cx="6120680" cy="3641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4265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Optické klamy a paradoxy</a:t>
            </a:r>
            <a:endParaRPr lang="cs-CZ" dirty="0"/>
          </a:p>
        </p:txBody>
      </p:sp>
      <p:pic>
        <p:nvPicPr>
          <p:cNvPr id="9218" name="Picture 2" descr="http://www.digimanie.cz/opticke-iluze/1762/img/body-8.61B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636912"/>
            <a:ext cx="5943994" cy="2458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2384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Optické klamy a paradoxy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www.youtube.com/watch?v=bgTbvyKyPCE</a:t>
            </a:r>
            <a:endParaRPr lang="cs-CZ" dirty="0" smtClean="0"/>
          </a:p>
          <a:p>
            <a:r>
              <a:rPr lang="cs-CZ" dirty="0" smtClean="0"/>
              <a:t>(0:40 – 1:50)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47361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333</TotalTime>
  <Words>72</Words>
  <Application>Microsoft Office PowerPoint</Application>
  <PresentationFormat>Předvádění na obrazovce (4:3)</PresentationFormat>
  <Paragraphs>21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Exekutivní</vt:lpstr>
      <vt:lpstr>Světlo, oko a mozek</vt:lpstr>
      <vt:lpstr>Obsah</vt:lpstr>
      <vt:lpstr>Podstata lidského vidění</vt:lpstr>
      <vt:lpstr>Optické klamy a paradoxy</vt:lpstr>
      <vt:lpstr>Optické klamy a paradoxy</vt:lpstr>
      <vt:lpstr>Optické klamy a paradoxy</vt:lpstr>
      <vt:lpstr>Optické klamy a paradoxy</vt:lpstr>
      <vt:lpstr>Optické klamy a paradoxy</vt:lpstr>
      <vt:lpstr>Optické klamy a paradoxy</vt:lpstr>
      <vt:lpstr>Optické klamy a paradoxy</vt:lpstr>
      <vt:lpstr>Optické klamy a paradoxy</vt:lpstr>
      <vt:lpstr>Slepá skvrna</vt:lpstr>
      <vt:lpstr>Děkuji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Světlo, oko a mozek</dc:title>
  <dc:creator>Radek Rievaj</dc:creator>
  <cp:lastModifiedBy>Radek Rievaj</cp:lastModifiedBy>
  <cp:revision>13</cp:revision>
  <dcterms:created xsi:type="dcterms:W3CDTF">2015-06-07T22:06:13Z</dcterms:created>
  <dcterms:modified xsi:type="dcterms:W3CDTF">2015-06-08T23:28:38Z</dcterms:modified>
</cp:coreProperties>
</file>