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Shape 16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0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916906"/>
            <a:ext cx="635000" cy="611981"/>
          </a:xfrm>
          <a:custGeom>
            <a:pathLst>
              <a:path extrusionOk="0" h="514" w="40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307306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1307306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3226593"/>
            <a:ext cx="1317625" cy="609600"/>
          </a:xfrm>
          <a:custGeom>
            <a:pathLst>
              <a:path extrusionOk="0" h="512" w="83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2614612"/>
            <a:ext cx="1317625" cy="611981"/>
          </a:xfrm>
          <a:custGeom>
            <a:pathLst>
              <a:path extrusionOk="0" h="514" w="83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4250" y="2614612"/>
            <a:ext cx="1322387" cy="611981"/>
          </a:xfrm>
          <a:custGeom>
            <a:pathLst>
              <a:path extrusionOk="0" h="514" w="833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2614612"/>
            <a:ext cx="635000" cy="611981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4533900"/>
            <a:ext cx="1322387" cy="609600"/>
          </a:xfrm>
          <a:custGeom>
            <a:pathLst>
              <a:path extrusionOk="0" h="512" w="833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3924300"/>
            <a:ext cx="1322387" cy="609600"/>
          </a:xfrm>
          <a:custGeom>
            <a:pathLst>
              <a:path extrusionOk="0" h="512" w="833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820863" y="3924300"/>
            <a:ext cx="1317625" cy="609600"/>
          </a:xfrm>
          <a:custGeom>
            <a:pathLst>
              <a:path extrusionOk="0" h="512" w="83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75" y="609600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0" y="1916906"/>
            <a:ext cx="1317625" cy="611981"/>
          </a:xfrm>
          <a:custGeom>
            <a:pathLst>
              <a:path extrusionOk="0" h="514" w="83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984250" y="3226593"/>
            <a:ext cx="1322387" cy="609600"/>
          </a:xfrm>
          <a:custGeom>
            <a:pathLst>
              <a:path extrusionOk="0" h="512" w="833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175" y="3226593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20863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52400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4533900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3924300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0" y="3924300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2017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612225"/>
            <a:ext cx="746125" cy="607183"/>
          </a:xfrm>
          <a:custGeom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6" name="Shape 56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x="3175" y="2614612"/>
            <a:ext cx="635000" cy="611981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5" y="3226593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52400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3924300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4" name="Shape 74"/>
          <p:cNvSpPr/>
          <p:nvPr/>
        </p:nvSpPr>
        <p:spPr>
          <a:xfrm>
            <a:off x="3175" y="2614612"/>
            <a:ext cx="635000" cy="611981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175" y="3226593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2400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52400" y="3924300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gif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gif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jpg"/><Relationship Id="rId3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gif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1997075" y="945931"/>
            <a:ext cx="6400799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The light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2563050" y="2242952"/>
            <a:ext cx="6400799" cy="8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Spreading and refraction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White light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87" y="1186500"/>
            <a:ext cx="4876817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Diffraction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200150"/>
            <a:ext cx="76520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Prism diffracts white light, because speed of spreads of another colors is different. (red light is fastest, and violet light is the slowest)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75" y="3530837"/>
            <a:ext cx="601027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The spreading of light in nature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36700" y="4333250"/>
            <a:ext cx="2293200" cy="57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Rainbow!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575" y="1171224"/>
            <a:ext cx="4216050" cy="31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Speed of the light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200150"/>
            <a:ext cx="8229600" cy="325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l"/>
              <a:t>Light is the faster in void.</a:t>
            </a:r>
          </a:p>
          <a:p>
            <a:pPr rtl="0">
              <a:spcBef>
                <a:spcPts val="0"/>
              </a:spcBef>
              <a:buNone/>
            </a:pPr>
            <a:r>
              <a:rPr lang="pl"/>
              <a:t>Speed is about 300 000 km/s.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pl"/>
              <a:t>Distance form Earth to Moon and light’s speed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75" y="2558974"/>
            <a:ext cx="8454225" cy="7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49782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Difraction and Young’s experience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355225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l"/>
              <a:t>We’re passing the light through two slots or diffraction grating. Light behaves like a wave.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825" y="2683500"/>
            <a:ext cx="3022197" cy="22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125" y="2683486"/>
            <a:ext cx="3022197" cy="226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Explanation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We see a series of spots. The waves are interferenting. This phenomenon was studying Thomas Young.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774" y="2507975"/>
            <a:ext cx="1529199" cy="23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09550"/>
            <a:ext cx="41148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400" y="724725"/>
            <a:ext cx="5564825" cy="328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715650" y="4235975"/>
            <a:ext cx="5889599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sz="2400">
                <a:solidFill>
                  <a:srgbClr val="FFFFFF"/>
                </a:solidFill>
              </a:rPr>
              <a:t>Extinction and reinforcement of waves.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89775" y="1532475"/>
            <a:ext cx="7844100" cy="130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4800"/>
              <a:t>Thanks for Your attention! :)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7932425" y="4766550"/>
            <a:ext cx="1105499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by J. Kusz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Reflection of the light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Change of direction of spreading light. It occurs on the border of two matters.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5390" l="1011" r="1692" t="2298"/>
          <a:stretch/>
        </p:blipFill>
        <p:spPr>
          <a:xfrm>
            <a:off x="4324400" y="2522375"/>
            <a:ext cx="4191749" cy="21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725" y="2497275"/>
            <a:ext cx="1817849" cy="21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49782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We use this phenomenon in production of reflectors.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175" y="1572925"/>
            <a:ext cx="3372999" cy="3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875" y="1572925"/>
            <a:ext cx="2370779" cy="32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Reflection in the prism.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950" y="1251900"/>
            <a:ext cx="4622848" cy="346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959000" y="168025"/>
            <a:ext cx="5093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400" y="1176150"/>
            <a:ext cx="4826699" cy="29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Total interal reflectiom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00150"/>
            <a:ext cx="79173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During reflection a part of the light passes to another matter (glass/water). When we eliminate this transition we talk about total interal reflection.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Why it’s useful?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063375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l"/>
              <a:t>We use this phenomen in optical fibers. </a:t>
            </a:r>
          </a:p>
          <a:p>
            <a:pPr>
              <a:spcBef>
                <a:spcPts val="0"/>
              </a:spcBef>
              <a:buNone/>
            </a:pPr>
            <a:r>
              <a:rPr lang="pl"/>
              <a:t>Optical fibers are using to very fast transmission of informations.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200" y="2759125"/>
            <a:ext cx="3272850" cy="21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650" y="2763508"/>
            <a:ext cx="3272849" cy="218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The prism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Diffraction of the light in a prism.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950" y="1966000"/>
            <a:ext cx="3977277" cy="29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/>
              <a:t>Explanation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l"/>
              <a:t>We passed light of the laser through the prism. And light refracted.</a:t>
            </a:r>
          </a:p>
          <a:p>
            <a:pPr>
              <a:spcBef>
                <a:spcPts val="0"/>
              </a:spcBef>
              <a:buNone/>
            </a:pPr>
            <a:r>
              <a:rPr lang="pl"/>
              <a:t>Light diffracts on the border of two different  matters, because speed of diverging light is different. In air light is fast, in water slower and in glass the slowest.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