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7" r:id="rId21"/>
    <p:sldId id="277" r:id="rId22"/>
    <p:sldId id="278" r:id="rId23"/>
    <p:sldId id="25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24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6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3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27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0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14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30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228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8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39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99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99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26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70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53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76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E74E89-07F9-4830-BE46-C425CCFA092A}" type="datetimeFigureOut">
              <a:rPr lang="cs-CZ" smtClean="0"/>
              <a:t>9.6.2015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D5782C-D9E9-4CF0-AD9B-774A33DFB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68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ux_(sv%C4%9Btlo)" TargetMode="External"/><Relationship Id="rId2" Type="http://schemas.openxmlformats.org/officeDocument/2006/relationships/hyperlink" Target="http://www.odbornecasopisy.cz/svetlo/casopis/tema/ekonomicke-osvetleni-ucebny-v-souladu-s-platnymi-predpisy--1618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Měření osvětlení na škole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Odpovídá normám?</a:t>
            </a:r>
          </a:p>
          <a:p>
            <a:r>
              <a:rPr lang="cs-CZ" dirty="0" smtClean="0"/>
              <a:t>Jan Zajíček, Adam Kiška</a:t>
            </a:r>
          </a:p>
          <a:p>
            <a:r>
              <a:rPr lang="cs-CZ" dirty="0" smtClean="0"/>
              <a:t>6.6. 2015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3.P – 5.6. 2015, jasno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1" y="2064174"/>
            <a:ext cx="5426902" cy="46431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14" y="2064174"/>
            <a:ext cx="5426901" cy="46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50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5.P – 3.6. 2015, polojasno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7" y="2064544"/>
            <a:ext cx="5264308" cy="45040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064544"/>
            <a:ext cx="5264308" cy="45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75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5.P – 4.6. 2015, zataženo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6" y="2064544"/>
            <a:ext cx="5294415" cy="452980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064544"/>
            <a:ext cx="5294414" cy="45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49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5.P – 5.6. 2015, jasno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2" y="2064543"/>
            <a:ext cx="5258336" cy="449894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9" y="2064543"/>
            <a:ext cx="5258335" cy="44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0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 biologie – 3.6. 2015, polojasno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9" y="2064544"/>
            <a:ext cx="5369678" cy="459420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064545"/>
            <a:ext cx="5369677" cy="45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4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 biologie – 4.6. 2015, zataženo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4" y="2064544"/>
            <a:ext cx="5214870" cy="44617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19" y="1980411"/>
            <a:ext cx="5313205" cy="45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02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 biologie – 5.6. 2015, jasno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2" y="2062363"/>
            <a:ext cx="5369415" cy="459397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066724"/>
            <a:ext cx="5364317" cy="45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65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Multimediální sál – 3.6. 2015, polojasno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9" y="2064544"/>
            <a:ext cx="5269871" cy="450881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064544"/>
            <a:ext cx="5269871" cy="45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85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Multimediální sál – 4.6. 2015, zataženo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3" y="2064544"/>
            <a:ext cx="5146455" cy="440321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70" y="2028786"/>
            <a:ext cx="5146454" cy="44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2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Multimediální sál – 5.6. 2015, jasno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3" y="2064543"/>
            <a:ext cx="5253507" cy="449480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92" y="2064544"/>
            <a:ext cx="5253506" cy="44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0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lux 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lx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je jednotka 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intenzity osvětlení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jedná se o osvětlení způsobené 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světelným tokem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 lumen 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dopadajícím na plochu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 m²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norma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požadována v kreslírnách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lx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ejnižší pak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jazykových a počítačových učebnách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lx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světlení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běžných tříd by mělo být na úrovni 300 nebo 500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lx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za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lze považovat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osvětlení tříd na úroveň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lx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tabule je třeba osvětlit také na 500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lx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20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světlení ve fyzikální laboratoři, 3.P a v biologické laboratoři (když je rozsvíceno) odpovídá normám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5.P je těsně pod normou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multimediální sál (i přes rozsvícená světla) vůbec neodpovídá normám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elikost osvětlení se pohybovala od 100 až po 2000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lx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46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otevření oken způsobovalo větší osvětlenost v místnosti a hladina osvětlení se zvýšila až o 200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lx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2123185"/>
            <a:ext cx="4849124" cy="41488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50" y="2123185"/>
            <a:ext cx="4849125" cy="41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65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7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http://www.odbornecasopisy.cz/svetlo/casopis/tema/ekonomicke-osvetleni-ucebny-v-souladu-s-platnymi-predpisy--16185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http://cs.wikipedia.org/wiki/Lux_%28sv%C4%9Btlo%29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749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romě osvětlení jsme pro zajímavost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měrili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také UVA záření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samotná měření jsme prováděli v 5 třídách, ve kterých máme hodiny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Laboratoř fyziky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3.P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5.P – naše třída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Laboratoř biologie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Multimediální sál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92640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2730321"/>
            <a:ext cx="9758946" cy="3477296"/>
          </a:xfrm>
        </p:spPr>
        <p:txBody>
          <a:bodyPr>
            <a:normAutofit fontScale="47500" lnSpcReduction="20000"/>
          </a:bodyPr>
          <a:lstStyle/>
          <a:p>
            <a:r>
              <a:rPr lang="cs-CZ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tyto třídy jsme si vybrali, protože každá z nich má situovaná okna na jinou světovou stranu a v jedné z nich se skládají maturitní zkoušky: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Laboratoř fyziky – západ, 2. patro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3.P – jih, 2. patro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5.P – východ, 2. patro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Laboratoř biologie – východ, 1. patro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Multimediální sál – sever, přízemí </a:t>
            </a:r>
          </a:p>
          <a:p>
            <a:r>
              <a:rPr lang="cs-CZ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každé třídě jsme měřili </a:t>
            </a:r>
            <a:r>
              <a:rPr lang="cs-CZ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třikrát</a:t>
            </a:r>
            <a:r>
              <a:rPr lang="cs-CZ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(ve středu, čtvrtek a pátek), v </a:t>
            </a:r>
            <a:r>
              <a:rPr lang="cs-CZ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jinou hodinu</a:t>
            </a:r>
            <a:r>
              <a:rPr lang="cs-CZ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za </a:t>
            </a:r>
            <a:r>
              <a:rPr lang="cs-CZ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odlišného počasí </a:t>
            </a:r>
            <a:r>
              <a:rPr lang="cs-CZ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(polojasno, zataženo a jasno) a za </a:t>
            </a:r>
            <a:r>
              <a:rPr lang="cs-CZ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jiných podmínek</a:t>
            </a:r>
            <a:r>
              <a:rPr lang="cs-CZ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zhasnuto/rozsvíceno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997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 fyziky – 3.6. 2015, polojasno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11" y="2114031"/>
            <a:ext cx="5188751" cy="443940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2114032"/>
            <a:ext cx="5188752" cy="44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9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 fyziky – 4.6. 2015, zataženo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9" y="2064544"/>
            <a:ext cx="5279361" cy="451692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064544"/>
            <a:ext cx="5279360" cy="45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95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 fyziky – 5.6. 2015, jasno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3" y="1922508"/>
            <a:ext cx="5475933" cy="468511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1922508"/>
            <a:ext cx="5475933" cy="46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83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3.P – 3.6. 2015, polojasno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3" y="2064544"/>
            <a:ext cx="5214870" cy="44617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54" y="2064544"/>
            <a:ext cx="5214870" cy="44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1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3.P – 4.6. 2015, zataženo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6" y="2064544"/>
            <a:ext cx="5501691" cy="470715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064543"/>
            <a:ext cx="5501691" cy="470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76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163</TotalTime>
  <Words>337</Words>
  <Application>Microsoft Office PowerPoint</Application>
  <PresentationFormat>Vlastní</PresentationFormat>
  <Paragraphs>50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Paralaxa</vt:lpstr>
      <vt:lpstr>Měření osvětlení na škole</vt:lpstr>
      <vt:lpstr>Normy</vt:lpstr>
      <vt:lpstr>Měření</vt:lpstr>
      <vt:lpstr>Prezentace aplikace PowerPoint</vt:lpstr>
      <vt:lpstr>Laboratoř fyziky – 3.6. 2015, polojasno</vt:lpstr>
      <vt:lpstr>Laboratoř fyziky – 4.6. 2015, zataženo </vt:lpstr>
      <vt:lpstr>Laboratoř fyziky – 5.6. 2015, jasno</vt:lpstr>
      <vt:lpstr>3.P – 3.6. 2015, polojasno</vt:lpstr>
      <vt:lpstr>3.P – 4.6. 2015, zataženo</vt:lpstr>
      <vt:lpstr>3.P – 5.6. 2015, jasno</vt:lpstr>
      <vt:lpstr>5.P – 3.6. 2015, polojasno</vt:lpstr>
      <vt:lpstr>5.P – 4.6. 2015, zataženo</vt:lpstr>
      <vt:lpstr>5.P – 5.6. 2015, jasno</vt:lpstr>
      <vt:lpstr>Laboratoř biologie – 3.6. 2015, polojasno</vt:lpstr>
      <vt:lpstr>Laboratoř biologie – 4.6. 2015, zataženo</vt:lpstr>
      <vt:lpstr>Laboratoř biologie – 5.6. 2015, jasno</vt:lpstr>
      <vt:lpstr>Multimediální sál – 3.6. 2015, polojasno</vt:lpstr>
      <vt:lpstr>Multimediální sál – 4.6. 2015, zataženo</vt:lpstr>
      <vt:lpstr>Multimediální sál – 5.6. 2015, jasno</vt:lpstr>
      <vt:lpstr>Závěr</vt:lpstr>
      <vt:lpstr>otevření oken způsobovalo větší osvětlenost v místnosti a hladina osvětlení se zvýšila až o 200 lx </vt:lpstr>
      <vt:lpstr>Děkujeme za pozornost!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osvětlení na škole</dc:title>
  <dc:creator>Adam Kiška</dc:creator>
  <cp:lastModifiedBy>Pastuchová Jana</cp:lastModifiedBy>
  <cp:revision>18</cp:revision>
  <dcterms:created xsi:type="dcterms:W3CDTF">2015-06-06T16:21:24Z</dcterms:created>
  <dcterms:modified xsi:type="dcterms:W3CDTF">2015-06-09T06:24:57Z</dcterms:modified>
</cp:coreProperties>
</file>