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57" r:id="rId7"/>
    <p:sldId id="258" r:id="rId8"/>
    <p:sldId id="259" r:id="rId9"/>
    <p:sldId id="260" r:id="rId10"/>
    <p:sldId id="272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CFC-0A33-48C2-BCC8-6CD31603A1D2}" type="datetimeFigureOut">
              <a:rPr lang="cs-CZ" smtClean="0"/>
              <a:t>9. 6. 2015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2240-C642-4C18-993F-D71E90D1DB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67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CFC-0A33-48C2-BCC8-6CD31603A1D2}" type="datetimeFigureOut">
              <a:rPr lang="cs-CZ" smtClean="0"/>
              <a:t>9. 6. 2015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2240-C642-4C18-993F-D71E90D1DB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16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CFC-0A33-48C2-BCC8-6CD31603A1D2}" type="datetimeFigureOut">
              <a:rPr lang="cs-CZ" smtClean="0"/>
              <a:t>9. 6. 2015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2240-C642-4C18-993F-D71E90D1DB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08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CFC-0A33-48C2-BCC8-6CD31603A1D2}" type="datetimeFigureOut">
              <a:rPr lang="cs-CZ" smtClean="0"/>
              <a:t>9. 6. 2015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2240-C642-4C18-993F-D71E90D1DB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82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CFC-0A33-48C2-BCC8-6CD31603A1D2}" type="datetimeFigureOut">
              <a:rPr lang="cs-CZ" smtClean="0"/>
              <a:t>9. 6. 2015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2240-C642-4C18-993F-D71E90D1DB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CFC-0A33-48C2-BCC8-6CD31603A1D2}" type="datetimeFigureOut">
              <a:rPr lang="cs-CZ" smtClean="0"/>
              <a:t>9. 6. 2015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2240-C642-4C18-993F-D71E90D1DB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12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CFC-0A33-48C2-BCC8-6CD31603A1D2}" type="datetimeFigureOut">
              <a:rPr lang="cs-CZ" smtClean="0"/>
              <a:t>9. 6. 2015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2240-C642-4C18-993F-D71E90D1DB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32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CFC-0A33-48C2-BCC8-6CD31603A1D2}" type="datetimeFigureOut">
              <a:rPr lang="cs-CZ" smtClean="0"/>
              <a:t>9. 6. 2015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2240-C642-4C18-993F-D71E90D1DB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86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CFC-0A33-48C2-BCC8-6CD31603A1D2}" type="datetimeFigureOut">
              <a:rPr lang="cs-CZ" smtClean="0"/>
              <a:t>9. 6. 2015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2240-C642-4C18-993F-D71E90D1DB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70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CFC-0A33-48C2-BCC8-6CD31603A1D2}" type="datetimeFigureOut">
              <a:rPr lang="cs-CZ" smtClean="0"/>
              <a:t>9. 6. 2015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2240-C642-4C18-993F-D71E90D1DB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82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CFC-0A33-48C2-BCC8-6CD31603A1D2}" type="datetimeFigureOut">
              <a:rPr lang="cs-CZ" smtClean="0"/>
              <a:t>9. 6. 2015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2240-C642-4C18-993F-D71E90D1DB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64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04CFC-0A33-48C2-BCC8-6CD31603A1D2}" type="datetimeFigureOut">
              <a:rPr lang="cs-CZ" smtClean="0"/>
              <a:t>9. 6. 2015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22240-C642-4C18-993F-D71E90D1DB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40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25577" y="2636912"/>
            <a:ext cx="7772400" cy="1470025"/>
          </a:xfrm>
        </p:spPr>
        <p:txBody>
          <a:bodyPr/>
          <a:lstStyle/>
          <a:p>
            <a:r>
              <a:rPr lang="cs-CZ" dirty="0" smtClean="0"/>
              <a:t>Hormon noci a (ne)spánku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00800" cy="72008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Adam </a:t>
            </a:r>
            <a:r>
              <a:rPr lang="cs-CZ" dirty="0" err="1" smtClean="0">
                <a:solidFill>
                  <a:schemeClr val="tx1"/>
                </a:solidFill>
              </a:rPr>
              <a:t>Urbanek</a:t>
            </a:r>
            <a:r>
              <a:rPr lang="cs-CZ" dirty="0" smtClean="0">
                <a:solidFill>
                  <a:schemeClr val="tx1"/>
                </a:solidFill>
              </a:rPr>
              <a:t>, septima</a:t>
            </a:r>
          </a:p>
          <a:p>
            <a:endParaRPr lang="cs-CZ" dirty="0"/>
          </a:p>
        </p:txBody>
      </p:sp>
      <p:pic>
        <p:nvPicPr>
          <p:cNvPr id="1026" name="Picture 2" descr="C:\Users\Jenovefa\Desktop\Artificial-l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01624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d/db/Melatonin.png/220px-Melaton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8032"/>
            <a:ext cx="2952328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itnessfoods.ca/wp-content/uploads/2015/02/antioxidan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43431"/>
            <a:ext cx="4114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0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.metro.cz/15/032/mecl6/JSK59d0ca_P1080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9856"/>
            <a:ext cx="748883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3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pecialisthealthcentre.co.uk/wp-content/uploads/2014/11/canc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5" y="40076"/>
            <a:ext cx="4824536" cy="290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cancer.org/acs/groups/cid/documents/webcontent/~export/ACSPC-034635~50~DYN_ACS_CID_TEMPLATE/206517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84" y="-273801"/>
            <a:ext cx="44196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ampp3d.mirror.co.uk/wp-content/uploads/2014/02/4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21" y="3258549"/>
            <a:ext cx="3667125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Šipka nahoru 1"/>
          <p:cNvSpPr/>
          <p:nvPr/>
        </p:nvSpPr>
        <p:spPr>
          <a:xfrm>
            <a:off x="1986073" y="3691789"/>
            <a:ext cx="1080120" cy="259228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1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.webmd.com/dtmcms/live/webmd/consumer_assets/site_images/articles/health_tools/type_1_diabetes_overview_slideshow/photolibrary_rf_photo_of_insulin_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8" y="1"/>
            <a:ext cx="3687153" cy="333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SEhQUEBQUFA8UFRQPFBAUFQ8VFRUUFBQWFhQUFBUYHCggGBomHBQUITEhJSkrLi4uFx8zODMsNygtLisBCgoKBQUFDgUFDisZExkrKysrKysrKysrKysrKysrKysrKysrKysrKysrKysrKysrKysrKysrKysrKysrKysrK//AABEIALcBEwMBIgACEQEDEQH/xAAcAAACAgMBAQAAAAAAAAAAAAAABAMFAQYHAgj/xABBEAACAgEBBQQFCAgFBQAAAAABAgADBBEFEiExQQYHUWETIjJxgRQjQlKRobHRCDNicpKiwfAVU4LS4UODwuLx/8QAFAEBAAAAAAAAAAAAAAAAAAAAAP/EABQRAQAAAAAAAAAAAAAAAAAAAAD/2gAMAwEAAhEDEQA/AOGwhCAQhCAQhCATvf6Ora4uSvhcG+2tR/ScEnbv0b7uOUnj6N/s1H5QOuZdE1na+PwM3i+rUTX9rY3AwORmj51/32/Ex9MeMfJPnn/fb8TLJMOBVLjz0MeXC4k9/JIFP8nnk48u/ks8nHgUbY8iemXrY0gfGgUhp8pC9MuzjRazHgUr1yBq5bWURd6YFW9cXdJaWVRZ6oFa6xexZZPXFbEgIsshdY46SGxYCTiRMI26yFlgKMJEwjLrImEBZhPBkzCRsIEUJ60hAThCEAhCEAhCEAnX/wBHSzTLuX61TH+Ep+c5BOq/o/PpnfvLYv8AIG/8YH0dOa943eNi4DNSNb8saa0odAmvL0j6EA+Q1PLgNZtvbjbZwsDJyBpv11nc1Go9I2iV6jqN5lnx5bazMWclnYlmZiSWYnUkk8yT1gbhld4+SzsyLUgYltN1mI1OvMmGN3kZoI1NTeIZDofjrwmmQgd27K9uaMthVYDRknQBGOqOTyFb+PLgQNddBrN1GN5T5ix23hofaHL8pvnd32vfGyAmTbYcOwbm6x3hU7Fd1/W4qo0IOnRtdDpA7D8lnk40ufk88miBR2Y0Xsx5f248Wsx4FA9EWtol9ZjxW2iBr1tEWeiXd1MTsqgUttMUsqlzdVEra4FVZXE7UlrYkTtSBWukgsWPukXsSAhYsgdY7YsgdYCLrIWEcdYu4gLMJCwjLCQsIEMJ60hAr4QhAIQhAIQhAJ0zuOt3c2o+NhT+KphOZzfe6i3cyK28Mik/AsAfugdd7/8AKKbJZQP1t1VZPHgATZ+KCfMs+ze1Owa87FtxrvZsUgNoCUf6Dr5g6GfJParYL4GVbjWsrPWR66E7rBlDKRry4EcPGBWVprr5TCrofGFb6fgYwNCBpA9CviGXl1HUf8R08RF8evQ69PLpDJcqR4HrA+o+73LOTs7FtZt9zUK3brv1k1tr56rNhNE453H9u6a0GBkHcLWM9FpI3CX01qY/RYtqQeR104HTXt+kCtsoi1lHlLhkkNlMCjtpiV1Mv7aIjkUwNdvpiFlM2C+mI2UwKC6qIXJNgvplZfTApra4jekubq4hkVwKuxYrYssra4nYkBGxYvYsesWL2LAQsWLuI7YsWsWAo6yBxG3EXcQFyITJEzAq4QhAIQhAIQhAJvfdjXq7HwsrP2cf6TRJt/Y3aXyfHyrdRvru7gJ01chgNPHx08oHQ++rvGvpyPkeBca/RqDfYnB99uIrDdNFKkkcdTprwInELbCxLMSzMSzMSSSSdSSTzMkzct7bHstYtY7F2Y8ySdSZBAJYYyBhw5jpK+ZViOI4HxgbBTRw48PObTsLu2ysxLn9GyVilnqd1K+ktDIVVAeJ1UON7lykPdv3iVbPYDIxEt1bjlj9eiHTgoOoIGmug3dZ9Edmu0uNn1G3DsFiBih4MrKR0ZWAI4EH4wPj7KxHpYLYpXeVbF1HBkbkw8vwIIPEGdq7rO9j2MXaT8OCVZjH4BLz+Dn/AFeMO8Pser5FmKFCtdv5mz7eQFrHeycRzr7LNoy8AFZ/2jOJFSrFWBDAlWU8wQdCCIH20DAicO7mu8UoyYOa2tbaJjXMeKNyWlyfonkp6Hh1GncoETpEciqWRkFyQKO6qIWVy8vrlddXApb65WZFcvchJV5KwKXISV16y4yFlbesCsuWJ2rLK1YlasBF1kDpHGEisWBX2pE7FljYIrYsBBxFrBLB65BZVAriISVkmYFJCEIBCEIBCEIBM6zEIBCEIBCEIBJ8TMsqJNVj1sRukozKSPAkHlIZLQnWBto7ZZr1V133m0VMtlbWBWdGUEerZ7R6a6k8hKjb+Ycq972WtLLDvutSsqFz7TbpY6EnUnjzJiimetYGK1I/MaifTHdL2u+X4m7adcvH0qtJ5upHzdv+oAg/tK3lPmoGbL3d9q12bmpdYW9AyvVcqcSVYaqdOpDhT9sD6pnlhOI7S/SAG9pjYZKdGttCsf8AQqkDp9IzdewHefjbTPoyPQZemvoHYEPpzNT8N73aA+RHGBtl6ytvWW2SJWXwKrIEqsmW+TKfIgVd8r7xLDJlfdAQtid0cuidsBVhIrZOZDbATsi7iM2Rd4EJEhsEYaQWQEHXjCSMOMzA1qEIQCEIQCEIQCEIQCEIQCEIQN57vOz9W0nWl6gLEZdLUdqw6bjuy3Lo2v6sDeXdPr8SeE7tn91my7jvNjBG6+isurHID2VbTp4Tn36NuGxbKtKfNqFqSzrvtoXXz4Kh8tfOd1gcwyO4/AYkpblIOPqh6WA4DQetWTpwPXrNc7Td0GJiVPfZtB6aV62VVuSeiqFKlmPQDiZ17tHt+jBpa7JfdQcAObO3REX6R/8Ap0AJny73g9tLdpZBss9WpdUpoHEVoeJ3j1c6DU+Q8IGt33cTuklehIAJHQkAnT3amLkzEIBPdNrIwZCVdSGVlJBVgdQQRxBB6zxCB9Fd1veaM4Li5hC5wGiWcAuQB5dLNOJHI8SNOU3vJE+PK7CpDKSGBDBgSCCOIII5Gd+7s+8dc1Vxsw6ZwGiWHQDIAH3WeXXmOPCBuGUZUZJlzmLKbJECryWlfbLC4RC5YCFsUuj1qxS5YCchtjDSGyAlYJA8ZsEWsgRNILJO0hsgLNMT0RMQNYhCEAhCEAhCEAhCEAhCEAhCEDq/c73jUbNpvoyls3Gf5RW1YDEuVRGTd1GnBAdddOB8te37d7WY2LiDKdw1TqGpVdC1zMNUSsdSfu4k8p8dq2h1mybT7ZXXYdGJ6q1UBgpUaMQx1IJ8IGO2va7I2hebcggEeqlS67lS/VQePieZPuAGtQhAIQhAIRsYD+hN2hCbwQE8Ax01bd8dNV1/eEUgE9VuVIZSQwIYMCQQRxBBHIzzCB3nu77eDPT0GSQM5F1Dcheqji48HHUdeY66bFlrPmrEyXqdbK2KWIQ6up0KsORBndex/axdoU+touXWB6WscAR0tQfVPUdDw5Eag5dEL5Y5AlfdASsilsctidsBR4u8YsitsCCwRexY2ZHYsBIiQuIywkZWAkRCMGuEDToQhAIQhAIQhAIQlztDZBXDxslR6lhspcjpYjtu6/vKP5DApoQhAIQhAIQhAIQhAJtHd92Mt2pkipPVpTR77vqIT08WOhAH9AZXdluz12fkJj4y6u3EsfZRARvO56KNR9oHMz6v7G9lqdm4y0UD9qy0gb1jnm7fgB0AEBPafYbDtwVwdwJTWPmmHtI+h+c16k6nXXnqZ8vdrOzl2z8l8e8esvrK49mxD7Lr5HT4EEdJ9lGaX3ldiU2ljFNFGTWC9Fp4aN1Rj9RtAD4cD0gfKEJPnYb02PVcpS2tijo3Aqw5gyCARzZW0rMa1baW3bEOoPQjqrDqCOBEThA77sXtTiZdC28Es5WU/OHcfqARrqp5g+HmDC/aWN9b+W78pxbs5tFqLlI1KPpW6+IJ4H3g8fu6zf8AITjAvbtq43j/ACWflE7drY39o39RKC0RS4QL67a2N4fyCJ27Xx/qH+BPzlE4i9kDYP8AGqPqN/BV/ukb7cp/y2/gq/3TXGMid4Gwttur/Lb+Gv8A3TyNu1j6DfYn5zWy8wWgbIdvp/ln+WE1g2QgVsIQgEIQgEIQgE6BRjm3s/ZpqfQX13cBrwL2Vn3D56c/ncu4uqmzDuqvKGux3qetiPWQqNRp8YHDYTcu8jsJZsy/1dbMKwk038/+3YRwDj7xxHUDTYBCEIBCEIBLDYOxrsy9KMZC9rnQDoB1Zj0UDiTFcTGa11SsbzsQoHAcT4k8APM8BPqbus7E07OxgylLMu0A3XqQy+Po62+oPvPHwAB/sB2Lp2Xj+jr9a59GuvI9axh0Hgg1Oi+Z6kmbRCEAmCJmeWbSBzTvf7vBn1G/GUDPqHIf9dB/0z+2Pon4ddR812IVJDAhgdCDwII5gjoZ9p25RE4t30dhha5zcJPnCN7JpX6Wg/XIPHQesB4a+MDicIS82JsQ2aPYNK+YU8C3/rAm7HY1Ppg+Q24F9asNwVmHIlugHPw1HwO931k8QdQeIPQjxmtZWAH4bo05AcNP+Iit1lfAM26OGgJGmnkIGwX1xK1Yim2LPrajwIH5azJ2nr7Q+yB6sWLWLJWyVPXT4GQu4PIiBA6xdxGXHnIHgLtAQeCwPOkJ70hAq4QhAIQhAIQhAJvfdXm+iuPDUNp4dJokvezWX6NtRA+gu1DY2ThsmaGNC7txCvusTXxAB8+I+M+Y7dNTu67up0156dNZvHaftM9lRrB9XlNEgEIQgEIQgN7OyjW2o903zs92tuoO9TYynqoPqn3ryM5yI9i3kQO+bG72jwGSg83Xh903nZfa/GvA3XAPgZ8t15JjGPtN6zqrEGB9Y/LUPJhEczM8zOCbL7wLE0DHWbRidtg44sPu/pA3jMzxx1P3yvt2qoPHX7eMoDtdG+l/fvkd2QD14eOsCv7ZbAxDQl2Hj1rki0s4VT6yFTronLUNukaD3TSf8VVdQ7AMOanUEe8cxN7yMjgB8ZU7QortGltav4EjiPceYgaz/jFZ4B1+JhayWD2116EGZy+y9Z1NTMh8Do6j8D95lDnbOao6NofAjr8DAfyfRqvtBrCOG5pz/a6/aTEN+LBp69JAlLSNmnkvPDPA9Fp5Nh8Z4LTyWgZa0zz6QzyTMQJN8wkWszAihCEAhCEAhCEDMZxbd2LTIMBrMu3onPRMxAxCZhAxCZmdIGBJUaR6T0IDaWT0bYsGmS0D09k905jLyMXMxA2HC28RzMu8Tbeo5/3/AEmhayarIK9YHQhtLXTjPZyyevGaVRtHxlhRnwNiNh4/8RfJAcaOAw8DpK5cnhwMDka+6Ajm7IXnWdP2TxHwMqrqGT2gff0+2bGLZHZp8PCBre9PO9LbIwFPEcDK27GZfMeMCPWeTMGY1gBmJmeTAJmYhA8QhCAQhCAQhCATMIQCEIQCEIQCZhCBmGsIQAGetZmEDzrMawhAxCZhAAZPXcRMQgP0ZkaTIhCB79JA2TMIEbWzwXhCAvbjhvL3RK7HKwhAghCEA1hCE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6" descr="data:image/jpeg;base64,/9j/4AAQSkZJRgABAQAAAQABAAD/2wCEAAkGBxQSEhQUEBQUFA8UFRQPFBAUFQ8VFRUUFBQWFhQUFBUYHCggGBomHBQUITEhJSkrLi4uFx8zODMsNygtLisBCgoKBQUFDgUFDisZExkrKysrKysrKysrKysrKysrKysrKysrKysrKysrKysrKysrKysrKysrKysrKysrKysrK//AABEIALcBEwMBIgACEQEDEQH/xAAcAAACAgMBAQAAAAAAAAAAAAAABAMFAQYHAgj/xABBEAACAgEBBQQFCAgFBQAAAAABAgADBBEFEiExQQYHUWETIjJxgRQjQlKRobHRCDNicpKiwfAVU4LS4UODwuLx/8QAFAEBAAAAAAAAAAAAAAAAAAAAAP/EABQRAQAAAAAAAAAAAAAAAAAAAAD/2gAMAwEAAhEDEQA/AOGwhCAQhCAQhCATvf6Ora4uSvhcG+2tR/ScEnbv0b7uOUnj6N/s1H5QOuZdE1na+PwM3i+rUTX9rY3AwORmj51/32/Ex9MeMfJPnn/fb8TLJMOBVLjz0MeXC4k9/JIFP8nnk48u/ks8nHgUbY8iemXrY0gfGgUhp8pC9MuzjRazHgUr1yBq5bWURd6YFW9cXdJaWVRZ6oFa6xexZZPXFbEgIsshdY46SGxYCTiRMI26yFlgKMJEwjLrImEBZhPBkzCRsIEUJ60hAThCEAhCEAhCEAnX/wBHSzTLuX61TH+Ep+c5BOq/o/PpnfvLYv8AIG/8YH0dOa943eNi4DNSNb8saa0odAmvL0j6EA+Q1PLgNZtvbjbZwsDJyBpv11nc1Go9I2iV6jqN5lnx5bazMWclnYlmZiSWYnUkk8yT1gbhld4+SzsyLUgYltN1mI1OvMmGN3kZoI1NTeIZDofjrwmmQgd27K9uaMthVYDRknQBGOqOTyFb+PLgQNddBrN1GN5T5ix23hofaHL8pvnd32vfGyAmTbYcOwbm6x3hU7Fd1/W4qo0IOnRtdDpA7D8lnk40ufk88miBR2Y0Xsx5f248Wsx4FA9EWtol9ZjxW2iBr1tEWeiXd1MTsqgUttMUsqlzdVEra4FVZXE7UlrYkTtSBWukgsWPukXsSAhYsgdY7YsgdYCLrIWEcdYu4gLMJCwjLCQsIEMJ60hAr4QhAIQhAIQhAJ0zuOt3c2o+NhT+KphOZzfe6i3cyK28Mik/AsAfugdd7/8AKKbJZQP1t1VZPHgATZ+KCfMs+ze1Owa87FtxrvZsUgNoCUf6Dr5g6GfJParYL4GVbjWsrPWR66E7rBlDKRry4EcPGBWVprr5TCrofGFb6fgYwNCBpA9CviGXl1HUf8R08RF8evQ69PLpDJcqR4HrA+o+73LOTs7FtZt9zUK3brv1k1tr56rNhNE453H9u6a0GBkHcLWM9FpI3CX01qY/RYtqQeR104HTXt+kCtsoi1lHlLhkkNlMCjtpiV1Mv7aIjkUwNdvpiFlM2C+mI2UwKC6qIXJNgvplZfTApra4jekubq4hkVwKuxYrYssra4nYkBGxYvYsesWL2LAQsWLuI7YsWsWAo6yBxG3EXcQFyITJEzAq4QhAIQhAIQhAJvfdjXq7HwsrP2cf6TRJt/Y3aXyfHyrdRvru7gJ01chgNPHx08oHQ++rvGvpyPkeBca/RqDfYnB99uIrDdNFKkkcdTprwInELbCxLMSzMSzMSSSSdSSTzMkzct7bHstYtY7F2Y8ySdSZBAJYYyBhw5jpK+ZViOI4HxgbBTRw48PObTsLu2ysxLn9GyVilnqd1K+ktDIVVAeJ1UON7lykPdv3iVbPYDIxEt1bjlj9eiHTgoOoIGmug3dZ9Edmu0uNn1G3DsFiBih4MrKR0ZWAI4EH4wPj7KxHpYLYpXeVbF1HBkbkw8vwIIPEGdq7rO9j2MXaT8OCVZjH4BLz+Dn/AFeMO8Pser5FmKFCtdv5mz7eQFrHeycRzr7LNoy8AFZ/2jOJFSrFWBDAlWU8wQdCCIH20DAicO7mu8UoyYOa2tbaJjXMeKNyWlyfonkp6Hh1GncoETpEciqWRkFyQKO6qIWVy8vrlddXApb65WZFcvchJV5KwKXISV16y4yFlbesCsuWJ2rLK1YlasBF1kDpHGEisWBX2pE7FljYIrYsBBxFrBLB65BZVAriISVkmYFJCEIBCEIBCEIBM6zEIBCEIBCEIBJ8TMsqJNVj1sRukozKSPAkHlIZLQnWBto7ZZr1V133m0VMtlbWBWdGUEerZ7R6a6k8hKjb+Ycq972WtLLDvutSsqFz7TbpY6EnUnjzJiimetYGK1I/MaifTHdL2u+X4m7adcvH0qtJ5upHzdv+oAg/tK3lPmoGbL3d9q12bmpdYW9AyvVcqcSVYaqdOpDhT9sD6pnlhOI7S/SAG9pjYZKdGttCsf8AQqkDp9IzdewHefjbTPoyPQZemvoHYEPpzNT8N73aA+RHGBtl6ytvWW2SJWXwKrIEqsmW+TKfIgVd8r7xLDJlfdAQtid0cuidsBVhIrZOZDbATsi7iM2Rd4EJEhsEYaQWQEHXjCSMOMzA1qEIQCEIQCEIQCEIQCEIQCEIQN57vOz9W0nWl6gLEZdLUdqw6bjuy3Lo2v6sDeXdPr8SeE7tn91my7jvNjBG6+isurHID2VbTp4Tn36NuGxbKtKfNqFqSzrvtoXXz4Kh8tfOd1gcwyO4/AYkpblIOPqh6WA4DQetWTpwPXrNc7Td0GJiVPfZtB6aV62VVuSeiqFKlmPQDiZ17tHt+jBpa7JfdQcAObO3REX6R/8Ap0AJny73g9tLdpZBss9WpdUpoHEVoeJ3j1c6DU+Q8IGt33cTuklehIAJHQkAnT3amLkzEIBPdNrIwZCVdSGVlJBVgdQQRxBB6zxCB9Fd1veaM4Li5hC5wGiWcAuQB5dLNOJHI8SNOU3vJE+PK7CpDKSGBDBgSCCOIII5Gd+7s+8dc1Vxsw6ZwGiWHQDIAH3WeXXmOPCBuGUZUZJlzmLKbJECryWlfbLC4RC5YCFsUuj1qxS5YCchtjDSGyAlYJA8ZsEWsgRNILJO0hsgLNMT0RMQNYhCEAhCEAhCEAhCEAhCEAhCEDq/c73jUbNpvoyls3Gf5RW1YDEuVRGTd1GnBAdddOB8te37d7WY2LiDKdw1TqGpVdC1zMNUSsdSfu4k8p8dq2h1mybT7ZXXYdGJ6q1UBgpUaMQx1IJ8IGO2va7I2hebcggEeqlS67lS/VQePieZPuAGtQhAIQhAIRsYD+hN2hCbwQE8Ax01bd8dNV1/eEUgE9VuVIZSQwIYMCQQRxBBHIzzCB3nu77eDPT0GSQM5F1Dcheqji48HHUdeY66bFlrPmrEyXqdbK2KWIQ6up0KsORBndex/axdoU+touXWB6WscAR0tQfVPUdDw5Eag5dEL5Y5AlfdASsilsctidsBR4u8YsitsCCwRexY2ZHYsBIiQuIywkZWAkRCMGuEDToQhAIQhAIQhAIQlztDZBXDxslR6lhspcjpYjtu6/vKP5DApoQhAIQhAIQhAIQhAJtHd92Mt2pkipPVpTR77vqIT08WOhAH9AZXdluz12fkJj4y6u3EsfZRARvO56KNR9oHMz6v7G9lqdm4y0UD9qy0gb1jnm7fgB0AEBPafYbDtwVwdwJTWPmmHtI+h+c16k6nXXnqZ8vdrOzl2z8l8e8esvrK49mxD7Lr5HT4EEdJ9lGaX3ldiU2ljFNFGTWC9Fp4aN1Rj9RtAD4cD0gfKEJPnYb02PVcpS2tijo3Aqw5gyCARzZW0rMa1baW3bEOoPQjqrDqCOBEThA77sXtTiZdC28Es5WU/OHcfqARrqp5g+HmDC/aWN9b+W78pxbs5tFqLlI1KPpW6+IJ4H3g8fu6zf8AITjAvbtq43j/ACWflE7drY39o39RKC0RS4QL67a2N4fyCJ27Xx/qH+BPzlE4i9kDYP8AGqPqN/BV/ukb7cp/y2/gq/3TXGMid4Gwttur/Lb+Gv8A3TyNu1j6DfYn5zWy8wWgbIdvp/ln+WE1g2QgVsIQgEIQgEIQgE6BRjm3s/ZpqfQX13cBrwL2Vn3D56c/ncu4uqmzDuqvKGux3qetiPWQqNRp8YHDYTcu8jsJZsy/1dbMKwk038/+3YRwDj7xxHUDTYBCEIBCEIBLDYOxrsy9KMZC9rnQDoB1Zj0UDiTFcTGa11SsbzsQoHAcT4k8APM8BPqbus7E07OxgylLMu0A3XqQy+Po62+oPvPHwAB/sB2Lp2Xj+jr9a59GuvI9axh0Hgg1Oi+Z6kmbRCEAmCJmeWbSBzTvf7vBn1G/GUDPqHIf9dB/0z+2Pon4ddR812IVJDAhgdCDwII5gjoZ9p25RE4t30dhha5zcJPnCN7JpX6Wg/XIPHQesB4a+MDicIS82JsQ2aPYNK+YU8C3/rAm7HY1Ppg+Q24F9asNwVmHIlugHPw1HwO931k8QdQeIPQjxmtZWAH4bo05AcNP+Iit1lfAM26OGgJGmnkIGwX1xK1Yim2LPrajwIH5azJ2nr7Q+yB6sWLWLJWyVPXT4GQu4PIiBA6xdxGXHnIHgLtAQeCwPOkJ70hAq4QhAIQhAIQhAJvfdXm+iuPDUNp4dJokvezWX6NtRA+gu1DY2ThsmaGNC7txCvusTXxAB8+I+M+Y7dNTu67up0156dNZvHaftM9lRrB9XlNEgEIQgEIQgN7OyjW2o903zs92tuoO9TYynqoPqn3ryM5yI9i3kQO+bG72jwGSg83Xh903nZfa/GvA3XAPgZ8t15JjGPtN6zqrEGB9Y/LUPJhEczM8zOCbL7wLE0DHWbRidtg44sPu/pA3jMzxx1P3yvt2qoPHX7eMoDtdG+l/fvkd2QD14eOsCv7ZbAxDQl2Hj1rki0s4VT6yFTronLUNukaD3TSf8VVdQ7AMOanUEe8cxN7yMjgB8ZU7QortGltav4EjiPceYgaz/jFZ4B1+JhayWD2116EGZy+y9Z1NTMh8Do6j8D95lDnbOao6NofAjr8DAfyfRqvtBrCOG5pz/a6/aTEN+LBp69JAlLSNmnkvPDPA9Fp5Nh8Z4LTyWgZa0zz6QzyTMQJN8wkWszAihCEAhCEAhCEDMZxbd2LTIMBrMu3onPRMxAxCZhAxCZmdIGBJUaR6T0IDaWT0bYsGmS0D09k905jLyMXMxA2HC28RzMu8Tbeo5/3/AEmhayarIK9YHQhtLXTjPZyyevGaVRtHxlhRnwNiNh4/8RfJAcaOAw8DpK5cnhwMDka+6Ajm7IXnWdP2TxHwMqrqGT2gff0+2bGLZHZp8PCBre9PO9LbIwFPEcDK27GZfMeMCPWeTMGY1gBmJmeTAJmYhA8QhCAQhCAQhCATMIQCEIQCEIQCZhCBmGsIQAGetZmEDzrMawhAxCZhAAZPXcRMQgP0ZkaTIhCB79JA2TMIEbWzwXhCAvbjhvL3RK7HKwhAghCEA1hCE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8" descr="data:image/jpeg;base64,/9j/4AAQSkZJRgABAQAAAQABAAD/2wCEAAkGBxQSEhQUEBQUFA8UFRQPFBAUFQ8VFRUUFBQWFhQUFBUYHCggGBomHBQUITEhJSkrLi4uFx8zODMsNygtLisBCgoKBQUFDgUFDisZExkrKysrKysrKysrKysrKysrKysrKysrKysrKysrKysrKysrKysrKysrKysrKysrKysrK//AABEIALcBEwMBIgACEQEDEQH/xAAcAAACAgMBAQAAAAAAAAAAAAAABAMFAQYHAgj/xABBEAACAgEBBQQFCAgFBQAAAAABAgADBBEFEiExQQYHUWETIjJxgRQjQlKRobHRCDNicpKiwfAVU4LS4UODwuLx/8QAFAEBAAAAAAAAAAAAAAAAAAAAAP/EABQRAQAAAAAAAAAAAAAAAAAAAAD/2gAMAwEAAhEDEQA/AOGwhCAQhCAQhCATvf6Ora4uSvhcG+2tR/ScEnbv0b7uOUnj6N/s1H5QOuZdE1na+PwM3i+rUTX9rY3AwORmj51/32/Ex9MeMfJPnn/fb8TLJMOBVLjz0MeXC4k9/JIFP8nnk48u/ks8nHgUbY8iemXrY0gfGgUhp8pC9MuzjRazHgUr1yBq5bWURd6YFW9cXdJaWVRZ6oFa6xexZZPXFbEgIsshdY46SGxYCTiRMI26yFlgKMJEwjLrImEBZhPBkzCRsIEUJ60hAThCEAhCEAhCEAnX/wBHSzTLuX61TH+Ep+c5BOq/o/PpnfvLYv8AIG/8YH0dOa943eNi4DNSNb8saa0odAmvL0j6EA+Q1PLgNZtvbjbZwsDJyBpv11nc1Go9I2iV6jqN5lnx5bazMWclnYlmZiSWYnUkk8yT1gbhld4+SzsyLUgYltN1mI1OvMmGN3kZoI1NTeIZDofjrwmmQgd27K9uaMthVYDRknQBGOqOTyFb+PLgQNddBrN1GN5T5ix23hofaHL8pvnd32vfGyAmTbYcOwbm6x3hU7Fd1/W4qo0IOnRtdDpA7D8lnk40ufk88miBR2Y0Xsx5f248Wsx4FA9EWtol9ZjxW2iBr1tEWeiXd1MTsqgUttMUsqlzdVEra4FVZXE7UlrYkTtSBWukgsWPukXsSAhYsgdY7YsgdYCLrIWEcdYu4gLMJCwjLCQsIEMJ60hAr4QhAIQhAIQhAJ0zuOt3c2o+NhT+KphOZzfe6i3cyK28Mik/AsAfugdd7/8AKKbJZQP1t1VZPHgATZ+KCfMs+ze1Owa87FtxrvZsUgNoCUf6Dr5g6GfJParYL4GVbjWsrPWR66E7rBlDKRry4EcPGBWVprr5TCrofGFb6fgYwNCBpA9CviGXl1HUf8R08RF8evQ69PLpDJcqR4HrA+o+73LOTs7FtZt9zUK3brv1k1tr56rNhNE453H9u6a0GBkHcLWM9FpI3CX01qY/RYtqQeR104HTXt+kCtsoi1lHlLhkkNlMCjtpiV1Mv7aIjkUwNdvpiFlM2C+mI2UwKC6qIXJNgvplZfTApra4jekubq4hkVwKuxYrYssra4nYkBGxYvYsesWL2LAQsWLuI7YsWsWAo6yBxG3EXcQFyITJEzAq4QhAIQhAIQhAJvfdjXq7HwsrP2cf6TRJt/Y3aXyfHyrdRvru7gJ01chgNPHx08oHQ++rvGvpyPkeBca/RqDfYnB99uIrDdNFKkkcdTprwInELbCxLMSzMSzMSSSSdSSTzMkzct7bHstYtY7F2Y8ySdSZBAJYYyBhw5jpK+ZViOI4HxgbBTRw48PObTsLu2ysxLn9GyVilnqd1K+ktDIVVAeJ1UON7lykPdv3iVbPYDIxEt1bjlj9eiHTgoOoIGmug3dZ9Edmu0uNn1G3DsFiBih4MrKR0ZWAI4EH4wPj7KxHpYLYpXeVbF1HBkbkw8vwIIPEGdq7rO9j2MXaT8OCVZjH4BLz+Dn/AFeMO8Pser5FmKFCtdv5mz7eQFrHeycRzr7LNoy8AFZ/2jOJFSrFWBDAlWU8wQdCCIH20DAicO7mu8UoyYOa2tbaJjXMeKNyWlyfonkp6Hh1GncoETpEciqWRkFyQKO6qIWVy8vrlddXApb65WZFcvchJV5KwKXISV16y4yFlbesCsuWJ2rLK1YlasBF1kDpHGEisWBX2pE7FljYIrYsBBxFrBLB65BZVAriISVkmYFJCEIBCEIBCEIBM6zEIBCEIBCEIBJ8TMsqJNVj1sRukozKSPAkHlIZLQnWBto7ZZr1V133m0VMtlbWBWdGUEerZ7R6a6k8hKjb+Ycq972WtLLDvutSsqFz7TbpY6EnUnjzJiimetYGK1I/MaifTHdL2u+X4m7adcvH0qtJ5upHzdv+oAg/tK3lPmoGbL3d9q12bmpdYW9AyvVcqcSVYaqdOpDhT9sD6pnlhOI7S/SAG9pjYZKdGttCsf8AQqkDp9IzdewHefjbTPoyPQZemvoHYEPpzNT8N73aA+RHGBtl6ytvWW2SJWXwKrIEqsmW+TKfIgVd8r7xLDJlfdAQtid0cuidsBVhIrZOZDbATsi7iM2Rd4EJEhsEYaQWQEHXjCSMOMzA1qEIQCEIQCEIQCEIQCEIQCEIQN57vOz9W0nWl6gLEZdLUdqw6bjuy3Lo2v6sDeXdPr8SeE7tn91my7jvNjBG6+isurHID2VbTp4Tn36NuGxbKtKfNqFqSzrvtoXXz4Kh8tfOd1gcwyO4/AYkpblIOPqh6WA4DQetWTpwPXrNc7Td0GJiVPfZtB6aV62VVuSeiqFKlmPQDiZ17tHt+jBpa7JfdQcAObO3REX6R/8Ap0AJny73g9tLdpZBss9WpdUpoHEVoeJ3j1c6DU+Q8IGt33cTuklehIAJHQkAnT3amLkzEIBPdNrIwZCVdSGVlJBVgdQQRxBB6zxCB9Fd1veaM4Li5hC5wGiWcAuQB5dLNOJHI8SNOU3vJE+PK7CpDKSGBDBgSCCOIII5Gd+7s+8dc1Vxsw6ZwGiWHQDIAH3WeXXmOPCBuGUZUZJlzmLKbJECryWlfbLC4RC5YCFsUuj1qxS5YCchtjDSGyAlYJA8ZsEWsgRNILJO0hsgLNMT0RMQNYhCEAhCEAhCEAhCEAhCEAhCEDq/c73jUbNpvoyls3Gf5RW1YDEuVRGTd1GnBAdddOB8te37d7WY2LiDKdw1TqGpVdC1zMNUSsdSfu4k8p8dq2h1mybT7ZXXYdGJ6q1UBgpUaMQx1IJ8IGO2va7I2hebcggEeqlS67lS/VQePieZPuAGtQhAIQhAIRsYD+hN2hCbwQE8Ax01bd8dNV1/eEUgE9VuVIZSQwIYMCQQRxBBHIzzCB3nu77eDPT0GSQM5F1Dcheqji48HHUdeY66bFlrPmrEyXqdbK2KWIQ6up0KsORBndex/axdoU+touXWB6WscAR0tQfVPUdDw5Eag5dEL5Y5AlfdASsilsctidsBR4u8YsitsCCwRexY2ZHYsBIiQuIywkZWAkRCMGuEDToQhAIQhAIQhAIQlztDZBXDxslR6lhspcjpYjtu6/vKP5DApoQhAIQhAIQhAIQhAJtHd92Mt2pkipPVpTR77vqIT08WOhAH9AZXdluz12fkJj4y6u3EsfZRARvO56KNR9oHMz6v7G9lqdm4y0UD9qy0gb1jnm7fgB0AEBPafYbDtwVwdwJTWPmmHtI+h+c16k6nXXnqZ8vdrOzl2z8l8e8esvrK49mxD7Lr5HT4EEdJ9lGaX3ldiU2ljFNFGTWC9Fp4aN1Rj9RtAD4cD0gfKEJPnYb02PVcpS2tijo3Aqw5gyCARzZW0rMa1baW3bEOoPQjqrDqCOBEThA77sXtTiZdC28Es5WU/OHcfqARrqp5g+HmDC/aWN9b+W78pxbs5tFqLlI1KPpW6+IJ4H3g8fu6zf8AITjAvbtq43j/ACWflE7drY39o39RKC0RS4QL67a2N4fyCJ27Xx/qH+BPzlE4i9kDYP8AGqPqN/BV/ukb7cp/y2/gq/3TXGMid4Gwttur/Lb+Gv8A3TyNu1j6DfYn5zWy8wWgbIdvp/ln+WE1g2QgVsIQgEIQgEIQgE6BRjm3s/ZpqfQX13cBrwL2Vn3D56c/ncu4uqmzDuqvKGux3qetiPWQqNRp8YHDYTcu8jsJZsy/1dbMKwk038/+3YRwDj7xxHUDTYBCEIBCEIBLDYOxrsy9KMZC9rnQDoB1Zj0UDiTFcTGa11SsbzsQoHAcT4k8APM8BPqbus7E07OxgylLMu0A3XqQy+Po62+oPvPHwAB/sB2Lp2Xj+jr9a59GuvI9axh0Hgg1Oi+Z6kmbRCEAmCJmeWbSBzTvf7vBn1G/GUDPqHIf9dB/0z+2Pon4ddR812IVJDAhgdCDwII5gjoZ9p25RE4t30dhha5zcJPnCN7JpX6Wg/XIPHQesB4a+MDicIS82JsQ2aPYNK+YU8C3/rAm7HY1Ppg+Q24F9asNwVmHIlugHPw1HwO931k8QdQeIPQjxmtZWAH4bo05AcNP+Iit1lfAM26OGgJGmnkIGwX1xK1Yim2LPrajwIH5azJ2nr7Q+yB6sWLWLJWyVPXT4GQu4PIiBA6xdxGXHnIHgLtAQeCwPOkJ70hAq4QhAIQhAIQhAJvfdXm+iuPDUNp4dJokvezWX6NtRA+gu1DY2ThsmaGNC7txCvusTXxAB8+I+M+Y7dNTu67up0156dNZvHaftM9lRrB9XlNEgEIQgEIQgN7OyjW2o903zs92tuoO9TYynqoPqn3ryM5yI9i3kQO+bG72jwGSg83Xh903nZfa/GvA3XAPgZ8t15JjGPtN6zqrEGB9Y/LUPJhEczM8zOCbL7wLE0DHWbRidtg44sPu/pA3jMzxx1P3yvt2qoPHX7eMoDtdG+l/fvkd2QD14eOsCv7ZbAxDQl2Hj1rki0s4VT6yFTronLUNukaD3TSf8VVdQ7AMOanUEe8cxN7yMjgB8ZU7QortGltav4EjiPceYgaz/jFZ4B1+JhayWD2116EGZy+y9Z1NTMh8Do6j8D95lDnbOao6NofAjr8DAfyfRqvtBrCOG5pz/a6/aTEN+LBp69JAlLSNmnkvPDPA9Fp5Nh8Z4LTyWgZa0zz6QzyTMQJN8wkWszAihCEAhCEAhCEDMZxbd2LTIMBrMu3onPRMxAxCZhAxCZmdIGBJUaR6T0IDaWT0bYsGmS0D09k905jLyMXMxA2HC28RzMu8Tbeo5/3/AEmhayarIK9YHQhtLXTjPZyyevGaVRtHxlhRnwNiNh4/8RfJAcaOAw8DpK5cnhwMDka+6Ajm7IXnWdP2TxHwMqrqGT2gff0+2bGLZHZp8PCBre9PO9LbIwFPEcDK27GZfMeMCPWeTMGY1gBmJmeTAJmYhA8QhCAQhCAQhCATMIQCEIQCEIQCZhCBmGsIQAGetZmEDzrMawhAxCZhAAZPXcRMQgP0ZkaTIhCB79JA2TMIEbWzwXhCAvbjhvL3RK7HKwhAghCEA1hCE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10" descr="data:image/jpeg;base64,/9j/4AAQSkZJRgABAQAAAQABAAD/2wCEAAkGBxQSEhQUEBQUFA8UFRQPFBAUFQ8VFRUUFBQWFhQUFBUYHCggGBomHBQUITEhJSkrLi4uFx8zODMsNygtLisBCgoKBQUFDgUFDisZExkrKysrKysrKysrKysrKysrKysrKysrKysrKysrKysrKysrKysrKysrKysrKysrKysrK//AABEIALcBEwMBIgACEQEDEQH/xAAcAAACAgMBAQAAAAAAAAAAAAAABAMFAQYHAgj/xABBEAACAgEBBQQFCAgFBQAAAAABAgADBBEFEiExQQYHUWETIjJxgRQjQlKRobHRCDNicpKiwfAVU4LS4UODwuLx/8QAFAEBAAAAAAAAAAAAAAAAAAAAAP/EABQRAQAAAAAAAAAAAAAAAAAAAAD/2gAMAwEAAhEDEQA/AOGwhCAQhCAQhCATvf6Ora4uSvhcG+2tR/ScEnbv0b7uOUnj6N/s1H5QOuZdE1na+PwM3i+rUTX9rY3AwORmj51/32/Ex9MeMfJPnn/fb8TLJMOBVLjz0MeXC4k9/JIFP8nnk48u/ks8nHgUbY8iemXrY0gfGgUhp8pC9MuzjRazHgUr1yBq5bWURd6YFW9cXdJaWVRZ6oFa6xexZZPXFbEgIsshdY46SGxYCTiRMI26yFlgKMJEwjLrImEBZhPBkzCRsIEUJ60hAThCEAhCEAhCEAnX/wBHSzTLuX61TH+Ep+c5BOq/o/PpnfvLYv8AIG/8YH0dOa943eNi4DNSNb8saa0odAmvL0j6EA+Q1PLgNZtvbjbZwsDJyBpv11nc1Go9I2iV6jqN5lnx5bazMWclnYlmZiSWYnUkk8yT1gbhld4+SzsyLUgYltN1mI1OvMmGN3kZoI1NTeIZDofjrwmmQgd27K9uaMthVYDRknQBGOqOTyFb+PLgQNddBrN1GN5T5ix23hofaHL8pvnd32vfGyAmTbYcOwbm6x3hU7Fd1/W4qo0IOnRtdDpA7D8lnk40ufk88miBR2Y0Xsx5f248Wsx4FA9EWtol9ZjxW2iBr1tEWeiXd1MTsqgUttMUsqlzdVEra4FVZXE7UlrYkTtSBWukgsWPukXsSAhYsgdY7YsgdYCLrIWEcdYu4gLMJCwjLCQsIEMJ60hAr4QhAIQhAIQhAJ0zuOt3c2o+NhT+KphOZzfe6i3cyK28Mik/AsAfugdd7/8AKKbJZQP1t1VZPHgATZ+KCfMs+ze1Owa87FtxrvZsUgNoCUf6Dr5g6GfJParYL4GVbjWsrPWR66E7rBlDKRry4EcPGBWVprr5TCrofGFb6fgYwNCBpA9CviGXl1HUf8R08RF8evQ69PLpDJcqR4HrA+o+73LOTs7FtZt9zUK3brv1k1tr56rNhNE453H9u6a0GBkHcLWM9FpI3CX01qY/RYtqQeR104HTXt+kCtsoi1lHlLhkkNlMCjtpiV1Mv7aIjkUwNdvpiFlM2C+mI2UwKC6qIXJNgvplZfTApra4jekubq4hkVwKuxYrYssra4nYkBGxYvYsesWL2LAQsWLuI7YsWsWAo6yBxG3EXcQFyITJEzAq4QhAIQhAIQhAJvfdjXq7HwsrP2cf6TRJt/Y3aXyfHyrdRvru7gJ01chgNPHx08oHQ++rvGvpyPkeBca/RqDfYnB99uIrDdNFKkkcdTprwInELbCxLMSzMSzMSSSSdSSTzMkzct7bHstYtY7F2Y8ySdSZBAJYYyBhw5jpK+ZViOI4HxgbBTRw48PObTsLu2ysxLn9GyVilnqd1K+ktDIVVAeJ1UON7lykPdv3iVbPYDIxEt1bjlj9eiHTgoOoIGmug3dZ9Edmu0uNn1G3DsFiBih4MrKR0ZWAI4EH4wPj7KxHpYLYpXeVbF1HBkbkw8vwIIPEGdq7rO9j2MXaT8OCVZjH4BLz+Dn/AFeMO8Pser5FmKFCtdv5mz7eQFrHeycRzr7LNoy8AFZ/2jOJFSrFWBDAlWU8wQdCCIH20DAicO7mu8UoyYOa2tbaJjXMeKNyWlyfonkp6Hh1GncoETpEciqWRkFyQKO6qIWVy8vrlddXApb65WZFcvchJV5KwKXISV16y4yFlbesCsuWJ2rLK1YlasBF1kDpHGEisWBX2pE7FljYIrYsBBxFrBLB65BZVAriISVkmYFJCEIBCEIBCEIBM6zEIBCEIBCEIBJ8TMsqJNVj1sRukozKSPAkHlIZLQnWBto7ZZr1V133m0VMtlbWBWdGUEerZ7R6a6k8hKjb+Ycq972WtLLDvutSsqFz7TbpY6EnUnjzJiimetYGK1I/MaifTHdL2u+X4m7adcvH0qtJ5upHzdv+oAg/tK3lPmoGbL3d9q12bmpdYW9AyvVcqcSVYaqdOpDhT9sD6pnlhOI7S/SAG9pjYZKdGttCsf8AQqkDp9IzdewHefjbTPoyPQZemvoHYEPpzNT8N73aA+RHGBtl6ytvWW2SJWXwKrIEqsmW+TKfIgVd8r7xLDJlfdAQtid0cuidsBVhIrZOZDbATsi7iM2Rd4EJEhsEYaQWQEHXjCSMOMzA1qEIQCEIQCEIQCEIQCEIQCEIQN57vOz9W0nWl6gLEZdLUdqw6bjuy3Lo2v6sDeXdPr8SeE7tn91my7jvNjBG6+isurHID2VbTp4Tn36NuGxbKtKfNqFqSzrvtoXXz4Kh8tfOd1gcwyO4/AYkpblIOPqh6WA4DQetWTpwPXrNc7Td0GJiVPfZtB6aV62VVuSeiqFKlmPQDiZ17tHt+jBpa7JfdQcAObO3REX6R/8Ap0AJny73g9tLdpZBss9WpdUpoHEVoeJ3j1c6DU+Q8IGt33cTuklehIAJHQkAnT3amLkzEIBPdNrIwZCVdSGVlJBVgdQQRxBB6zxCB9Fd1veaM4Li5hC5wGiWcAuQB5dLNOJHI8SNOU3vJE+PK7CpDKSGBDBgSCCOIII5Gd+7s+8dc1Vxsw6ZwGiWHQDIAH3WeXXmOPCBuGUZUZJlzmLKbJECryWlfbLC4RC5YCFsUuj1qxS5YCchtjDSGyAlYJA8ZsEWsgRNILJO0hsgLNMT0RMQNYhCEAhCEAhCEAhCEAhCEAhCEDq/c73jUbNpvoyls3Gf5RW1YDEuVRGTd1GnBAdddOB8te37d7WY2LiDKdw1TqGpVdC1zMNUSsdSfu4k8p8dq2h1mybT7ZXXYdGJ6q1UBgpUaMQx1IJ8IGO2va7I2hebcggEeqlS67lS/VQePieZPuAGtQhAIQhAIRsYD+hN2hCbwQE8Ax01bd8dNV1/eEUgE9VuVIZSQwIYMCQQRxBBHIzzCB3nu77eDPT0GSQM5F1Dcheqji48HHUdeY66bFlrPmrEyXqdbK2KWIQ6up0KsORBndex/axdoU+touXWB6WscAR0tQfVPUdDw5Eag5dEL5Y5AlfdASsilsctidsBR4u8YsitsCCwRexY2ZHYsBIiQuIywkZWAkRCMGuEDToQhAIQhAIQhAIQlztDZBXDxslR6lhspcjpYjtu6/vKP5DApoQhAIQhAIQhAIQhAJtHd92Mt2pkipPVpTR77vqIT08WOhAH9AZXdluz12fkJj4y6u3EsfZRARvO56KNR9oHMz6v7G9lqdm4y0UD9qy0gb1jnm7fgB0AEBPafYbDtwVwdwJTWPmmHtI+h+c16k6nXXnqZ8vdrOzl2z8l8e8esvrK49mxD7Lr5HT4EEdJ9lGaX3ldiU2ljFNFGTWC9Fp4aN1Rj9RtAD4cD0gfKEJPnYb02PVcpS2tijo3Aqw5gyCARzZW0rMa1baW3bEOoPQjqrDqCOBEThA77sXtTiZdC28Es5WU/OHcfqARrqp5g+HmDC/aWN9b+W78pxbs5tFqLlI1KPpW6+IJ4H3g8fu6zf8AITjAvbtq43j/ACWflE7drY39o39RKC0RS4QL67a2N4fyCJ27Xx/qH+BPzlE4i9kDYP8AGqPqN/BV/ukb7cp/y2/gq/3TXGMid4Gwttur/Lb+Gv8A3TyNu1j6DfYn5zWy8wWgbIdvp/ln+WE1g2QgVsIQgEIQgEIQgE6BRjm3s/ZpqfQX13cBrwL2Vn3D56c/ncu4uqmzDuqvKGux3qetiPWQqNRp8YHDYTcu8jsJZsy/1dbMKwk038/+3YRwDj7xxHUDTYBCEIBCEIBLDYOxrsy9KMZC9rnQDoB1Zj0UDiTFcTGa11SsbzsQoHAcT4k8APM8BPqbus7E07OxgylLMu0A3XqQy+Po62+oPvPHwAB/sB2Lp2Xj+jr9a59GuvI9axh0Hgg1Oi+Z6kmbRCEAmCJmeWbSBzTvf7vBn1G/GUDPqHIf9dB/0z+2Pon4ddR812IVJDAhgdCDwII5gjoZ9p25RE4t30dhha5zcJPnCN7JpX6Wg/XIPHQesB4a+MDicIS82JsQ2aPYNK+YU8C3/rAm7HY1Ppg+Q24F9asNwVmHIlugHPw1HwO931k8QdQeIPQjxmtZWAH4bo05AcNP+Iit1lfAM26OGgJGmnkIGwX1xK1Yim2LPrajwIH5azJ2nr7Q+yB6sWLWLJWyVPXT4GQu4PIiBA6xdxGXHnIHgLtAQeCwPOkJ70hAq4QhAIQhAIQhAJvfdXm+iuPDUNp4dJokvezWX6NtRA+gu1DY2ThsmaGNC7txCvusTXxAB8+I+M+Y7dNTu67up0156dNZvHaftM9lRrB9XlNEgEIQgEIQgN7OyjW2o903zs92tuoO9TYynqoPqn3ryM5yI9i3kQO+bG72jwGSg83Xh903nZfa/GvA3XAPgZ8t15JjGPtN6zqrEGB9Y/LUPJhEczM8zOCbL7wLE0DHWbRidtg44sPu/pA3jMzxx1P3yvt2qoPHX7eMoDtdG+l/fvkd2QD14eOsCv7ZbAxDQl2Hj1rki0s4VT6yFTronLUNukaD3TSf8VVdQ7AMOanUEe8cxN7yMjgB8ZU7QortGltav4EjiPceYgaz/jFZ4B1+JhayWD2116EGZy+y9Z1NTMh8Do6j8D95lDnbOao6NofAjr8DAfyfRqvtBrCOG5pz/a6/aTEN+LBp69JAlLSNmnkvPDPA9Fp5Nh8Z4LTyWgZa0zz6QzyTMQJN8wkWszAihCEAhCEAhCEDMZxbd2LTIMBrMu3onPRMxAxCZhAxCZmdIGBJUaR6T0IDaWT0bYsGmS0D09k905jLyMXMxA2HC28RzMu8Tbeo5/3/AEmhayarIK9YHQhtLXTjPZyyevGaVRtHxlhRnwNiNh4/8RfJAcaOAw8DpK5cnhwMDka+6Ajm7IXnWdP2TxHwMqrqGT2gff0+2bGLZHZp8PCBre9PO9LbIwFPEcDK27GZfMeMCPWeTMGY1gBmJmeTAJmYhA8QhCAQhCAQhCATMIQCEIQCEIQCZhCBmGsIQAGetZmEDzrMawhAxCZhAAZPXcRMQgP0ZkaTIhCB79JA2TMIEbWzwXhCAvbjhvL3RK7HKwhAghCEA1hCE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12" descr="data:image/jpeg;base64,/9j/4AAQSkZJRgABAQAAAQABAAD/2wCEAAkGBxQSEhQUEBQUFA8UFRQPFBAUFQ8VFRUUFBQWFhQUFBUYHCggGBomHBQUITEhJSkrLi4uFx8zODMsNygtLisBCgoKBQUFDgUFDisZExkrKysrKysrKysrKysrKysrKysrKysrKysrKysrKysrKysrKysrKysrKysrKysrKysrK//AABEIALcBEwMBIgACEQEDEQH/xAAcAAACAgMBAQAAAAAAAAAAAAAABAMFAQYHAgj/xABBEAACAgEBBQQFCAgFBQAAAAABAgADBBEFEiExQQYHUWETIjJxgRQjQlKRobHRCDNicpKiwfAVU4LS4UODwuLx/8QAFAEBAAAAAAAAAAAAAAAAAAAAAP/EABQRAQAAAAAAAAAAAAAAAAAAAAD/2gAMAwEAAhEDEQA/AOGwhCAQhCAQhCATvf6Ora4uSvhcG+2tR/ScEnbv0b7uOUnj6N/s1H5QOuZdE1na+PwM3i+rUTX9rY3AwORmj51/32/Ex9MeMfJPnn/fb8TLJMOBVLjz0MeXC4k9/JIFP8nnk48u/ks8nHgUbY8iemXrY0gfGgUhp8pC9MuzjRazHgUr1yBq5bWURd6YFW9cXdJaWVRZ6oFa6xexZZPXFbEgIsshdY46SGxYCTiRMI26yFlgKMJEwjLrImEBZhPBkzCRsIEUJ60hAThCEAhCEAhCEAnX/wBHSzTLuX61TH+Ep+c5BOq/o/PpnfvLYv8AIG/8YH0dOa943eNi4DNSNb8saa0odAmvL0j6EA+Q1PLgNZtvbjbZwsDJyBpv11nc1Go9I2iV6jqN5lnx5bazMWclnYlmZiSWYnUkk8yT1gbhld4+SzsyLUgYltN1mI1OvMmGN3kZoI1NTeIZDofjrwmmQgd27K9uaMthVYDRknQBGOqOTyFb+PLgQNddBrN1GN5T5ix23hofaHL8pvnd32vfGyAmTbYcOwbm6x3hU7Fd1/W4qo0IOnRtdDpA7D8lnk40ufk88miBR2Y0Xsx5f248Wsx4FA9EWtol9ZjxW2iBr1tEWeiXd1MTsqgUttMUsqlzdVEra4FVZXE7UlrYkTtSBWukgsWPukXsSAhYsgdY7YsgdYCLrIWEcdYu4gLMJCwjLCQsIEMJ60hAr4QhAIQhAIQhAJ0zuOt3c2o+NhT+KphOZzfe6i3cyK28Mik/AsAfugdd7/8AKKbJZQP1t1VZPHgATZ+KCfMs+ze1Owa87FtxrvZsUgNoCUf6Dr5g6GfJParYL4GVbjWsrPWR66E7rBlDKRry4EcPGBWVprr5TCrofGFb6fgYwNCBpA9CviGXl1HUf8R08RF8evQ69PLpDJcqR4HrA+o+73LOTs7FtZt9zUK3brv1k1tr56rNhNE453H9u6a0GBkHcLWM9FpI3CX01qY/RYtqQeR104HTXt+kCtsoi1lHlLhkkNlMCjtpiV1Mv7aIjkUwNdvpiFlM2C+mI2UwKC6qIXJNgvplZfTApra4jekubq4hkVwKuxYrYssra4nYkBGxYvYsesWL2LAQsWLuI7YsWsWAo6yBxG3EXcQFyITJEzAq4QhAIQhAIQhAJvfdjXq7HwsrP2cf6TRJt/Y3aXyfHyrdRvru7gJ01chgNPHx08oHQ++rvGvpyPkeBca/RqDfYnB99uIrDdNFKkkcdTprwInELbCxLMSzMSzMSSSSdSSTzMkzct7bHstYtY7F2Y8ySdSZBAJYYyBhw5jpK+ZViOI4HxgbBTRw48PObTsLu2ysxLn9GyVilnqd1K+ktDIVVAeJ1UON7lykPdv3iVbPYDIxEt1bjlj9eiHTgoOoIGmug3dZ9Edmu0uNn1G3DsFiBih4MrKR0ZWAI4EH4wPj7KxHpYLYpXeVbF1HBkbkw8vwIIPEGdq7rO9j2MXaT8OCVZjH4BLz+Dn/AFeMO8Pser5FmKFCtdv5mz7eQFrHeycRzr7LNoy8AFZ/2jOJFSrFWBDAlWU8wQdCCIH20DAicO7mu8UoyYOa2tbaJjXMeKNyWlyfonkp6Hh1GncoETpEciqWRkFyQKO6qIWVy8vrlddXApb65WZFcvchJV5KwKXISV16y4yFlbesCsuWJ2rLK1YlasBF1kDpHGEisWBX2pE7FljYIrYsBBxFrBLB65BZVAriISVkmYFJCEIBCEIBCEIBM6zEIBCEIBCEIBJ8TMsqJNVj1sRukozKSPAkHlIZLQnWBto7ZZr1V133m0VMtlbWBWdGUEerZ7R6a6k8hKjb+Ycq972WtLLDvutSsqFz7TbpY6EnUnjzJiimetYGK1I/MaifTHdL2u+X4m7adcvH0qtJ5upHzdv+oAg/tK3lPmoGbL3d9q12bmpdYW9AyvVcqcSVYaqdOpDhT9sD6pnlhOI7S/SAG9pjYZKdGttCsf8AQqkDp9IzdewHefjbTPoyPQZemvoHYEPpzNT8N73aA+RHGBtl6ytvWW2SJWXwKrIEqsmW+TKfIgVd8r7xLDJlfdAQtid0cuidsBVhIrZOZDbATsi7iM2Rd4EJEhsEYaQWQEHXjCSMOMzA1qEIQCEIQCEIQCEIQCEIQCEIQN57vOz9W0nWl6gLEZdLUdqw6bjuy3Lo2v6sDeXdPr8SeE7tn91my7jvNjBG6+isurHID2VbTp4Tn36NuGxbKtKfNqFqSzrvtoXXz4Kh8tfOd1gcwyO4/AYkpblIOPqh6WA4DQetWTpwPXrNc7Td0GJiVPfZtB6aV62VVuSeiqFKlmPQDiZ17tHt+jBpa7JfdQcAObO3REX6R/8Ap0AJny73g9tLdpZBss9WpdUpoHEVoeJ3j1c6DU+Q8IGt33cTuklehIAJHQkAnT3amLkzEIBPdNrIwZCVdSGVlJBVgdQQRxBB6zxCB9Fd1veaM4Li5hC5wGiWcAuQB5dLNOJHI8SNOU3vJE+PK7CpDKSGBDBgSCCOIII5Gd+7s+8dc1Vxsw6ZwGiWHQDIAH3WeXXmOPCBuGUZUZJlzmLKbJECryWlfbLC4RC5YCFsUuj1qxS5YCchtjDSGyAlYJA8ZsEWsgRNILJO0hsgLNMT0RMQNYhCEAhCEAhCEAhCEAhCEAhCEDq/c73jUbNpvoyls3Gf5RW1YDEuVRGTd1GnBAdddOB8te37d7WY2LiDKdw1TqGpVdC1zMNUSsdSfu4k8p8dq2h1mybT7ZXXYdGJ6q1UBgpUaMQx1IJ8IGO2va7I2hebcggEeqlS67lS/VQePieZPuAGtQhAIQhAIRsYD+hN2hCbwQE8Ax01bd8dNV1/eEUgE9VuVIZSQwIYMCQQRxBBHIzzCB3nu77eDPT0GSQM5F1Dcheqji48HHUdeY66bFlrPmrEyXqdbK2KWIQ6up0KsORBndex/axdoU+touXWB6WscAR0tQfVPUdDw5Eag5dEL5Y5AlfdASsilsctidsBR4u8YsitsCCwRexY2ZHYsBIiQuIywkZWAkRCMGuEDToQhAIQhAIQhAIQlztDZBXDxslR6lhspcjpYjtu6/vKP5DApoQhAIQhAIQhAIQhAJtHd92Mt2pkipPVpTR77vqIT08WOhAH9AZXdluz12fkJj4y6u3EsfZRARvO56KNR9oHMz6v7G9lqdm4y0UD9qy0gb1jnm7fgB0AEBPafYbDtwVwdwJTWPmmHtI+h+c16k6nXXnqZ8vdrOzl2z8l8e8esvrK49mxD7Lr5HT4EEdJ9lGaX3ldiU2ljFNFGTWC9Fp4aN1Rj9RtAD4cD0gfKEJPnYb02PVcpS2tijo3Aqw5gyCARzZW0rMa1baW3bEOoPQjqrDqCOBEThA77sXtTiZdC28Es5WU/OHcfqARrqp5g+HmDC/aWN9b+W78pxbs5tFqLlI1KPpW6+IJ4H3g8fu6zf8AITjAvbtq43j/ACWflE7drY39o39RKC0RS4QL67a2N4fyCJ27Xx/qH+BPzlE4i9kDYP8AGqPqN/BV/ukb7cp/y2/gq/3TXGMid4Gwttur/Lb+Gv8A3TyNu1j6DfYn5zWy8wWgbIdvp/ln+WE1g2QgVsIQgEIQgEIQgE6BRjm3s/ZpqfQX13cBrwL2Vn3D56c/ncu4uqmzDuqvKGux3qetiPWQqNRp8YHDYTcu8jsJZsy/1dbMKwk038/+3YRwDj7xxHUDTYBCEIBCEIBLDYOxrsy9KMZC9rnQDoB1Zj0UDiTFcTGa11SsbzsQoHAcT4k8APM8BPqbus7E07OxgylLMu0A3XqQy+Po62+oPvPHwAB/sB2Lp2Xj+jr9a59GuvI9axh0Hgg1Oi+Z6kmbRCEAmCJmeWbSBzTvf7vBn1G/GUDPqHIf9dB/0z+2Pon4ddR812IVJDAhgdCDwII5gjoZ9p25RE4t30dhha5zcJPnCN7JpX6Wg/XIPHQesB4a+MDicIS82JsQ2aPYNK+YU8C3/rAm7HY1Ppg+Q24F9asNwVmHIlugHPw1HwO931k8QdQeIPQjxmtZWAH4bo05AcNP+Iit1lfAM26OGgJGmnkIGwX1xK1Yim2LPrajwIH5azJ2nr7Q+yB6sWLWLJWyVPXT4GQu4PIiBA6xdxGXHnIHgLtAQeCwPOkJ70hAq4QhAIQhAIQhAJvfdXm+iuPDUNp4dJokvezWX6NtRA+gu1DY2ThsmaGNC7txCvusTXxAB8+I+M+Y7dNTu67up0156dNZvHaftM9lRrB9XlNEgEIQgEIQgN7OyjW2o903zs92tuoO9TYynqoPqn3ryM5yI9i3kQO+bG72jwGSg83Xh903nZfa/GvA3XAPgZ8t15JjGPtN6zqrEGB9Y/LUPJhEczM8zOCbL7wLE0DHWbRidtg44sPu/pA3jMzxx1P3yvt2qoPHX7eMoDtdG+l/fvkd2QD14eOsCv7ZbAxDQl2Hj1rki0s4VT6yFTronLUNukaD3TSf8VVdQ7AMOanUEe8cxN7yMjgB8ZU7QortGltav4EjiPceYgaz/jFZ4B1+JhayWD2116EGZy+y9Z1NTMh8Do6j8D95lDnbOao6NofAjr8DAfyfRqvtBrCOG5pz/a6/aTEN+LBp69JAlLSNmnkvPDPA9Fp5Nh8Z4LTyWgZa0zz6QzyTMQJN8wkWszAihCEAhCEAhCEDMZxbd2LTIMBrMu3onPRMxAxCZhAxCZmdIGBJUaR6T0IDaWT0bYsGmS0D09k905jLyMXMxA2HC28RzMu8Tbeo5/3/AEmhayarIK9YHQhtLXTjPZyyevGaVRtHxlhRnwNiNh4/8RfJAcaOAw8DpK5cnhwMDka+6Ajm7IXnWdP2TxHwMqrqGT2gff0+2bGLZHZp8PCBre9PO9LbIwFPEcDK27GZfMeMCPWeTMGY1gBmJmeTAJmYhA8QhCAQhCAQhCATMIQCEIQCEIQCZhCBmGsIQAGetZmEDzrMawhAxCZhAAZPXcRMQgP0ZkaTIhCB79JA2TMIEbWzwXhCAvbjhvL3RK7HKwhAghCEA1hCED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4" descr="data:image/jpeg;base64,/9j/4AAQSkZJRgABAQAAAQABAAD/2wCEAAkGBxQSEhQUEBQUFA8UFRQPFBAUFQ8VFRUUFBQWFhQUFBUYHCggGBomHBQUITEhJSkrLi4uFx8zODMsNygtLisBCgoKBQUFDgUFDisZExkrKysrKysrKysrKysrKysrKysrKysrKysrKysrKysrKysrKysrKysrKysrKysrKysrK//AABEIALcBEwMBIgACEQEDEQH/xAAcAAACAgMBAQAAAAAAAAAAAAAABAMFAQYHAgj/xABBEAACAgEBBQQFCAgFBQAAAAABAgADBBEFEiExQQYHUWETIjJxgRQjQlKRobHRCDNicpKiwfAVU4LS4UODwuLx/8QAFAEBAAAAAAAAAAAAAAAAAAAAAP/EABQRAQAAAAAAAAAAAAAAAAAAAAD/2gAMAwEAAhEDEQA/AOGwhCAQhCAQhCATvf6Ora4uSvhcG+2tR/ScEnbv0b7uOUnj6N/s1H5QOuZdE1na+PwM3i+rUTX9rY3AwORmj51/32/Ex9MeMfJPnn/fb8TLJMOBVLjz0MeXC4k9/JIFP8nnk48u/ks8nHgUbY8iemXrY0gfGgUhp8pC9MuzjRazHgUr1yBq5bWURd6YFW9cXdJaWVRZ6oFa6xexZZPXFbEgIsshdY46SGxYCTiRMI26yFlgKMJEwjLrImEBZhPBkzCRsIEUJ60hAThCEAhCEAhCEAnX/wBHSzTLuX61TH+Ep+c5BOq/o/PpnfvLYv8AIG/8YH0dOa943eNi4DNSNb8saa0odAmvL0j6EA+Q1PLgNZtvbjbZwsDJyBpv11nc1Go9I2iV6jqN5lnx5bazMWclnYlmZiSWYnUkk8yT1gbhld4+SzsyLUgYltN1mI1OvMmGN3kZoI1NTeIZDofjrwmmQgd27K9uaMthVYDRknQBGOqOTyFb+PLgQNddBrN1GN5T5ix23hofaHL8pvnd32vfGyAmTbYcOwbm6x3hU7Fd1/W4qo0IOnRtdDpA7D8lnk40ufk88miBR2Y0Xsx5f248Wsx4FA9EWtol9ZjxW2iBr1tEWeiXd1MTsqgUttMUsqlzdVEra4FVZXE7UlrYkTtSBWukgsWPukXsSAhYsgdY7YsgdYCLrIWEcdYu4gLMJCwjLCQsIEMJ60hAr4QhAIQhAIQhAJ0zuOt3c2o+NhT+KphOZzfe6i3cyK28Mik/AsAfugdd7/8AKKbJZQP1t1VZPHgATZ+KCfMs+ze1Owa87FtxrvZsUgNoCUf6Dr5g6GfJParYL4GVbjWsrPWR66E7rBlDKRry4EcPGBWVprr5TCrofGFb6fgYwNCBpA9CviGXl1HUf8R08RF8evQ69PLpDJcqR4HrA+o+73LOTs7FtZt9zUK3brv1k1tr56rNhNE453H9u6a0GBkHcLWM9FpI3CX01qY/RYtqQeR104HTXt+kCtsoi1lHlLhkkNlMCjtpiV1Mv7aIjkUwNdvpiFlM2C+mI2UwKC6qIXJNgvplZfTApra4jekubq4hkVwKuxYrYssra4nYkBGxYvYsesWL2LAQsWLuI7YsWsWAo6yBxG3EXcQFyITJEzAq4QhAIQhAIQhAJvfdjXq7HwsrP2cf6TRJt/Y3aXyfHyrdRvru7gJ01chgNPHx08oHQ++rvGvpyPkeBca/RqDfYnB99uIrDdNFKkkcdTprwInELbCxLMSzMSzMSSSSdSSTzMkzct7bHstYtY7F2Y8ySdSZBAJYYyBhw5jpK+ZViOI4HxgbBTRw48PObTsLu2ysxLn9GyVilnqd1K+ktDIVVAeJ1UON7lykPdv3iVbPYDIxEt1bjlj9eiHTgoOoIGmug3dZ9Edmu0uNn1G3DsFiBih4MrKR0ZWAI4EH4wPj7KxHpYLYpXeVbF1HBkbkw8vwIIPEGdq7rO9j2MXaT8OCVZjH4BLz+Dn/AFeMO8Pser5FmKFCtdv5mz7eQFrHeycRzr7LNoy8AFZ/2jOJFSrFWBDAlWU8wQdCCIH20DAicO7mu8UoyYOa2tbaJjXMeKNyWlyfonkp6Hh1GncoETpEciqWRkFyQKO6qIWVy8vrlddXApb65WZFcvchJV5KwKXISV16y4yFlbesCsuWJ2rLK1YlasBF1kDpHGEisWBX2pE7FljYIrYsBBxFrBLB65BZVAriISVkmYFJCEIBCEIBCEIBM6zEIBCEIBCEIBJ8TMsqJNVj1sRukozKSPAkHlIZLQnWBto7ZZr1V133m0VMtlbWBWdGUEerZ7R6a6k8hKjb+Ycq972WtLLDvutSsqFz7TbpY6EnUnjzJiimetYGK1I/MaifTHdL2u+X4m7adcvH0qtJ5upHzdv+oAg/tK3lPmoGbL3d9q12bmpdYW9AyvVcqcSVYaqdOpDhT9sD6pnlhOI7S/SAG9pjYZKdGttCsf8AQqkDp9IzdewHefjbTPoyPQZemvoHYEPpzNT8N73aA+RHGBtl6ytvWW2SJWXwKrIEqsmW+TKfIgVd8r7xLDJlfdAQtid0cuidsBVhIrZOZDbATsi7iM2Rd4EJEhsEYaQWQEHXjCSMOMzA1qEIQCEIQCEIQCEIQCEIQCEIQN57vOz9W0nWl6gLEZdLUdqw6bjuy3Lo2v6sDeXdPr8SeE7tn91my7jvNjBG6+isurHID2VbTp4Tn36NuGxbKtKfNqFqSzrvtoXXz4Kh8tfOd1gcwyO4/AYkpblIOPqh6WA4DQetWTpwPXrNc7Td0GJiVPfZtB6aV62VVuSeiqFKlmPQDiZ17tHt+jBpa7JfdQcAObO3REX6R/8Ap0AJny73g9tLdpZBss9WpdUpoHEVoeJ3j1c6DU+Q8IGt33cTuklehIAJHQkAnT3amLkzEIBPdNrIwZCVdSGVlJBVgdQQRxBB6zxCB9Fd1veaM4Li5hC5wGiWcAuQB5dLNOJHI8SNOU3vJE+PK7CpDKSGBDBgSCCOIII5Gd+7s+8dc1Vxsw6ZwGiWHQDIAH3WeXXmOPCBuGUZUZJlzmLKbJECryWlfbLC4RC5YCFsUuj1qxS5YCchtjDSGyAlYJA8ZsEWsgRNILJO0hsgLNMT0RMQNYhCEAhCEAhCEAhCEAhCEAhCEDq/c73jUbNpvoyls3Gf5RW1YDEuVRGTd1GnBAdddOB8te37d7WY2LiDKdw1TqGpVdC1zMNUSsdSfu4k8p8dq2h1mybT7ZXXYdGJ6q1UBgpUaMQx1IJ8IGO2va7I2hebcggEeqlS67lS/VQePieZPuAGtQhAIQhAIRsYD+hN2hCbwQE8Ax01bd8dNV1/eEUgE9VuVIZSQwIYMCQQRxBBHIzzCB3nu77eDPT0GSQM5F1Dcheqji48HHUdeY66bFlrPmrEyXqdbK2KWIQ6up0KsORBndex/axdoU+touXWB6WscAR0tQfVPUdDw5Eag5dEL5Y5AlfdASsilsctidsBR4u8YsitsCCwRexY2ZHYsBIiQuIywkZWAkRCMGuEDToQhAIQhAIQhAIQlztDZBXDxslR6lhspcjpYjtu6/vKP5DApoQhAIQhAIQhAIQhAJtHd92Mt2pkipPVpTR77vqIT08WOhAH9AZXdluz12fkJj4y6u3EsfZRARvO56KNR9oHMz6v7G9lqdm4y0UD9qy0gb1jnm7fgB0AEBPafYbDtwVwdwJTWPmmHtI+h+c16k6nXXnqZ8vdrOzl2z8l8e8esvrK49mxD7Lr5HT4EEdJ9lGaX3ldiU2ljFNFGTWC9Fp4aN1Rj9RtAD4cD0gfKEJPnYb02PVcpS2tijo3Aqw5gyCARzZW0rMa1baW3bEOoPQjqrDqCOBEThA77sXtTiZdC28Es5WU/OHcfqARrqp5g+HmDC/aWN9b+W78pxbs5tFqLlI1KPpW6+IJ4H3g8fu6zf8AITjAvbtq43j/ACWflE7drY39o39RKC0RS4QL67a2N4fyCJ27Xx/qH+BPzlE4i9kDYP8AGqPqN/BV/ukb7cp/y2/gq/3TXGMid4Gwttur/Lb+Gv8A3TyNu1j6DfYn5zWy8wWgbIdvp/ln+WE1g2QgVsIQgEIQgEIQgE6BRjm3s/ZpqfQX13cBrwL2Vn3D56c/ncu4uqmzDuqvKGux3qetiPWQqNRp8YHDYTcu8jsJZsy/1dbMKwk038/+3YRwDj7xxHUDTYBCEIBCEIBLDYOxrsy9KMZC9rnQDoB1Zj0UDiTFcTGa11SsbzsQoHAcT4k8APM8BPqbus7E07OxgylLMu0A3XqQy+Po62+oPvPHwAB/sB2Lp2Xj+jr9a59GuvI9axh0Hgg1Oi+Z6kmbRCEAmCJmeWbSBzTvf7vBn1G/GUDPqHIf9dB/0z+2Pon4ddR812IVJDAhgdCDwII5gjoZ9p25RE4t30dhha5zcJPnCN7JpX6Wg/XIPHQesB4a+MDicIS82JsQ2aPYNK+YU8C3/rAm7HY1Ppg+Q24F9asNwVmHIlugHPw1HwO931k8QdQeIPQjxmtZWAH4bo05AcNP+Iit1lfAM26OGgJGmnkIGwX1xK1Yim2LPrajwIH5azJ2nr7Q+yB6sWLWLJWyVPXT4GQu4PIiBA6xdxGXHnIHgLtAQeCwPOkJ70hAq4QhAIQhAIQhAJvfdXm+iuPDUNp4dJokvezWX6NtRA+gu1DY2ThsmaGNC7txCvusTXxAB8+I+M+Y7dNTu67up0156dNZvHaftM9lRrB9XlNEgEIQgEIQgN7OyjW2o903zs92tuoO9TYynqoPqn3ryM5yI9i3kQO+bG72jwGSg83Xh903nZfa/GvA3XAPgZ8t15JjGPtN6zqrEGB9Y/LUPJhEczM8zOCbL7wLE0DHWbRidtg44sPu/pA3jMzxx1P3yvt2qoPHX7eMoDtdG+l/fvkd2QD14eOsCv7ZbAxDQl2Hj1rki0s4VT6yFTronLUNukaD3TSf8VVdQ7AMOanUEe8cxN7yMjgB8ZU7QortGltav4EjiPceYgaz/jFZ4B1+JhayWD2116EGZy+y9Z1NTMh8Do6j8D95lDnbOao6NofAjr8DAfyfRqvtBrCOG5pz/a6/aTEN+LBp69JAlLSNmnkvPDPA9Fp5Nh8Z4LTyWgZa0zz6QzyTMQJN8wkWszAihCEAhCEAhCEDMZxbd2LTIMBrMu3onPRMxAxCZhAxCZmdIGBJUaR6T0IDaWT0bYsGmS0D09k905jLyMXMxA2HC28RzMu8Tbeo5/3/AEmhayarIK9YHQhtLXTjPZyyevGaVRtHxlhRnwNiNh4/8RfJAcaOAw8DpK5cnhwMDka+6Ajm7IXnWdP2TxHwMqrqGT2gff0+2bGLZHZp8PCBre9PO9LbIwFPEcDK27GZfMeMCPWeTMGY1gBmJmeTAJmYhA8QhCAQhCAQhCATMIQCEIQCEIQCZhCBmGsIQAGetZmEDzrMawhAxCZhAAZPXcRMQgP0ZkaTIhCB79JA2TMIEbWzwXhCAvbjhvL3RK7HKwhAghCEA1hCED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6" descr="data:image/jpeg;base64,/9j/4AAQSkZJRgABAQAAAQABAAD/2wCEAAkGBxQSEhQUEBQUFA8UFRQPFBAUFQ8VFRUUFBQWFhQUFBUYHCggGBomHBQUITEhJSkrLi4uFx8zODMsNygtLisBCgoKBQUFDgUFDisZExkrKysrKysrKysrKysrKysrKysrKysrKysrKysrKysrKysrKysrKysrKysrKysrKysrK//AABEIALcBEwMBIgACEQEDEQH/xAAcAAACAgMBAQAAAAAAAAAAAAAABAMFAQYHAgj/xABBEAACAgEBBQQFCAgFBQAAAAABAgADBBEFEiExQQYHUWETIjJxgRQjQlKRobHRCDNicpKiwfAVU4LS4UODwuLx/8QAFAEBAAAAAAAAAAAAAAAAAAAAAP/EABQRAQAAAAAAAAAAAAAAAAAAAAD/2gAMAwEAAhEDEQA/AOGwhCAQhCAQhCATvf6Ora4uSvhcG+2tR/ScEnbv0b7uOUnj6N/s1H5QOuZdE1na+PwM3i+rUTX9rY3AwORmj51/32/Ex9MeMfJPnn/fb8TLJMOBVLjz0MeXC4k9/JIFP8nnk48u/ks8nHgUbY8iemXrY0gfGgUhp8pC9MuzjRazHgUr1yBq5bWURd6YFW9cXdJaWVRZ6oFa6xexZZPXFbEgIsshdY46SGxYCTiRMI26yFlgKMJEwjLrImEBZhPBkzCRsIEUJ60hAThCEAhCEAhCEAnX/wBHSzTLuX61TH+Ep+c5BOq/o/PpnfvLYv8AIG/8YH0dOa943eNi4DNSNb8saa0odAmvL0j6EA+Q1PLgNZtvbjbZwsDJyBpv11nc1Go9I2iV6jqN5lnx5bazMWclnYlmZiSWYnUkk8yT1gbhld4+SzsyLUgYltN1mI1OvMmGN3kZoI1NTeIZDofjrwmmQgd27K9uaMthVYDRknQBGOqOTyFb+PLgQNddBrN1GN5T5ix23hofaHL8pvnd32vfGyAmTbYcOwbm6x3hU7Fd1/W4qo0IOnRtdDpA7D8lnk40ufk88miBR2Y0Xsx5f248Wsx4FA9EWtol9ZjxW2iBr1tEWeiXd1MTsqgUttMUsqlzdVEra4FVZXE7UlrYkTtSBWukgsWPukXsSAhYsgdY7YsgdYCLrIWEcdYu4gLMJCwjLCQsIEMJ60hAr4QhAIQhAIQhAJ0zuOt3c2o+NhT+KphOZzfe6i3cyK28Mik/AsAfugdd7/8AKKbJZQP1t1VZPHgATZ+KCfMs+ze1Owa87FtxrvZsUgNoCUf6Dr5g6GfJParYL4GVbjWsrPWR66E7rBlDKRry4EcPGBWVprr5TCrofGFb6fgYwNCBpA9CviGXl1HUf8R08RF8evQ69PLpDJcqR4HrA+o+73LOTs7FtZt9zUK3brv1k1tr56rNhNE453H9u6a0GBkHcLWM9FpI3CX01qY/RYtqQeR104HTXt+kCtsoi1lHlLhkkNlMCjtpiV1Mv7aIjkUwNdvpiFlM2C+mI2UwKC6qIXJNgvplZfTApra4jekubq4hkVwKuxYrYssra4nYkBGxYvYsesWL2LAQsWLuI7YsWsWAo6yBxG3EXcQFyITJEzAq4QhAIQhAIQhAJvfdjXq7HwsrP2cf6TRJt/Y3aXyfHyrdRvru7gJ01chgNPHx08oHQ++rvGvpyPkeBca/RqDfYnB99uIrDdNFKkkcdTprwInELbCxLMSzMSzMSSSSdSSTzMkzct7bHstYtY7F2Y8ySdSZBAJYYyBhw5jpK+ZViOI4HxgbBTRw48PObTsLu2ysxLn9GyVilnqd1K+ktDIVVAeJ1UON7lykPdv3iVbPYDIxEt1bjlj9eiHTgoOoIGmug3dZ9Edmu0uNn1G3DsFiBih4MrKR0ZWAI4EH4wPj7KxHpYLYpXeVbF1HBkbkw8vwIIPEGdq7rO9j2MXaT8OCVZjH4BLz+Dn/AFeMO8Pser5FmKFCtdv5mz7eQFrHeycRzr7LNoy8AFZ/2jOJFSrFWBDAlWU8wQdCCIH20DAicO7mu8UoyYOa2tbaJjXMeKNyWlyfonkp6Hh1GncoETpEciqWRkFyQKO6qIWVy8vrlddXApb65WZFcvchJV5KwKXISV16y4yFlbesCsuWJ2rLK1YlasBF1kDpHGEisWBX2pE7FljYIrYsBBxFrBLB65BZVAriISVkmYFJCEIBCEIBCEIBM6zEIBCEIBCEIBJ8TMsqJNVj1sRukozKSPAkHlIZLQnWBto7ZZr1V133m0VMtlbWBWdGUEerZ7R6a6k8hKjb+Ycq972WtLLDvutSsqFz7TbpY6EnUnjzJiimetYGK1I/MaifTHdL2u+X4m7adcvH0qtJ5upHzdv+oAg/tK3lPmoGbL3d9q12bmpdYW9AyvVcqcSVYaqdOpDhT9sD6pnlhOI7S/SAG9pjYZKdGttCsf8AQqkDp9IzdewHefjbTPoyPQZemvoHYEPpzNT8N73aA+RHGBtl6ytvWW2SJWXwKrIEqsmW+TKfIgVd8r7xLDJlfdAQtid0cuidsBVhIrZOZDbATsi7iM2Rd4EJEhsEYaQWQEHXjCSMOMzA1qEIQCEIQCEIQCEIQCEIQCEIQN57vOz9W0nWl6gLEZdLUdqw6bjuy3Lo2v6sDeXdPr8SeE7tn91my7jvNjBG6+isurHID2VbTp4Tn36NuGxbKtKfNqFqSzrvtoXXz4Kh8tfOd1gcwyO4/AYkpblIOPqh6WA4DQetWTpwPXrNc7Td0GJiVPfZtB6aV62VVuSeiqFKlmPQDiZ17tHt+jBpa7JfdQcAObO3REX6R/8Ap0AJny73g9tLdpZBss9WpdUpoHEVoeJ3j1c6DU+Q8IGt33cTuklehIAJHQkAnT3amLkzEIBPdNrIwZCVdSGVlJBVgdQQRxBB6zxCB9Fd1veaM4Li5hC5wGiWcAuQB5dLNOJHI8SNOU3vJE+PK7CpDKSGBDBgSCCOIII5Gd+7s+8dc1Vxsw6ZwGiWHQDIAH3WeXXmOPCBuGUZUZJlzmLKbJECryWlfbLC4RC5YCFsUuj1qxS5YCchtjDSGyAlYJA8ZsEWsgRNILJO0hsgLNMT0RMQNYhCEAhCEAhCEAhCEAhCEAhCEDq/c73jUbNpvoyls3Gf5RW1YDEuVRGTd1GnBAdddOB8te37d7WY2LiDKdw1TqGpVdC1zMNUSsdSfu4k8p8dq2h1mybT7ZXXYdGJ6q1UBgpUaMQx1IJ8IGO2va7I2hebcggEeqlS67lS/VQePieZPuAGtQhAIQhAIRsYD+hN2hCbwQE8Ax01bd8dNV1/eEUgE9VuVIZSQwIYMCQQRxBBHIzzCB3nu77eDPT0GSQM5F1Dcheqji48HHUdeY66bFlrPmrEyXqdbK2KWIQ6up0KsORBndex/axdoU+touXWB6WscAR0tQfVPUdDw5Eag5dEL5Y5AlfdASsilsctidsBR4u8YsitsCCwRexY2ZHYsBIiQuIywkZWAkRCMGuEDToQhAIQhAIQhAIQlztDZBXDxslR6lhspcjpYjtu6/vKP5DApoQhAIQhAIQhAIQhAJtHd92Mt2pkipPVpTR77vqIT08WOhAH9AZXdluz12fkJj4y6u3EsfZRARvO56KNR9oHMz6v7G9lqdm4y0UD9qy0gb1jnm7fgB0AEBPafYbDtwVwdwJTWPmmHtI+h+c16k6nXXnqZ8vdrOzl2z8l8e8esvrK49mxD7Lr5HT4EEdJ9lGaX3ldiU2ljFNFGTWC9Fp4aN1Rj9RtAD4cD0gfKEJPnYb02PVcpS2tijo3Aqw5gyCARzZW0rMa1baW3bEOoPQjqrDqCOBEThA77sXtTiZdC28Es5WU/OHcfqARrqp5g+HmDC/aWN9b+W78pxbs5tFqLlI1KPpW6+IJ4H3g8fu6zf8AITjAvbtq43j/ACWflE7drY39o39RKC0RS4QL67a2N4fyCJ27Xx/qH+BPzlE4i9kDYP8AGqPqN/BV/ukb7cp/y2/gq/3TXGMid4Gwttur/Lb+Gv8A3TyNu1j6DfYn5zWy8wWgbIdvp/ln+WE1g2QgVsIQgEIQgEIQgE6BRjm3s/ZpqfQX13cBrwL2Vn3D56c/ncu4uqmzDuqvKGux3qetiPWQqNRp8YHDYTcu8jsJZsy/1dbMKwk038/+3YRwDj7xxHUDTYBCEIBCEIBLDYOxrsy9KMZC9rnQDoB1Zj0UDiTFcTGa11SsbzsQoHAcT4k8APM8BPqbus7E07OxgylLMu0A3XqQy+Po62+oPvPHwAB/sB2Lp2Xj+jr9a59GuvI9axh0Hgg1Oi+Z6kmbRCEAmCJmeWbSBzTvf7vBn1G/GUDPqHIf9dB/0z+2Pon4ddR812IVJDAhgdCDwII5gjoZ9p25RE4t30dhha5zcJPnCN7JpX6Wg/XIPHQesB4a+MDicIS82JsQ2aPYNK+YU8C3/rAm7HY1Ppg+Q24F9asNwVmHIlugHPw1HwO931k8QdQeIPQjxmtZWAH4bo05AcNP+Iit1lfAM26OGgJGmnkIGwX1xK1Yim2LPrajwIH5azJ2nr7Q+yB6sWLWLJWyVPXT4GQu4PIiBA6xdxGXHnIHgLtAQeCwPOkJ70hAq4QhAIQhAIQhAJvfdXm+iuPDUNp4dJokvezWX6NtRA+gu1DY2ThsmaGNC7txCvusTXxAB8+I+M+Y7dNTu67up0156dNZvHaftM9lRrB9XlNEgEIQgEIQgN7OyjW2o903zs92tuoO9TYynqoPqn3ryM5yI9i3kQO+bG72jwGSg83Xh903nZfa/GvA3XAPgZ8t15JjGPtN6zqrEGB9Y/LUPJhEczM8zOCbL7wLE0DHWbRidtg44sPu/pA3jMzxx1P3yvt2qoPHX7eMoDtdG+l/fvkd2QD14eOsCv7ZbAxDQl2Hj1rki0s4VT6yFTronLUNukaD3TSf8VVdQ7AMOanUEe8cxN7yMjgB8ZU7QortGltav4EjiPceYgaz/jFZ4B1+JhayWD2116EGZy+y9Z1NTMh8Do6j8D95lDnbOao6NofAjr8DAfyfRqvtBrCOG5pz/a6/aTEN+LBp69JAlLSNmnkvPDPA9Fp5Nh8Z4LTyWgZa0zz6QzyTMQJN8wkWszAihCEAhCEAhCEDMZxbd2LTIMBrMu3onPRMxAxCZhAxCZmdIGBJUaR6T0IDaWT0bYsGmS0D09k905jLyMXMxA2HC28RzMu8Tbeo5/3/AEmhayarIK9YHQhtLXTjPZyyevGaVRtHxlhRnwNiNh4/8RfJAcaOAw8DpK5cnhwMDka+6Ajm7IXnWdP2TxHwMqrqGT2gff0+2bGLZHZp8PCBre9PO9LbIwFPEcDK27GZfMeMCPWeTMGY1gBmJmeTAJmYhA8QhCAQhCAQhCATMIQCEIQCEIQCZhCBmGsIQAGetZmEDzrMawhAxCZhAAZPXcRMQgP0ZkaTIhCB79JA2TMIEbWzwXhCAvbjhvL3RK7HKwhAghCEA1hCED/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8" descr="data:image/jpeg;base64,/9j/4AAQSkZJRgABAQAAAQABAAD/2wCEAAkGBxQSEhQUEBQUFA8UFRQPFBAUFQ8VFRUUFBQWFhQUFBUYHCggGBomHBQUITEhJSkrLi4uFx8zODMsNygtLisBCgoKBQUFDgUFDisZExkrKysrKysrKysrKysrKysrKysrKysrKysrKysrKysrKysrKysrKysrKysrKysrKysrK//AABEIALcBEwMBIgACEQEDEQH/xAAcAAACAgMBAQAAAAAAAAAAAAAABAMFAQYHAgj/xABBEAACAgEBBQQFCAgFBQAAAAABAgADBBEFEiExQQYHUWETIjJxgRQjQlKRobHRCDNicpKiwfAVU4LS4UODwuLx/8QAFAEBAAAAAAAAAAAAAAAAAAAAAP/EABQRAQAAAAAAAAAAAAAAAAAAAAD/2gAMAwEAAhEDEQA/AOGwhCAQhCAQhCATvf6Ora4uSvhcG+2tR/ScEnbv0b7uOUnj6N/s1H5QOuZdE1na+PwM3i+rUTX9rY3AwORmj51/32/Ex9MeMfJPnn/fb8TLJMOBVLjz0MeXC4k9/JIFP8nnk48u/ks8nHgUbY8iemXrY0gfGgUhp8pC9MuzjRazHgUr1yBq5bWURd6YFW9cXdJaWVRZ6oFa6xexZZPXFbEgIsshdY46SGxYCTiRMI26yFlgKMJEwjLrImEBZhPBkzCRsIEUJ60hAThCEAhCEAhCEAnX/wBHSzTLuX61TH+Ep+c5BOq/o/PpnfvLYv8AIG/8YH0dOa943eNi4DNSNb8saa0odAmvL0j6EA+Q1PLgNZtvbjbZwsDJyBpv11nc1Go9I2iV6jqN5lnx5bazMWclnYlmZiSWYnUkk8yT1gbhld4+SzsyLUgYltN1mI1OvMmGN3kZoI1NTeIZDofjrwmmQgd27K9uaMthVYDRknQBGOqOTyFb+PLgQNddBrN1GN5T5ix23hofaHL8pvnd32vfGyAmTbYcOwbm6x3hU7Fd1/W4qo0IOnRtdDpA7D8lnk40ufk88miBR2Y0Xsx5f248Wsx4FA9EWtol9ZjxW2iBr1tEWeiXd1MTsqgUttMUsqlzdVEra4FVZXE7UlrYkTtSBWukgsWPukXsSAhYsgdY7YsgdYCLrIWEcdYu4gLMJCwjLCQsIEMJ60hAr4QhAIQhAIQhAJ0zuOt3c2o+NhT+KphOZzfe6i3cyK28Mik/AsAfugdd7/8AKKbJZQP1t1VZPHgATZ+KCfMs+ze1Owa87FtxrvZsUgNoCUf6Dr5g6GfJParYL4GVbjWsrPWR66E7rBlDKRry4EcPGBWVprr5TCrofGFb6fgYwNCBpA9CviGXl1HUf8R08RF8evQ69PLpDJcqR4HrA+o+73LOTs7FtZt9zUK3brv1k1tr56rNhNE453H9u6a0GBkHcLWM9FpI3CX01qY/RYtqQeR104HTXt+kCtsoi1lHlLhkkNlMCjtpiV1Mv7aIjkUwNdvpiFlM2C+mI2UwKC6qIXJNgvplZfTApra4jekubq4hkVwKuxYrYssra4nYkBGxYvYsesWL2LAQsWLuI7YsWsWAo6yBxG3EXcQFyITJEzAq4QhAIQhAIQhAJvfdjXq7HwsrP2cf6TRJt/Y3aXyfHyrdRvru7gJ01chgNPHx08oHQ++rvGvpyPkeBca/RqDfYnB99uIrDdNFKkkcdTprwInELbCxLMSzMSzMSSSSdSSTzMkzct7bHstYtY7F2Y8ySdSZBAJYYyBhw5jpK+ZViOI4HxgbBTRw48PObTsLu2ysxLn9GyVilnqd1K+ktDIVVAeJ1UON7lykPdv3iVbPYDIxEt1bjlj9eiHTgoOoIGmug3dZ9Edmu0uNn1G3DsFiBih4MrKR0ZWAI4EH4wPj7KxHpYLYpXeVbF1HBkbkw8vwIIPEGdq7rO9j2MXaT8OCVZjH4BLz+Dn/AFeMO8Pser5FmKFCtdv5mz7eQFrHeycRzr7LNoy8AFZ/2jOJFSrFWBDAlWU8wQdCCIH20DAicO7mu8UoyYOa2tbaJjXMeKNyWlyfonkp6Hh1GncoETpEciqWRkFyQKO6qIWVy8vrlddXApb65WZFcvchJV5KwKXISV16y4yFlbesCsuWJ2rLK1YlasBF1kDpHGEisWBX2pE7FljYIrYsBBxFrBLB65BZVAriISVkmYFJCEIBCEIBCEIBM6zEIBCEIBCEIBJ8TMsqJNVj1sRukozKSPAkHlIZLQnWBto7ZZr1V133m0VMtlbWBWdGUEerZ7R6a6k8hKjb+Ycq972WtLLDvutSsqFz7TbpY6EnUnjzJiimetYGK1I/MaifTHdL2u+X4m7adcvH0qtJ5upHzdv+oAg/tK3lPmoGbL3d9q12bmpdYW9AyvVcqcSVYaqdOpDhT9sD6pnlhOI7S/SAG9pjYZKdGttCsf8AQqkDp9IzdewHefjbTPoyPQZemvoHYEPpzNT8N73aA+RHGBtl6ytvWW2SJWXwKrIEqsmW+TKfIgVd8r7xLDJlfdAQtid0cuidsBVhIrZOZDbATsi7iM2Rd4EJEhsEYaQWQEHXjCSMOMzA1qEIQCEIQCEIQCEIQCEIQCEIQN57vOz9W0nWl6gLEZdLUdqw6bjuy3Lo2v6sDeXdPr8SeE7tn91my7jvNjBG6+isurHID2VbTp4Tn36NuGxbKtKfNqFqSzrvtoXXz4Kh8tfOd1gcwyO4/AYkpblIOPqh6WA4DQetWTpwPXrNc7Td0GJiVPfZtB6aV62VVuSeiqFKlmPQDiZ17tHt+jBpa7JfdQcAObO3REX6R/8Ap0AJny73g9tLdpZBss9WpdUpoHEVoeJ3j1c6DU+Q8IGt33cTuklehIAJHQkAnT3amLkzEIBPdNrIwZCVdSGVlJBVgdQQRxBB6zxCB9Fd1veaM4Li5hC5wGiWcAuQB5dLNOJHI8SNOU3vJE+PK7CpDKSGBDBgSCCOIII5Gd+7s+8dc1Vxsw6ZwGiWHQDIAH3WeXXmOPCBuGUZUZJlzmLKbJECryWlfbLC4RC5YCFsUuj1qxS5YCchtjDSGyAlYJA8ZsEWsgRNILJO0hsgLNMT0RMQNYhCEAhCEAhCEAhCEAhCEAhCEDq/c73jUbNpvoyls3Gf5RW1YDEuVRGTd1GnBAdddOB8te37d7WY2LiDKdw1TqGpVdC1zMNUSsdSfu4k8p8dq2h1mybT7ZXXYdGJ6q1UBgpUaMQx1IJ8IGO2va7I2hebcggEeqlS67lS/VQePieZPuAGtQhAIQhAIRsYD+hN2hCbwQE8Ax01bd8dNV1/eEUgE9VuVIZSQwIYMCQQRxBBHIzzCB3nu77eDPT0GSQM5F1Dcheqji48HHUdeY66bFlrPmrEyXqdbK2KWIQ6up0KsORBndex/axdoU+touXWB6WscAR0tQfVPUdDw5Eag5dEL5Y5AlfdASsilsctidsBR4u8YsitsCCwRexY2ZHYsBIiQuIywkZWAkRCMGuEDToQhAIQhAIQhAIQlztDZBXDxslR6lhspcjpYjtu6/vKP5DApoQhAIQhAIQhAIQhAJtHd92Mt2pkipPVpTR77vqIT08WOhAH9AZXdluz12fkJj4y6u3EsfZRARvO56KNR9oHMz6v7G9lqdm4y0UD9qy0gb1jnm7fgB0AEBPafYbDtwVwdwJTWPmmHtI+h+c16k6nXXnqZ8vdrOzl2z8l8e8esvrK49mxD7Lr5HT4EEdJ9lGaX3ldiU2ljFNFGTWC9Fp4aN1Rj9RtAD4cD0gfKEJPnYb02PVcpS2tijo3Aqw5gyCARzZW0rMa1baW3bEOoPQjqrDqCOBEThA77sXtTiZdC28Es5WU/OHcfqARrqp5g+HmDC/aWN9b+W78pxbs5tFqLlI1KPpW6+IJ4H3g8fu6zf8AITjAvbtq43j/ACWflE7drY39o39RKC0RS4QL67a2N4fyCJ27Xx/qH+BPzlE4i9kDYP8AGqPqN/BV/ukb7cp/y2/gq/3TXGMid4Gwttur/Lb+Gv8A3TyNu1j6DfYn5zWy8wWgbIdvp/ln+WE1g2QgVsIQgEIQgEIQgE6BRjm3s/ZpqfQX13cBrwL2Vn3D56c/ncu4uqmzDuqvKGux3qetiPWQqNRp8YHDYTcu8jsJZsy/1dbMKwk038/+3YRwDj7xxHUDTYBCEIBCEIBLDYOxrsy9KMZC9rnQDoB1Zj0UDiTFcTGa11SsbzsQoHAcT4k8APM8BPqbus7E07OxgylLMu0A3XqQy+Po62+oPvPHwAB/sB2Lp2Xj+jr9a59GuvI9axh0Hgg1Oi+Z6kmbRCEAmCJmeWbSBzTvf7vBn1G/GUDPqHIf9dB/0z+2Pon4ddR812IVJDAhgdCDwII5gjoZ9p25RE4t30dhha5zcJPnCN7JpX6Wg/XIPHQesB4a+MDicIS82JsQ2aPYNK+YU8C3/rAm7HY1Ppg+Q24F9asNwVmHIlugHPw1HwO931k8QdQeIPQjxmtZWAH4bo05AcNP+Iit1lfAM26OGgJGmnkIGwX1xK1Yim2LPrajwIH5azJ2nr7Q+yB6sWLWLJWyVPXT4GQu4PIiBA6xdxGXHnIHgLtAQeCwPOkJ70hAq4QhAIQhAIQhAJvfdXm+iuPDUNp4dJokvezWX6NtRA+gu1DY2ThsmaGNC7txCvusTXxAB8+I+M+Y7dNTu67up0156dNZvHaftM9lRrB9XlNEgEIQgEIQgN7OyjW2o903zs92tuoO9TYynqoPqn3ryM5yI9i3kQO+bG72jwGSg83Xh903nZfa/GvA3XAPgZ8t15JjGPtN6zqrEGB9Y/LUPJhEczM8zOCbL7wLE0DHWbRidtg44sPu/pA3jMzxx1P3yvt2qoPHX7eMoDtdG+l/fvkd2QD14eOsCv7ZbAxDQl2Hj1rki0s4VT6yFTronLUNukaD3TSf8VVdQ7AMOanUEe8cxN7yMjgB8ZU7QortGltav4EjiPceYgaz/jFZ4B1+JhayWD2116EGZy+y9Z1NTMh8Do6j8D95lDnbOao6NofAjr8DAfyfRqvtBrCOG5pz/a6/aTEN+LBp69JAlLSNmnkvPDPA9Fp5Nh8Z4LTyWgZa0zz6QzyTMQJN8wkWszAihCEAhCEAhCEDMZxbd2LTIMBrMu3onPRMxAxCZhAxCZmdIGBJUaR6T0IDaWT0bYsGmS0D09k905jLyMXMxA2HC28RzMu8Tbeo5/3/AEmhayarIK9YHQhtLXTjPZyyevGaVRtHxlhRnwNiNh4/8RfJAcaOAw8DpK5cnhwMDka+6Ajm7IXnWdP2TxHwMqrqGT2gff0+2bGLZHZp8PCBre9PO9LbIwFPEcDK27GZfMeMCPWeTMGY1gBmJmeTAJmYhA8QhCAQhCAQhCATMIQCEIQCEIQCZhCBmGsIQAGetZmEDzrMawhAxCZhAAZPXcRMQgP0ZkaTIhCB79JA2TMIEbWzwXhCAvbjhvL3RK7HKwhAghCEA1hCED/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20" descr="data:image/jpeg;base64,/9j/4AAQSkZJRgABAQAAAQABAAD/2wCEAAkGBxQSEhQUEBQUFA8UFRQPFBAUFQ8VFRUUFBQWFhQUFBUYHCggGBomHBQUITEhJSkrLi4uFx8zODMsNygtLisBCgoKBQUFDgUFDisZExkrKysrKysrKysrKysrKysrKysrKysrKysrKysrKysrKysrKysrKysrKysrKysrKysrK//AABEIALcBEwMBIgACEQEDEQH/xAAcAAACAgMBAQAAAAAAAAAAAAAABAMFAQYHAgj/xABBEAACAgEBBQQFCAgFBQAAAAABAgADBBEFEiExQQYHUWETIjJxgRQjQlKRobHRCDNicpKiwfAVU4LS4UODwuLx/8QAFAEBAAAAAAAAAAAAAAAAAAAAAP/EABQRAQAAAAAAAAAAAAAAAAAAAAD/2gAMAwEAAhEDEQA/AOGwhCAQhCAQhCATvf6Ora4uSvhcG+2tR/ScEnbv0b7uOUnj6N/s1H5QOuZdE1na+PwM3i+rUTX9rY3AwORmj51/32/Ex9MeMfJPnn/fb8TLJMOBVLjz0MeXC4k9/JIFP8nnk48u/ks8nHgUbY8iemXrY0gfGgUhp8pC9MuzjRazHgUr1yBq5bWURd6YFW9cXdJaWVRZ6oFa6xexZZPXFbEgIsshdY46SGxYCTiRMI26yFlgKMJEwjLrImEBZhPBkzCRsIEUJ60hAThCEAhCEAhCEAnX/wBHSzTLuX61TH+Ep+c5BOq/o/PpnfvLYv8AIG/8YH0dOa943eNi4DNSNb8saa0odAmvL0j6EA+Q1PLgNZtvbjbZwsDJyBpv11nc1Go9I2iV6jqN5lnx5bazMWclnYlmZiSWYnUkk8yT1gbhld4+SzsyLUgYltN1mI1OvMmGN3kZoI1NTeIZDofjrwmmQgd27K9uaMthVYDRknQBGOqOTyFb+PLgQNddBrN1GN5T5ix23hofaHL8pvnd32vfGyAmTbYcOwbm6x3hU7Fd1/W4qo0IOnRtdDpA7D8lnk40ufk88miBR2Y0Xsx5f248Wsx4FA9EWtol9ZjxW2iBr1tEWeiXd1MTsqgUttMUsqlzdVEra4FVZXE7UlrYkTtSBWukgsWPukXsSAhYsgdY7YsgdYCLrIWEcdYu4gLMJCwjLCQsIEMJ60hAr4QhAIQhAIQhAJ0zuOt3c2o+NhT+KphOZzfe6i3cyK28Mik/AsAfugdd7/8AKKbJZQP1t1VZPHgATZ+KCfMs+ze1Owa87FtxrvZsUgNoCUf6Dr5g6GfJParYL4GVbjWsrPWR66E7rBlDKRry4EcPGBWVprr5TCrofGFb6fgYwNCBpA9CviGXl1HUf8R08RF8evQ69PLpDJcqR4HrA+o+73LOTs7FtZt9zUK3brv1k1tr56rNhNE453H9u6a0GBkHcLWM9FpI3CX01qY/RYtqQeR104HTXt+kCtsoi1lHlLhkkNlMCjtpiV1Mv7aIjkUwNdvpiFlM2C+mI2UwKC6qIXJNgvplZfTApra4jekubq4hkVwKuxYrYssra4nYkBGxYvYsesWL2LAQsWLuI7YsWsWAo6yBxG3EXcQFyITJEzAq4QhAIQhAIQhAJvfdjXq7HwsrP2cf6TRJt/Y3aXyfHyrdRvru7gJ01chgNPHx08oHQ++rvGvpyPkeBca/RqDfYnB99uIrDdNFKkkcdTprwInELbCxLMSzMSzMSSSSdSSTzMkzct7bHstYtY7F2Y8ySdSZBAJYYyBhw5jpK+ZViOI4HxgbBTRw48PObTsLu2ysxLn9GyVilnqd1K+ktDIVVAeJ1UON7lykPdv3iVbPYDIxEt1bjlj9eiHTgoOoIGmug3dZ9Edmu0uNn1G3DsFiBih4MrKR0ZWAI4EH4wPj7KxHpYLYpXeVbF1HBkbkw8vwIIPEGdq7rO9j2MXaT8OCVZjH4BLz+Dn/AFeMO8Pser5FmKFCtdv5mz7eQFrHeycRzr7LNoy8AFZ/2jOJFSrFWBDAlWU8wQdCCIH20DAicO7mu8UoyYOa2tbaJjXMeKNyWlyfonkp6Hh1GncoETpEciqWRkFyQKO6qIWVy8vrlddXApb65WZFcvchJV5KwKXISV16y4yFlbesCsuWJ2rLK1YlasBF1kDpHGEisWBX2pE7FljYIrYsBBxFrBLB65BZVAriISVkmYFJCEIBCEIBCEIBM6zEIBCEIBCEIBJ8TMsqJNVj1sRukozKSPAkHlIZLQnWBto7ZZr1V133m0VMtlbWBWdGUEerZ7R6a6k8hKjb+Ycq972WtLLDvutSsqFz7TbpY6EnUnjzJiimetYGK1I/MaifTHdL2u+X4m7adcvH0qtJ5upHzdv+oAg/tK3lPmoGbL3d9q12bmpdYW9AyvVcqcSVYaqdOpDhT9sD6pnlhOI7S/SAG9pjYZKdGttCsf8AQqkDp9IzdewHefjbTPoyPQZemvoHYEPpzNT8N73aA+RHGBtl6ytvWW2SJWXwKrIEqsmW+TKfIgVd8r7xLDJlfdAQtid0cuidsBVhIrZOZDbATsi7iM2Rd4EJEhsEYaQWQEHXjCSMOMzA1qEIQCEIQCEIQCEIQCEIQCEIQN57vOz9W0nWl6gLEZdLUdqw6bjuy3Lo2v6sDeXdPr8SeE7tn91my7jvNjBG6+isurHID2VbTp4Tn36NuGxbKtKfNqFqSzrvtoXXz4Kh8tfOd1gcwyO4/AYkpblIOPqh6WA4DQetWTpwPXrNc7Td0GJiVPfZtB6aV62VVuSeiqFKlmPQDiZ17tHt+jBpa7JfdQcAObO3REX6R/8Ap0AJny73g9tLdpZBss9WpdUpoHEVoeJ3j1c6DU+Q8IGt33cTuklehIAJHQkAnT3amLkzEIBPdNrIwZCVdSGVlJBVgdQQRxBB6zxCB9Fd1veaM4Li5hC5wGiWcAuQB5dLNOJHI8SNOU3vJE+PK7CpDKSGBDBgSCCOIII5Gd+7s+8dc1Vxsw6ZwGiWHQDIAH3WeXXmOPCBuGUZUZJlzmLKbJECryWlfbLC4RC5YCFsUuj1qxS5YCchtjDSGyAlYJA8ZsEWsgRNILJO0hsgLNMT0RMQNYhCEAhCEAhCEAhCEAhCEAhCEDq/c73jUbNpvoyls3Gf5RW1YDEuVRGTd1GnBAdddOB8te37d7WY2LiDKdw1TqGpVdC1zMNUSsdSfu4k8p8dq2h1mybT7ZXXYdGJ6q1UBgpUaMQx1IJ8IGO2va7I2hebcggEeqlS67lS/VQePieZPuAGtQhAIQhAIRsYD+hN2hCbwQE8Ax01bd8dNV1/eEUgE9VuVIZSQwIYMCQQRxBBHIzzCB3nu77eDPT0GSQM5F1Dcheqji48HHUdeY66bFlrPmrEyXqdbK2KWIQ6up0KsORBndex/axdoU+touXWB6WscAR0tQfVPUdDw5Eag5dEL5Y5AlfdASsilsctidsBR4u8YsitsCCwRexY2ZHYsBIiQuIywkZWAkRCMGuEDToQhAIQhAIQhAIQlztDZBXDxslR6lhspcjpYjtu6/vKP5DApoQhAIQhAIQhAIQhAJtHd92Mt2pkipPVpTR77vqIT08WOhAH9AZXdluz12fkJj4y6u3EsfZRARvO56KNR9oHMz6v7G9lqdm4y0UD9qy0gb1jnm7fgB0AEBPafYbDtwVwdwJTWPmmHtI+h+c16k6nXXnqZ8vdrOzl2z8l8e8esvrK49mxD7Lr5HT4EEdJ9lGaX3ldiU2ljFNFGTWC9Fp4aN1Rj9RtAD4cD0gfKEJPnYb02PVcpS2tijo3Aqw5gyCARzZW0rMa1baW3bEOoPQjqrDqCOBEThA77sXtTiZdC28Es5WU/OHcfqARrqp5g+HmDC/aWN9b+W78pxbs5tFqLlI1KPpW6+IJ4H3g8fu6zf8AITjAvbtq43j/ACWflE7drY39o39RKC0RS4QL67a2N4fyCJ27Xx/qH+BPzlE4i9kDYP8AGqPqN/BV/ukb7cp/y2/gq/3TXGMid4Gwttur/Lb+Gv8A3TyNu1j6DfYn5zWy8wWgbIdvp/ln+WE1g2QgVsIQgEIQgEIQgE6BRjm3s/ZpqfQX13cBrwL2Vn3D56c/ncu4uqmzDuqvKGux3qetiPWQqNRp8YHDYTcu8jsJZsy/1dbMKwk038/+3YRwDj7xxHUDTYBCEIBCEIBLDYOxrsy9KMZC9rnQDoB1Zj0UDiTFcTGa11SsbzsQoHAcT4k8APM8BPqbus7E07OxgylLMu0A3XqQy+Po62+oPvPHwAB/sB2Lp2Xj+jr9a59GuvI9axh0Hgg1Oi+Z6kmbRCEAmCJmeWbSBzTvf7vBn1G/GUDPqHIf9dB/0z+2Pon4ddR812IVJDAhgdCDwII5gjoZ9p25RE4t30dhha5zcJPnCN7JpX6Wg/XIPHQesB4a+MDicIS82JsQ2aPYNK+YU8C3/rAm7HY1Ppg+Q24F9asNwVmHIlugHPw1HwO931k8QdQeIPQjxmtZWAH4bo05AcNP+Iit1lfAM26OGgJGmnkIGwX1xK1Yim2LPrajwIH5azJ2nr7Q+yB6sWLWLJWyVPXT4GQu4PIiBA6xdxGXHnIHgLtAQeCwPOkJ70hAq4QhAIQhAIQhAJvfdXm+iuPDUNp4dJokvezWX6NtRA+gu1DY2ThsmaGNC7txCvusTXxAB8+I+M+Y7dNTu67up0156dNZvHaftM9lRrB9XlNEgEIQgEIQgN7OyjW2o903zs92tuoO9TYynqoPqn3ryM5yI9i3kQO+bG72jwGSg83Xh903nZfa/GvA3XAPgZ8t15JjGPtN6zqrEGB9Y/LUPJhEczM8zOCbL7wLE0DHWbRidtg44sPu/pA3jMzxx1P3yvt2qoPHX7eMoDtdG+l/fvkd2QD14eOsCv7ZbAxDQl2Hj1rki0s4VT6yFTronLUNukaD3TSf8VVdQ7AMOanUEe8cxN7yMjgB8ZU7QortGltav4EjiPceYgaz/jFZ4B1+JhayWD2116EGZy+y9Z1NTMh8Do6j8D95lDnbOao6NofAjr8DAfyfRqvtBrCOG5pz/a6/aTEN+LBp69JAlLSNmnkvPDPA9Fp5Nh8Z4LTyWgZa0zz6QzyTMQJN8wkWszAihCEAhCEAhCEDMZxbd2LTIMBrMu3onPRMxAxCZhAxCZmdIGBJUaR6T0IDaWT0bYsGmS0D09k905jLyMXMxA2HC28RzMu8Tbeo5/3/AEmhayarIK9YHQhtLXTjPZyyevGaVRtHxlhRnwNiNh4/8RfJAcaOAw8DpK5cnhwMDka+6Ajm7IXnWdP2TxHwMqrqGT2gff0+2bGLZHZp8PCBre9PO9LbIwFPEcDK27GZfMeMCPWeTMGY1gBmJmeTAJmYhA8QhCAQhCAQhCATMIQCEIQCEIQCZhCBmGsIQAGetZmEDzrMawhAxCZhAAZPXcRMQgP0ZkaTIhCB79JA2TMIEbWzwXhCAvbjhvL3RK7HKwhAghCEA1hCED//2Q=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310" name="Picture 22" descr="http://mindandmentality.com/wp-content/uploads/2014/09/Explaining-Depres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21" y="3064784"/>
            <a:ext cx="5184771" cy="38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2" name="Picture 24" descr="https://edc2.healthtap.com/ht-staging/user_answer/reference_image/3136/large/immunity.jpeg?13866705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430" y="3126471"/>
            <a:ext cx="4385467" cy="381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Šipka dolů 13"/>
          <p:cNvSpPr/>
          <p:nvPr/>
        </p:nvSpPr>
        <p:spPr>
          <a:xfrm>
            <a:off x="79375" y="3532342"/>
            <a:ext cx="457200" cy="29523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314" name="Picture 26" descr="http://positivemed.com/wp-content/uploads/2014/11/aging-fa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05" y="0"/>
            <a:ext cx="5238750" cy="30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iles.pivniklenotnice.cz/200000010-7298673924/pi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" y="164128"/>
            <a:ext cx="3312368" cy="358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.livescience.com/images/i/000/052/365/i02/red-white-wine-120111.jpg?13263204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83171"/>
            <a:ext cx="4752528" cy="331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timewellness.files.wordpress.com/2012/09/tomato.jpg?w=480&amp;h=320&amp;crop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" y="3809999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ohnuts.com/showImage.cfm/extra-large/Raw%20Almond%20NEW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3816425" cy="33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WFRQXGBcYGBgUGBwcHBgYFxoXFxwaHBwYHCggGBwlHBwXITEhJSksLi4uHB8zODMsNygtLisBCgoKDQ0OFA8PFDcdHBwsNzc3MCwsLCs0KywrLC0sNyw3NCwrLCwsLDcsLC4sLiwrLCssLiw3Kyw3LCwsLCssLP/AABEIALcBEwMBIgACEQEDEQH/xAAcAAACAgMBAQAAAAAAAAAAAAABAgADBAUGBwj/xABCEAACAgECBAMFBAYHCAMAAAABAgADEQQhBRIxQQYTUSJhcYGRFDJCoQcjUrHB8BUzNGJygpIWJCVTY9Hh8USi0v/EABkBAQADAQEAAAAAAAAAAAAAAAABAwQFAv/EACQRAQABAwMCBwAAAAAAAAAAAAABAgMRBDFBEiETFCMyUVJh/9oADAMBAAIRAxEAPwDznmhYwMJWTtIFoshLzGLRuaSLuaAWSrMCmBkowjhpm6Dgdtyc9JqsbfNS2AWjBxko2OvUYJmHq9LZUeW1Hrb0dSD+fUQCDLVYTEVo6tAyOeMHmNn0kBgZSv3itZMctAG9YGZ5knmzFV43PAyRb6QtdMYtIWgZPmwC+Y9lkXMDL8+O12ZhCzeX820BvMjeZKQ4gJzAta/t+6OrCYqmMXxAyLbfjKSRKWs6StrPXpAyVsEBIznH/iW6Lhd1q8y1sV682MIO+S7YUfWYzWYgOuMxHHpFZ5UT8B/GBZiTbtKGMlbyBd5UEAtkgU2GVmQtE5oEzIIBCDJDAw5irvGAgODjpsR3/wDM7/h/FPsenT7eX1DWLz1aVuVuSs45XsaxSUzvhO3p6cb4c0gu1enqbo91an4Fhn8sy3xLr2v1d9rHObHA9yKSqgegCgCB0FHGeG2bXaE1dcNS5OB16Dlyf3Qazw1TcvPw+7z8Z5qm9mwY7gMFLDHu+GZx/NLa3IIYEhlIKkdQRuCIF9+natirqyMOqsCD9DNnxvRLXRpGC4NlLOx7sfMcDPphQBF0fiS8DldluTry3qrjOf724z6g5nTeJDpXp0S381HNQWRqV5kTmIPIUPtFc5xg7fuDgS0Wbs+GHffT2VakZ6Uth/nW+GHyzNPqaWRuV1ZG/ZcEH6H98BV2hV4BIq5gWg5jFx8ZXzyFNoBEZjtKx+UBO0BgZYWlKGbDRcKutP6qqx+m4Q8oz3LdAPeTAxQYSRNw3AVQHz9Xp6yOqo3muP8ALVkA/FhKhqtFWfYqt1DeuoYInx5avaPwLQNYiljygFj6AZJ+U2r+HL1GbjXpxjI8+wKT/lGX/wDrKtT4mvxyVlaE6cmnUVj03I9o/MzTNuSSTkn6/PuYG6avRoAWst1Dfs1r5Sg+97AWI+CjvKX46E2o09NX95h5r/ENbkL2+6B0mqDehle0DK1uvtt3tsd9z99icfAHYfKUB9pQTIDiBkc8TzPzlOcyOIDlt4ytMfMZXgXge8ySv5QwEiZjCDBEBpIOaQQHBkzADJAydBqmqtSxPv1srr8VIYfLadLxbgJ1bHU8PTzEsPM9IYebTYfadeQkFkydiufynJ5jqe4JBHQjYj6QM/VcC1Nf9Zp7l3x7VbdcZx09N5gIwPT8ptdD4l1dOPL1Nwx0HMSN9zs2QZuqL04oDW4WvXgE1WIOVdRjc1uOgfA9k/8AqBpuA8Cu1bOtIX2ACxdwoAJIHXr07Cdp4r8Nh/s4s1enoFWnrrYWPkkjmOVGRtPNnrySp2OeUg+vQgzqf0jsPt7r/wAuumv0+7Wp/jAFnB9Cm54hzMNx5VTdR6Hfv3mBp/FGpClHcXoRgpqQLQPhz7gjtvNKZFgejngWm1VOmYUtp3sSx2agKa0CnBa3nOQuxxg57TGp4DpeQHShde5G4N4rYY9KuUH88y3iWsNfAqQCAbj5ew3Kq9jtvnb5Dv8AXiuH8PutP6qt2x3A2GPVui/WBudRdQrcl3D2q/w3WK3Q7jnBDdc+nSa6vRC68V6dW9okILCMgAZyxGwAAJz6TouHa86deTValLa8NnTKou/Byr7WOVMbDHN0B6Tc+GE0tqW2UUtp2ZhSrMwsByvMeWtioOwOVyc+/pA0Om09YPl6TSLrSCQ+ou5vKOD+Ac4UKOnMWGfSZNup0VdbLqqtKz9OXQhywwP22cIrdPX3x/EPhHiVmM2fagPwqeXGfStgo/05nNf7MawtyjTvkZz0GOXruTj/AL9oG21+oo01dduioqsRjg26gGx67Bg8jIcIjY3BAIIzLdDxBn076vXPbfWGFVOnDlK3fGSSq4UKo9B69ZrdZozpdI9Vrr51z1t5IOWrWsP7TnopPMBgdhLuF2VanSLpGsWm6ux7KjYT5dgsA5kJ6IcgYMBH8YXcoVadIqAYCCgFQvXl3JJHz7QLxvS3ezqtME/6uk9hh3yUYlWH8iYXFfD2p04zbUQvZ1IZT7+Zc4HxxNO+/wAoGTqqlFpSt/NXmwjAFecH7ux3B6DHrOn4nrV4a32ahUOpAHn6h1DFWZQTXWGGEA2y2MmchW5BBGxBBB943B+s6TiOhGvtfUaexPMs9uyixwtgfHtlObC2J3GDkdMbQMc+LNQwxYKLh6W0Vnqc49lVI+RmLxW3SWV81SPTcMZrHtVMO7IzHmX1wZh6zRW0nltR6yOzKR+fQ/KYjGAAR/PWDbvK27QqepgQwGz6SNFMCAwgxWECNAfzPdDJiSBI6mV4h6wGWMDBmKp9YDrGwYshMBo6mZnA9dXVYfOqFtTqUdejAHfmrb8LggEH5d5uW8L02e1ptdp2Q9F1BNVi+5gQQT7xtA5qZPB6mbUUhM8/m18uPXmBz7gMZJ9xm5s8LVJvdxHSV46+WXub/SgGfrL6cFXr4XTbcWUrbq3AU8h2ZEyeWlTnBJPMYGn4vqEbWXOp/Vte7Ar3U2E5HXqNxM/9IDf8S1PX769f8Cdf59ZhHhNVf9o1CA/8uj9a/wACQRWnx5j8J0FvEadSQ9CVfaAqoRr2BNgRAqspJWotyjdX7gEZgcpo9DZccVVs/vUbD4t0HfcmbBODVpvqNTUnqlJ86zPoQnsKfi/pNpqC6kWcQ1POoOV0tVofzMbhWFR8upD3PXGQBmczq9SbbHsYAM7sxA6AsScD0A6QOz49xKqrQ6Ba6xYuLmT7SoOPbwSyqeUsficD45nLa7jF9y8tlrMn7H3UHwRcL+U2niSwfZOHKCDiq0ncEgmzGD6dJzggWYm/0h5+GamvYmu6q0r/AHGzUT7wGZfhOeVsTM4bxE0uHUK2xDK4yrKQQVYdwQYAXXXKMLdYB6LYwx9DNppPGeqVfLsZdRX0K3jm2znHOCH6+8wVcIp1H9muWtt/1GpPKwwMnls3WwemcNtv6y0eB7+tlunRBnmbzVYKBnc8vv8A52MDHut0F34LdI5Ocp+uq39VJDj5Zj/7KWP/AGa2jVDOwqsAsGenNW+GU/XoZreOcNXTuqLclx5QWNTAhW39nI+UzuH0aS+qtTYdNq1JHO+9TjJKksP6sjYc374C16/XaE8mbaR+xap5T8BYOUjHpM3S2U8Qby3rWnVMG8uyr7lrjfldezNvuOp/PYaPScXpGK7Fur6e3fVbXg7dL2yFx7hDprdLQ3m6yuhb1dHVdE7c3MDzDmUHylX1w3TG28DhmB77H0Pb1lTTqdPwfSX2DytYEVmGa7k8twGO/KSfLbGT3HSPxLwBqEOamruQnCkMEJ79HIXuOjGBruHeKNRUvJzi2o/eqvHOp93tbj5GDxJoaeSrU6cMtN3MCjHPlWpjmTPdSCCM74zHXwnqBvb5dCd3uurxt6BHLH5CV8c11CadNLQ7Xctpte4pyKWK8nLWp9rGO7fKBoeaWE/SUJGIMBWbeAtmKRBjEB3hUZiGNv2gXKIJXkyQG5pAYsgaA0YRTJmBYfdGqrLkKoLN2CgknvsBvK1MfT6h0YMjMjDoyEqRkYOCDkbQN3R4X1HKrW8mnQ/i1Ngr7Z+6fb+XLGOk0aH29S9+Oq6asqCfTzLsbe8KZoWYsxZiSx6ljkn5mEP6wN5TxxKv7PpqlYZxZdm5x6EBsVqf8k1/EuMX3gLbc9ij8LH2f9I9n8pgk+kWAwMcNFEggWAQ80rkEC7l/n1kDRC0gOYDh5OeAGHECDfr0gKDPSMZU0AkyAxB0h3gB6wTnAz8JJM+smIAaZ/DeLX0f1NroO4U+yf8p2P0mAcxYG+1HH0uOdTpq7GwAbKj5Tjc7+wOVz8RKv6I0139m1Sq5P8AVaseUd84AsBNbdvTrNNnaVwMvifCbtOQLq2TO6kjKsOxVhlWHwMxFaOdW/lirnfyg3MK+Y8gbGOYLnAOCRmUiAzLE98Z4O0Ac0cSsiOsBwZJXn4yQHY7yCBoqwLMyAwZkBgMYQTFBjQDzeu0ztNwbUWgmui1wMbrW2N+mDjf5TfeFr/I4frNWldTX1W6dUa1A/ItmVJUHocn8hNdd4z17ks2ru+CkKB/lUAD6QNTqNO9bctiMjejgjvjuPXaVETrNB+kTVrhb+TVVkYKXKMlTnI5lHf3gzF47wak0/bNI/NQWxZW+BZQ7HZSB1T0P7+wc8fdCAYBGzAhhCwu0CGAQsgOI2ZvPBuhW19SGUELo9Q4zvhgowR6Y9YGiVoQYitGBgMT3iZjMe0SBD8ZFgjFsCApEUGHIzCcQI56SuPK2zADRcRg8XmgAiFEgY4g5oEeB0xJJmAscNnEQwiAxUSQ4kgLmDmimEQGxHihI7D+RAiiFhFV47HaB1nCwP6D1xySftWm27DHJ7Xx3I+k5JTOv4AP+CcR2yPOo9diORs7DYDHU/8AvjFb0gWCdH4LUWPqaWGUs0l7MD+1SotRh/eVhsfefWc2p/PpjqT7vWdiNMOHaS4XYGu1NfItX4qKGILF8fdZxg/AAesDkAcxsxFMfO8Bsxw0zeG8D1GoBNNL2KOrAeyPdk7E+4bzcXfo/wCIKM/Z+br/AFbqxwPdnJ+UDmg86bwU48vX77nSWALuS24JIHTA7k9JzWqpZGKWKyOuzKwIIPvB3E6fwZkaTibjfGnVce5mOd/cN8d4HK4jwCEQIYmYzGBFJICgknoAMk/ACAsBE3tnhLVLjzFrqyMgXXVVnBGQcM+cGYPFuE3aYoLlCl151wysCuSM5UkdRAwMiDMQzP4Xwp9QXFWC6IXCZ9pwPvBBj2mAycegMDALSNF5vTpJiAA2IvNL9Npmsda61LuxwqqMkn0AmXx7g50lvktallgA8wV5IqfvWWxhiNtxt2gYHyk2irId4EYRcSH0ikwDDzD1lRaWqn1gHmkjQQKjGWKZYpgN++QRSYogWQgyZiGB6H+jrjJ02i11oRXNTVPhhswY8hXmJ2yM9j32OMTL8U8W0xSvU/0bpr9Pb7K3KWqdGA3qsCDZx2PQjp7tL4WJ/onieAc5pPXAwDj6gEnpvt6TUeF+ODTl67lNmluBS6vvg/iT9lwQp5hvgfDAZSeLRTvpNJp9M3az2rbBn9lrDhfkJzl1zOxZ2ZmO5ZiST23J6nAm38T8BOktADCymwc9Fo6WVnv/AIhkAj4es1GIEUdp1fBqKtJQNXqEFllhZdNQ4GG5DhrXyDhQdhtueh9OXprLMqjqSFGD3JAHw3M73xzxytdYaLdNXelC11guzrZsoY+2jdMk9jA5jiviXU6jaywhBjFVfsVqB0ARcD65M1asQQVyD2x1z7sbzpqONcOUqTw4nBbI89ipB6Ag9cD3j5zN/wBt9NXvpuHVVPtys2CVxnfAXqO3p9IGt8YV2KukTUHOoWj9ZzHLgGx2qVydywQgb9Jk+GbOXh/EehytQx33JHN1GwBnL6i9rGLuzM7EksxJJJ+M6ngFIPC+INjcNRg+4sMjP02gcsBCDFMmYF2n0z2utdal3chVVRkkmdXrOIV8MDUaQh9WRy36k4PlsMhq6RnAwepP5kbVeCCKKtXriATQgSon/m3HlHzG31M5AknqST3J7n1JgPbazszMSzMcszHJJ9STuZv/ABTjyOH46fZR8jzvnH5dOk53E33iBW+x8PY4wa9Qo2xsl35nf90Dn2Mt0WteqxLazy2IwZW9GH84x3GZjM0gEDr/ABdwtLq14jpVHk2n9dWox5F3QgjPRjk/MH8QnN6DRWX2JVUvM7nAH8SegA9ZvvAPEWW/7OUNtGpxXbWP2Scc43ABGRk+nym28SEcIHkadWFtyFjqSRnk5z+rrIPYAKx233xvmBr9TxGvh1bUaZhZq3BW/ULuKxnBqq75GDk4G+OvQcaTDZn+O8WBYshi5ic28BmIMVxDBywARLqztKpYID5+MkQmSAnLGAis0AgPiRhJmEQAJAZGEggdp4Yc/wBE8TCnG9BPwLAEfQTjzN/wLilVei11THFly0hBg78rEtuBgYB74nPiB03hbi1TVNodYf8AdbDzJZ301u58xduh6EdPkTNZxvgluksNVoHqrruli9QykbHYjI7TBRZ0PBuOp5X2XWIbdNnKFf6yhvWsn8Pqvx27QOfSwqQw6ggj4g5nR/pDXOs88bpqK67kYHIb2FRsHuQwIPp85oNWirYwRudAfZbBHMPUg7gzP4Zxzkr8m6tb9OW5uR8hkJ2LVON62I69QfTvA1biBROiTh/Drd01dtB68mpq5+UDqOeshWPpsPfiWrwPQru/EVYYziqk57bDmbrv3HYwOanWeGK+fh/El64SmzH+Byeb5DM5/i5o8wjT85qAUA2feY4HMcADAznaZPhzjp0ljHlFldiNVbWfx1v1Gex9DA1RMGZvm4fobd6dW9O2eTWITj3CykENjbqo+MFo0enRlB+2ahhgOAVor96g4e1/eQF+MDI4Q3NwzXIASws01pwPwBuU/AA4Pz905qbDgvEPJs5ivPWwKWp+3U2OZfcdgQfUCZb8DpbenXafkPQakvVYo9HArKkgdSDg4OIGjadVxjTWHhOidlwFsvwMYPJaQVc+4lGAPQ7fM6bh2g02LdRqE1jqf7Pps8jHtz2OBlPXHu6ynT+LHttuGqP6jVKtdoRQfKVcCtq1yMeXgbfHqYHLEy3R6d7XWupS9jHCqO5/hG4lpFqcqttdw2IeonlIPuZQVb1HadHw7i9eg0vNp3V9bqF9qxf/AItYP3V/6h7+mM9MZDO4lr04XW+k0hVtU4xqdRgZTofLrySO+CdsY7k5Gp4FxOu2v7HqiTUxzVaTvRZysqnpkoWIBBIABY/Dmubf+Pqff6/GHGYGTxXh1mmuam1eV1643DDsyn8SkbgzEInT6XiFOq0/2fVuK7qx/u+ofO67fqrT+ztse2fdvyzLvjvnGxHX49IAzADvOo8T+A9VoaKb7+QpacfqyW8tiOYKxxjJGemRsZzDLAaHPpK4QYEJjZinEEBpIMyQGtPpIhhcSBZAZhmQQCO0BGMmJC0iwGhEVJbiAUlmcysCGAJCITiCSFIjCCQQGgxIDDiACIBGIkgEQQxTAhMVoYDAXEXljxcQIBCBIBBADyrEvZYiwPb/ANGvEU4pw23h2pOXROQH8XJt5dgz+JT+4es8n1XhbVpdfT5FjtQxWwopIHcH35XDADfBEHhXjr6LVV6hPwnDj9qs45l/cfiBPofXcTSxq3rIK21h1I7+/b3YlVyuaIzC6zb8Srpy+XBGWegfpL8LpUW1NY5ct+sXtlvxj036j35nA11sxwoLH0UEn6DeeqK4qjMPN21Vbq6ZKRIsZ6ypIYFT6MCD9CIBPatMCSEYhgM4kBgYRgg2kAAwkyzl98TECvEaPYB2iAQGVZZiCuNABkPrJiECADIBCIWWApEPLBiOskCHEIEhgKBABGggHEAkhgKYBGxA0BcRRCZAIECwEQgxjArIikRyYCIDaZQzqG+6WUHHoSAfynu9ddVNWnSocqLzKoJJwGCt1JJ6zw/hOmNl1aDqzqPlnJ/LM9h16lK6zk7WA5/xAr/GZNVO0ZdDQ071Y2ZniHTrdW9dmQrqVJ9Mjr8usw/CvD6dKPLqXDd2bBZz6kjr7u02Vb8467/z75qNezJeGJ2bA6dwP+w/KZeqduHRiiJnOO7A8eeGDqQrJyi0EAFtgQ2xBIHQdRPPvEHhW/SDNnKy9OZCSAfQ5AI+k9jLixMZ3lPFdANTpyGHUcr/AB6Z/jL7d6ae3DLe01NeZntLwgSTs6f0balgD5lO/vb/APPWSavFo+XO8vd+rkmEiiSSe1JidooMkkASA9pJIDq0cSSQFLCNzSSSQVMYHMkkgAmASSSQSZMwSQJmTMEkAARlgkgH98VoZICEQKZJIBBhaGSBU0imCSBuvB7Y1I29rlYL8dvptmd5x7UuNK2+4wR8QQRJJMOo98OroZ9OY/Wb4c1htrV/UA/WbnWacOuO/Y+h7GSSUTvhsieWJpAevQg4Py2hB5GK52b9/YwSQSxL19o4Jkkk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data:image/jpeg;base64,/9j/4AAQSkZJRgABAQAAAQABAAD/2wCEAAkGBxQTEhUUExQWFRQXGBcYGBgUGBwcHBgYFxoXFxwaHBwYHCggGBwlHBwXITEhJSksLi4uHB8zODMsNygtLisBCgoKDQ0OFA8PFDcdHBwsNzc3MCwsLCs0KywrLC0sNyw3NCwrLCwsLDcsLC4sLiwrLCssLiw3Kyw3LCwsLCssLP/AABEIALcBEwMBIgACEQEDEQH/xAAcAAACAgMBAQAAAAAAAAAAAAABAgADBAUGBwj/xABCEAACAgECBAMFBAYHCAMAAAABAgADEQQhBRIxQQYTUSJhcYGRFDJCoQcjUrHB8BUzNGJygpIWJCVTY9Hh8USi0v/EABkBAQADAQEAAAAAAAAAAAAAAAABAwQFAv/EACQRAQABAwMCBwAAAAAAAAAAAAABAgMRBDFBEiETFCMyUVJh/9oADAMBAAIRAxEAPwDznmhYwMJWTtIFoshLzGLRuaSLuaAWSrMCmBkowjhpm6Dgdtyc9JqsbfNS2AWjBxko2OvUYJmHq9LZUeW1Hrb0dSD+fUQCDLVYTEVo6tAyOeMHmNn0kBgZSv3itZMctAG9YGZ5knmzFV43PAyRb6QtdMYtIWgZPmwC+Y9lkXMDL8+O12ZhCzeX820BvMjeZKQ4gJzAta/t+6OrCYqmMXxAyLbfjKSRKWs6StrPXpAyVsEBIznH/iW6Lhd1q8y1sV682MIO+S7YUfWYzWYgOuMxHHpFZ5UT8B/GBZiTbtKGMlbyBd5UEAtkgU2GVmQtE5oEzIIBCDJDAw5irvGAgODjpsR3/wDM7/h/FPsenT7eX1DWLz1aVuVuSs45XsaxSUzvhO3p6cb4c0gu1enqbo91an4Fhn8sy3xLr2v1d9rHObHA9yKSqgegCgCB0FHGeG2bXaE1dcNS5OB16Dlyf3Qazw1TcvPw+7z8Z5qm9mwY7gMFLDHu+GZx/NLa3IIYEhlIKkdQRuCIF9+natirqyMOqsCD9DNnxvRLXRpGC4NlLOx7sfMcDPphQBF0fiS8DldluTry3qrjOf724z6g5nTeJDpXp0S381HNQWRqV5kTmIPIUPtFc5xg7fuDgS0Wbs+GHffT2VakZ6Uth/nW+GHyzNPqaWRuV1ZG/ZcEH6H98BV2hV4BIq5gWg5jFx8ZXzyFNoBEZjtKx+UBO0BgZYWlKGbDRcKutP6qqx+m4Q8oz3LdAPeTAxQYSRNw3AVQHz9Xp6yOqo3muP8ALVkA/FhKhqtFWfYqt1DeuoYInx5avaPwLQNYiljygFj6AZJ+U2r+HL1GbjXpxjI8+wKT/lGX/wDrKtT4mvxyVlaE6cmnUVj03I9o/MzTNuSSTkn6/PuYG6avRoAWst1Dfs1r5Sg+97AWI+CjvKX46E2o09NX95h5r/ENbkL2+6B0mqDehle0DK1uvtt3tsd9z99icfAHYfKUB9pQTIDiBkc8TzPzlOcyOIDlt4ytMfMZXgXge8ySv5QwEiZjCDBEBpIOaQQHBkzADJAydBqmqtSxPv1srr8VIYfLadLxbgJ1bHU8PTzEsPM9IYebTYfadeQkFkydiufynJ5jqe4JBHQjYj6QM/VcC1Nf9Zp7l3x7VbdcZx09N5gIwPT8ptdD4l1dOPL1Nwx0HMSN9zs2QZuqL04oDW4WvXgE1WIOVdRjc1uOgfA9k/8AqBpuA8Cu1bOtIX2ACxdwoAJIHXr07Cdp4r8Nh/s4s1enoFWnrrYWPkkjmOVGRtPNnrySp2OeUg+vQgzqf0jsPt7r/wAuumv0+7Wp/jAFnB9Cm54hzMNx5VTdR6Hfv3mBp/FGpClHcXoRgpqQLQPhz7gjtvNKZFgejngWm1VOmYUtp3sSx2agKa0CnBa3nOQuxxg57TGp4DpeQHShde5G4N4rYY9KuUH88y3iWsNfAqQCAbj5ew3Kq9jtvnb5Dv8AXiuH8PutP6qt2x3A2GPVui/WBudRdQrcl3D2q/w3WK3Q7jnBDdc+nSa6vRC68V6dW9okILCMgAZyxGwAAJz6TouHa86deTValLa8NnTKou/Byr7WOVMbDHN0B6Tc+GE0tqW2UUtp2ZhSrMwsByvMeWtioOwOVyc+/pA0Om09YPl6TSLrSCQ+ou5vKOD+Ac4UKOnMWGfSZNup0VdbLqqtKz9OXQhywwP22cIrdPX3x/EPhHiVmM2fagPwqeXGfStgo/05nNf7MawtyjTvkZz0GOXruTj/AL9oG21+oo01dduioqsRjg26gGx67Bg8jIcIjY3BAIIzLdDxBn076vXPbfWGFVOnDlK3fGSSq4UKo9B69ZrdZozpdI9Vrr51z1t5IOWrWsP7TnopPMBgdhLuF2VanSLpGsWm6ux7KjYT5dgsA5kJ6IcgYMBH8YXcoVadIqAYCCgFQvXl3JJHz7QLxvS3ezqtME/6uk9hh3yUYlWH8iYXFfD2p04zbUQvZ1IZT7+Zc4HxxNO+/wAoGTqqlFpSt/NXmwjAFecH7ux3B6DHrOn4nrV4a32ahUOpAHn6h1DFWZQTXWGGEA2y2MmchW5BBGxBBB943B+s6TiOhGvtfUaexPMs9uyixwtgfHtlObC2J3GDkdMbQMc+LNQwxYKLh6W0Vnqc49lVI+RmLxW3SWV81SPTcMZrHtVMO7IzHmX1wZh6zRW0nltR6yOzKR+fQ/KYjGAAR/PWDbvK27QqepgQwGz6SNFMCAwgxWECNAfzPdDJiSBI6mV4h6wGWMDBmKp9YDrGwYshMBo6mZnA9dXVYfOqFtTqUdejAHfmrb8LggEH5d5uW8L02e1ptdp2Q9F1BNVi+5gQQT7xtA5qZPB6mbUUhM8/m18uPXmBz7gMZJ9xm5s8LVJvdxHSV46+WXub/SgGfrL6cFXr4XTbcWUrbq3AU8h2ZEyeWlTnBJPMYGn4vqEbWXOp/Vte7Ar3U2E5HXqNxM/9IDf8S1PX769f8Cdf59ZhHhNVf9o1CA/8uj9a/wACQRWnx5j8J0FvEadSQ9CVfaAqoRr2BNgRAqspJWotyjdX7gEZgcpo9DZccVVs/vUbD4t0HfcmbBODVpvqNTUnqlJ86zPoQnsKfi/pNpqC6kWcQ1POoOV0tVofzMbhWFR8upD3PXGQBmczq9SbbHsYAM7sxA6AsScD0A6QOz49xKqrQ6Ba6xYuLmT7SoOPbwSyqeUsficD45nLa7jF9y8tlrMn7H3UHwRcL+U2niSwfZOHKCDiq0ncEgmzGD6dJzggWYm/0h5+GamvYmu6q0r/AHGzUT7wGZfhOeVsTM4bxE0uHUK2xDK4yrKQQVYdwQYAXXXKMLdYB6LYwx9DNppPGeqVfLsZdRX0K3jm2znHOCH6+8wVcIp1H9muWtt/1GpPKwwMnls3WwemcNtv6y0eB7+tlunRBnmbzVYKBnc8vv8A52MDHut0F34LdI5Ocp+uq39VJDj5Zj/7KWP/AGa2jVDOwqsAsGenNW+GU/XoZreOcNXTuqLclx5QWNTAhW39nI+UzuH0aS+qtTYdNq1JHO+9TjJKksP6sjYc374C16/XaE8mbaR+xap5T8BYOUjHpM3S2U8Qby3rWnVMG8uyr7lrjfldezNvuOp/PYaPScXpGK7Fur6e3fVbXg7dL2yFx7hDprdLQ3m6yuhb1dHVdE7c3MDzDmUHylX1w3TG28DhmB77H0Pb1lTTqdPwfSX2DytYEVmGa7k8twGO/KSfLbGT3HSPxLwBqEOamruQnCkMEJ79HIXuOjGBruHeKNRUvJzi2o/eqvHOp93tbj5GDxJoaeSrU6cMtN3MCjHPlWpjmTPdSCCM74zHXwnqBvb5dCd3uurxt6BHLH5CV8c11CadNLQ7Xctpte4pyKWK8nLWp9rGO7fKBoeaWE/SUJGIMBWbeAtmKRBjEB3hUZiGNv2gXKIJXkyQG5pAYsgaA0YRTJmBYfdGqrLkKoLN2CgknvsBvK1MfT6h0YMjMjDoyEqRkYOCDkbQN3R4X1HKrW8mnQ/i1Ngr7Z+6fb+XLGOk0aH29S9+Oq6asqCfTzLsbe8KZoWYsxZiSx6ljkn5mEP6wN5TxxKv7PpqlYZxZdm5x6EBsVqf8k1/EuMX3gLbc9ij8LH2f9I9n8pgk+kWAwMcNFEggWAQ80rkEC7l/n1kDRC0gOYDh5OeAGHECDfr0gKDPSMZU0AkyAxB0h3gB6wTnAz8JJM+smIAaZ/DeLX0f1NroO4U+yf8p2P0mAcxYG+1HH0uOdTpq7GwAbKj5Tjc7+wOVz8RKv6I0139m1Sq5P8AVaseUd84AsBNbdvTrNNnaVwMvifCbtOQLq2TO6kjKsOxVhlWHwMxFaOdW/lirnfyg3MK+Y8gbGOYLnAOCRmUiAzLE98Z4O0Ac0cSsiOsBwZJXn4yQHY7yCBoqwLMyAwZkBgMYQTFBjQDzeu0ztNwbUWgmui1wMbrW2N+mDjf5TfeFr/I4frNWldTX1W6dUa1A/ItmVJUHocn8hNdd4z17ks2ru+CkKB/lUAD6QNTqNO9bctiMjejgjvjuPXaVETrNB+kTVrhb+TVVkYKXKMlTnI5lHf3gzF47wak0/bNI/NQWxZW+BZQ7HZSB1T0P7+wc8fdCAYBGzAhhCwu0CGAQsgOI2ZvPBuhW19SGUELo9Q4zvhgowR6Y9YGiVoQYitGBgMT3iZjMe0SBD8ZFgjFsCApEUGHIzCcQI56SuPK2zADRcRg8XmgAiFEgY4g5oEeB0xJJmAscNnEQwiAxUSQ4kgLmDmimEQGxHihI7D+RAiiFhFV47HaB1nCwP6D1xySftWm27DHJ7Xx3I+k5JTOv4AP+CcR2yPOo9diORs7DYDHU/8AvjFb0gWCdH4LUWPqaWGUs0l7MD+1SotRh/eVhsfefWc2p/PpjqT7vWdiNMOHaS4XYGu1NfItX4qKGILF8fdZxg/AAesDkAcxsxFMfO8Bsxw0zeG8D1GoBNNL2KOrAeyPdk7E+4bzcXfo/wCIKM/Z+br/AFbqxwPdnJ+UDmg86bwU48vX77nSWALuS24JIHTA7k9JzWqpZGKWKyOuzKwIIPvB3E6fwZkaTibjfGnVce5mOd/cN8d4HK4jwCEQIYmYzGBFJICgknoAMk/ACAsBE3tnhLVLjzFrqyMgXXVVnBGQcM+cGYPFuE3aYoLlCl151wysCuSM5UkdRAwMiDMQzP4Xwp9QXFWC6IXCZ9pwPvBBj2mAycegMDALSNF5vTpJiAA2IvNL9Npmsda61LuxwqqMkn0AmXx7g50lvktallgA8wV5IqfvWWxhiNtxt2gYHyk2irId4EYRcSH0ikwDDzD1lRaWqn1gHmkjQQKjGWKZYpgN++QRSYogWQgyZiGB6H+jrjJ02i11oRXNTVPhhswY8hXmJ2yM9j32OMTL8U8W0xSvU/0bpr9Pb7K3KWqdGA3qsCDZx2PQjp7tL4WJ/onieAc5pPXAwDj6gEnpvt6TUeF+ODTl67lNmluBS6vvg/iT9lwQp5hvgfDAZSeLRTvpNJp9M3az2rbBn9lrDhfkJzl1zOxZ2ZmO5ZiST23J6nAm38T8BOktADCymwc9Fo6WVnv/AIhkAj4es1GIEUdp1fBqKtJQNXqEFllhZdNQ4GG5DhrXyDhQdhtueh9OXprLMqjqSFGD3JAHw3M73xzxytdYaLdNXelC11guzrZsoY+2jdMk9jA5jiviXU6jaywhBjFVfsVqB0ARcD65M1asQQVyD2x1z7sbzpqONcOUqTw4nBbI89ipB6Ag9cD3j5zN/wBt9NXvpuHVVPtys2CVxnfAXqO3p9IGt8YV2KukTUHOoWj9ZzHLgGx2qVydywQgb9Jk+GbOXh/EehytQx33JHN1GwBnL6i9rGLuzM7EksxJJJ+M6ngFIPC+INjcNRg+4sMjP02gcsBCDFMmYF2n0z2utdal3chVVRkkmdXrOIV8MDUaQh9WRy36k4PlsMhq6RnAwepP5kbVeCCKKtXriATQgSon/m3HlHzG31M5AknqST3J7n1JgPbazszMSzMcszHJJ9STuZv/ABTjyOH46fZR8jzvnH5dOk53E33iBW+x8PY4wa9Qo2xsl35nf90Dn2Mt0WteqxLazy2IwZW9GH84x3GZjM0gEDr/ABdwtLq14jpVHk2n9dWox5F3QgjPRjk/MH8QnN6DRWX2JVUvM7nAH8SegA9ZvvAPEWW/7OUNtGpxXbWP2Scc43ABGRk+nym28SEcIHkadWFtyFjqSRnk5z+rrIPYAKx233xvmBr9TxGvh1bUaZhZq3BW/ULuKxnBqq75GDk4G+OvQcaTDZn+O8WBYshi5ic28BmIMVxDBywARLqztKpYID5+MkQmSAnLGAis0AgPiRhJmEQAJAZGEggdp4Yc/wBE8TCnG9BPwLAEfQTjzN/wLilVei11THFly0hBg78rEtuBgYB74nPiB03hbi1TVNodYf8AdbDzJZ301u58xduh6EdPkTNZxvgluksNVoHqrruli9QykbHYjI7TBRZ0PBuOp5X2XWIbdNnKFf6yhvWsn8Pqvx27QOfSwqQw6ggj4g5nR/pDXOs88bpqK67kYHIb2FRsHuQwIPp85oNWirYwRudAfZbBHMPUg7gzP4Zxzkr8m6tb9OW5uR8hkJ2LVON62I69QfTvA1biBROiTh/Drd01dtB68mpq5+UDqOeshWPpsPfiWrwPQru/EVYYziqk57bDmbrv3HYwOanWeGK+fh/El64SmzH+Byeb5DM5/i5o8wjT85qAUA2feY4HMcADAznaZPhzjp0ljHlFldiNVbWfx1v1Gex9DA1RMGZvm4fobd6dW9O2eTWITj3CykENjbqo+MFo0enRlB+2ahhgOAVor96g4e1/eQF+MDI4Q3NwzXIASws01pwPwBuU/AA4Pz905qbDgvEPJs5ivPWwKWp+3U2OZfcdgQfUCZb8DpbenXafkPQakvVYo9HArKkgdSDg4OIGjadVxjTWHhOidlwFsvwMYPJaQVc+4lGAPQ7fM6bh2g02LdRqE1jqf7Pps8jHtz2OBlPXHu6ynT+LHttuGqP6jVKtdoRQfKVcCtq1yMeXgbfHqYHLEy3R6d7XWupS9jHCqO5/hG4lpFqcqttdw2IeonlIPuZQVb1HadHw7i9eg0vNp3V9bqF9qxf/AItYP3V/6h7+mM9MZDO4lr04XW+k0hVtU4xqdRgZTofLrySO+CdsY7k5Gp4FxOu2v7HqiTUxzVaTvRZysqnpkoWIBBIABY/Dmubf+Pqff6/GHGYGTxXh1mmuam1eV1643DDsyn8SkbgzEInT6XiFOq0/2fVuK7qx/u+ofO67fqrT+ztse2fdvyzLvjvnGxHX49IAzADvOo8T+A9VoaKb7+QpacfqyW8tiOYKxxjJGemRsZzDLAaHPpK4QYEJjZinEEBpIMyQGtPpIhhcSBZAZhmQQCO0BGMmJC0iwGhEVJbiAUlmcysCGAJCITiCSFIjCCQQGgxIDDiACIBGIkgEQQxTAhMVoYDAXEXljxcQIBCBIBBADyrEvZYiwPb/ANGvEU4pw23h2pOXROQH8XJt5dgz+JT+4es8n1XhbVpdfT5FjtQxWwopIHcH35XDADfBEHhXjr6LVV6hPwnDj9qs45l/cfiBPofXcTSxq3rIK21h1I7+/b3YlVyuaIzC6zb8Srpy+XBGWegfpL8LpUW1NY5ct+sXtlvxj036j35nA11sxwoLH0UEn6DeeqK4qjMPN21Vbq6ZKRIsZ6ypIYFT6MCD9CIBPatMCSEYhgM4kBgYRgg2kAAwkyzl98TECvEaPYB2iAQGVZZiCuNABkPrJiECADIBCIWWApEPLBiOskCHEIEhgKBABGggHEAkhgKYBGxA0BcRRCZAIECwEQgxjArIikRyYCIDaZQzqG+6WUHHoSAfynu9ddVNWnSocqLzKoJJwGCt1JJ6zw/hOmNl1aDqzqPlnJ/LM9h16lK6zk7WA5/xAr/GZNVO0ZdDQ071Y2ZniHTrdW9dmQrqVJ9Mjr8usw/CvD6dKPLqXDd2bBZz6kjr7u02Vb8467/z75qNezJeGJ2bA6dwP+w/KZeqduHRiiJnOO7A8eeGDqQrJyi0EAFtgQ2xBIHQdRPPvEHhW/SDNnKy9OZCSAfQ5AI+k9jLixMZ3lPFdANTpyGHUcr/AB6Z/jL7d6ae3DLe01NeZntLwgSTs6f0balgD5lO/vb/APPWSavFo+XO8vd+rkmEiiSSe1JidooMkkASA9pJIDq0cSSQFLCNzSSSQVMYHMkkgAmASSSQSZMwSQJmTMEkAARlgkgH98VoZICEQKZJIBBhaGSBU0imCSBuvB7Y1I29rlYL8dvptmd5x7UuNK2+4wR8QQRJJMOo98OroZ9OY/Wb4c1htrV/UA/WbnWacOuO/Y+h7GSSUTvhsieWJpAevQg4Py2hB5GK52b9/YwSQSxL19o4Jkkkg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342" name="Picture 6" descr="http://www.elribouchon.com/web_images/no_st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75289"/>
            <a:ext cx="482453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ealvampirenews.com/wp-content/uploads/2015/03/No_Stress_by_camille-besneville-deviantart.com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111" y="-9939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491880" y="6309320"/>
            <a:ext cx="1800200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528161" y="5464007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>
                <a:solidFill>
                  <a:schemeClr val="bg1"/>
                </a:solidFill>
              </a:rPr>
              <a:t>Děkuji za pozornost</a:t>
            </a:r>
            <a:endParaRPr lang="cs-CZ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herbprof.com/images/Melaton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8856"/>
            <a:ext cx="40576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 rot="18583727">
            <a:off x="2671048" y="3592317"/>
            <a:ext cx="3155716" cy="10313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pic>
        <p:nvPicPr>
          <p:cNvPr id="4100" name="Picture 4" descr="http://images.wisegeek.com/melatonin-sci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981" y="116632"/>
            <a:ext cx="4327020" cy="276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Výsledek obrázku pro pineal g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://www.med-health.net/images/10404912/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6750"/>
            <a:ext cx="4200401" cy="335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png;base64,iVBORw0KGgoAAAANSUhEUgAAAfQAAAF3CAYAAABT8rn8AAAgAElEQVR4XuydB5QUVdbHX09ODDkjoogIYgJzAhMIinHNioK4umbdT3Fd06455zWuOWHYXQPGXXMOYAQDBkDJaQYmh/7O71bd4k3TMx2mZ6YHX50zZ3qmK7y6r+r9b/zfUH1tfTiUETJs9XX1pq6uzmRkZJjMzExjvH+7zUnASaAZEgjXh01tbW3D9ypsTDgcNvLu2Z8jrsOx+n4GX4WNqa+vl+N5V3Wz99N3OSsrS67NvtnZ2cG5ysvKTVlZmXnvvffM888/b1544QWzZOkSk5uTa3JycuQYrsFPKBSS9aCmpib4rrqm2nTt1s0sX77cZGZlGa7D94yHH9YR/s7Ly5PjZX3xzyf3HQqZjFBI/me4x1BIzsF3HMdv/uZ7rq2f+Y6tQ4cOpmPHjmbjjTc2PXr0MMOGDTMjRoyQv7t27Srj5DhkUl1VbXJyc0xtjTcHGZkZstZxzbVk24x5doc6CbS1BEIAOi+fvrj64imo8/C7zUnASSA5CVRVVpncvNyoBwMqjb5fYSOgKoq1vwFybNGACLDie/aPPCdKQUVFhVm2bJn58ccfzQcffGDefPNN8/XXX8v/Kysr5f0H8PldUVkh18nLzQuuz//ZL2zCAvrFxcVmMQpAbi76iIzJHl9VZaXp3qOH7Ldq1Sr5AYwZHz/cW011tSkoKDA1VdVyXUBbQT1yPVLlRZUC1if2ra6uFvDm+mXlZTLuTQZvYvbff3+z1157maFDh5pevXsZFJiCwgL5Hllx/bz8vOQm1R3lJJCmEgiF68PhivIKedl4OfUlAeT57B76NJ05N6x2IQHerfz8fPF21dV6ijPAqd4vrEcFMd45gCk7J9u7Nw+/vY/hcACYCur8BtD0b86N1b148WIzf/58sZ6nT59ufv31V/Ptt9+auXPnCrDaYFlVXSXHZ2dlB1Z4XX2d/M24S1eVCoCzNgDOWMNbbbWV2Xnnnc2//vNv8/rrr5sqfwzqDeD+ysvKzJi99zZPPPGEWbFihfnpp59kLJ988omZOXOmWbBggakoL5fxh8Im8DSo54FzANQoHKqoqJwAY5WV/k8BHvmxlqmHYfDgweaKK64wI0eOFG8BPyr71atWm6IORe3iOXKDdBKIRwKh8tXl4SVLloj2jRuLF4lFgReNzwM2GBDPedw+TgJOAk1JoAm3uh6GxS6WanaW/AsFQIFLLWAAbunSpQLYACVgvWjRIgHMn3/+WcC8tLTUVFVVBW5+zsGPbUErcBYWFsp3uj/AjSubH8AP4N5www3NpptuaoYMGWLYv1OnTgLAe48ba959990A0DmW83AcgPr3v//dnHrqqcE41P3OGGfNmmV+/ukn89prr5k5P/9iZs+ebVauXBm41wFl3PoZIS/8B7jbrnw+8z/WrZpazw3PlpWZ5SlMvhLEeJctX2YOOvAgc95555mtt9naLFm8xHTv0d09r04C65wExEJftnRZAOhovGjxvJi8GL379F7nbtrdkJNAa0oAoBYrM8tzn/O3xtQBaIDOtsoBM97BkpISM2fOHPPLL7+YL774QkAQAAfIV69eLe8ooBcyXoxb3O0ZGaIUcI76cH1wm5kZ3rVRDABCgA4LvHv37qZPnz5mgw02MOuvv778DBw4UH536tzJVFZUinVu59ng0p//23yz1Yjhniu9tlbOzX5lq1ebvPx8seQff/xxs8MO2zcQdXW1Zz2LBZ6Ny7zGlK4sMd9//73E89966y3zzTffyL1rHB3Q5l5FKfHdFgA951A3PfeFEcJ+6gXhe1WI+K5fv37mhhtuMAceeKB4L7p07dKaj4G7lpNAi0sgVFVRFWaBYAHgJefFYLHgBeAF7duvb4sPwl3ASQAJ8Myx0JaXl5uVJSvNqtJVEhcFAOyNRbywoFDCQfxWi4xnmP1LS0qDOHDkcbiNO3XsJLFbfrgmoMpxjV0v2rU7FHeQa2PJFhUVyXmwMHXsWMky7npjcGGzSTw87P0NuOfn5Zv8gnxTXFQsVjmesu+/+958Nv0z8/mMz82cuXMMyrYCGdZnZvaamHp9racoqDUqiWa+5cq7y4Y1zXsNeHXr2s10697NdO/W3XTr1s1wDznZORLjZxwq007FnbzYuK+ErFyxUpSIyqpKU7a6zGTlZJlvvvrGXH7lFV7CnW8NZ2aETGVllQllZJhNNx1qHnzwIbPeeuvJONRrsKq0xFRUVopLvqKi0mTjjUDvsFJ1li5ear7+5mvz4+wfRZEpXV1qylaVydqkVj7y5ify/hXkNbkO2XEvyH512WozdMhQ869//UvGxT27zUlgXZJAKFwXDmucipeFF4FFCS2XvxtL6FmXhODuJT0ksHDhQjN9xnRJ1sIq/XXer2bpsqWSpWxvgCFA1atnL9O3b98g2QlAxoJduGihKKW4rHXDwhSLtFt3Wcz5wTLFwp03b55c77fffjOAl2ZSR5MKgIHl2rt3b3FFAxAovSSczf5htvlh9g9yPtziWIskpEXbGA9AA8hiSeMG5jgyzWuqa8TqtjOw1TK1wU8BXNzkHTrKmLCuN9poI0mMW7F8hYwLGRILJxlMwB8Irvd+owDo786dOpuevXrKffXv11/e/ZLSEvPzTz+bX3/71TA/hOO4J9z88xfMX+vW9G433HCgOeWUkyXenp+XJ8l433wz0/wy5xezYP4CAdf6Om9+WHMAXlV6uHeVc8/uPWWM3MOcX+YEeQC2yx3FjP2ZN0nc8zPktQJA4vQhb/733HNPc9NNN4m17jLc0+O9d6NInQRCdTV1kuUeZMeGjSxE4prLzUndldyZnASakACLLjHgZ597VhKniKkSa8UirK1raKGzUKNsUp7Us2dPsZDZsJABGqxJAVPfetXLsuhjoffq1StwKwNQxJ8BC8BUldnGhsq1AQaujVt6qy23MiReEdP+4ssvxHWMpY0rWix0SQH3z2Z91sQ0Sd7SctFQhoAMAB+M3T7ed5njbmY/xsI9cf/Igezu4SOGmx7depjvvvvOfP7l5+KyR7nQTPZG7yuUIR4P7qv/ev1FPihNKEizf5wtYI58NQlPXeCNnQ9X/ujRo81Ww4dLbg5K2pdffml+80MG6hpnivyqtgan4t4AasYzYP0BEvveftvtRaEgEQ/XPEqCyhF5aYkbIQW10Ln28hXLTdcuXQXMr7nmGrNef89roOVs7sV0ElhXJCAx9HXlZtx9tF8JABQff/Kxeeyxx8w+++wjYKCu9Kbuiuztgw8+WHb573//K1ZqrA3QJvv6xRdfFKD729/+JpakXdMd6xyAx2effWYu/fulZsgmQ8xvC34zu+66qzn66KMFiBLZiBd36dLFhMJe6RfnQulIZOOeHnnkEfPeu++J9wHwvPCiC6U2O5H74pooJaeddpoAOl6LadOmSWghkQ3wHz1mjNlyiy1Mx06dzZdffG5uvvlms8kmmyRyGgHpzz//3Nx4w43msEMPM6N2GyUKzLezvjUff/yxuf/++2W8KBxar84FNI8AQEcJGDRokCTgIVfkgTWvdfmUFkrpm88JoApYk2WFCd2F29lJoHUk4AC9deTsrhJDArjI337nbXPnHXeaw4843PzhD3+QRTbWRinU3nvvLbuxwA8YELsqg2vddddd5t///rd4AG66+SbJ5rZrvmNdF+CdMWOGOf7448VCB1BOOOEEc8ghh8Q1bvv8uMV79ugpcXTyA0gKw/pPZMPinTp1qrn33nsllICFDthtueWWiZxG9iVuPWHChADQP/roI7GUE9nwUNxyyy1S796hQ7H57rtvRYFK9L7wHpIsd8nFl5iJEyeafffZV8Yl+RJlZRK2AKj/85//mPfff188Eng91A2/YuUKCc0A8Cgphx12mDwjyJqEP7sslxCNlu86d3wis+32TRcJOEBPl5n4nY8DkMUSvPmWm81xxx1njj32WFmsY20s9mNGj5HdiL/DFBZrwyIm2/nJJ58U1/ztt98uJCSAaSIbluFuu+1m1uu3nrijr7jyCjN+/Pi4PAv2dQgTELfu0rmLoS6ce8KiTGQDxF555RVz1llniXuZmPfLL78s5WaJbh9++KE59NBDJTyBooKCgUs/kQ3PBwrFbbffbooKCyVHAeWLnIdENu4LwJ5y7hQzefJkc9SRR8m4tCoAEMbixkOBQvfUU0+JS56ae5L4yJkglEKYglDG+H3Hi4x22mknCStGJZghcZEwpF+VkMh43b5OAm0pAQfobSl9d+1AAgD6c88/Z264/gYz6fhJZtKkSR4JSIztnXfeEfc8GxZzPC5dwPfaa68VQAd47rjjDrHyEwV0ktiwgHGXY5E+/PDDZvfdd0/I0mfcgCbjxq2tdKxY/YlseAzefvttc+SRR5oORR0kiYxcBMrREt1QKPA0cJ7FS7ya8URDAIRQnn32WXPOOeeIxwI5oTgRW09kA3BRTDgPgD7xuImmY3FHAVzmi+Q/YuFStpeVaXCfE24A2LHaycugqgBlSZPvUCouu+wyUeKksicjJMdxPgVxF19PZJbcvukiAQfo6TITv/NxtEdAJ/ntxBNPNC+99JK4aknUwvJLdEsFoHNNYvpjxowRzwbyxO2eKBBznlQAOoCLpXzUUUeJx+KYY44RYhfc5Yls0QAdBUo2P2EwGi87VQMkOxJagaseCx5K26LCIs/6zsw0Z5xxhhDf4H0A7JFZA06ARAbq9nUSSAMJOEBPg0lwQzCymLa6hT7Vt9DvTM5Cx3V/5ZVXSuY0G5ZsopZ1qix0zkMIYOuttxYAxZr9y1/+kjCApgrQOQ+c8WPHjZMmLCQekmMQj9fFfh8iAf3YY46VWnrdKKFT8hjNdNfqHKxs/ve///1P4vkoKngOtIEMFvnhhx8uiYy77LqLnJJjGtDvupfTSaAdScABejuarHV5qG0G6FXJu9yJv99zzz3m9NNPl6khIUuJVBKZq1RZ6MTid9xxRyndu+CCCyQJDJdyolsqLHRVMKgeACCRE9UI8SQ6NgXouNxxn5PkBpAHDHv+QVprD1hrxzflmMflj8VOKR7ALn0raqolrn7SSSeZUaNGCdkM55AGOBD1uOZUiT4+bv82lIAD9DYUvrv0Ggm0FaDjhr3zzjuTiqFjPT733HOSkU+N86OPPppwjFgtdJLgSPaC5AnLNhlLn9yAiy++WEDr1ltvlUz1eBILI5/DVAE6DVjIKAcYYWcjHJBIJQHjUgv9//7v/8zkySeYSZMmSs7CGhPdo9KV0jw60fpEPsTFpfUsRe4hr8MaskV5uvzyy6VdLG545AN5zpZbbCkejf32288j03KJcW55aocScIDeDidtXRxyswB9r9HCdka9ciJJcffec69ZtXqVJMclkxTHPFCWRaY7sXTc7507d054egCZvn36BnXQ38z8JilAJ8GPWu+//vWvwqMOZ3miiX4MPlWAjoJx/vnnm7vvvls4ArCAE93WcrkfO9F06+YBemVltcnLy2nQlU6+sJk1Qj7gY2n7IA2wk2iHxf7W229J8h/XIWEPbwtzWVhUKIx92hkPhYBnFJZANuiFizsWJ3o7bn8ngRaVgAP0FhWvO3m8EmgWoCeR5X711VdLpjuuW6zsZAH9q6++Mptvvrl0FiMTO9EYsVro1I5rR7VkY/GAzuNPPC5lf6+++qrZY4894hV/g/1SBegAJ3K+9NJLJfM8mRI6G9CPPnqC+eOJJwqg19cbE3jDo1Fj+f9TGl91zWt/eqx3kubgIrjooosk1q6tV7HUAXb47gmrBIQ1IWNouQrIY8W7TPikHi93UAtKwAF6CwrXnTp+CbQFoF991dViFVNelSygUxZFDfl9990nyVXxsNtFSgULPRWADijhSt5///2lhG+LLbaIfwKsPVMF6MSp//nPf5pTTjkl6fyCSAv98COONn36eDXxZavLTVFRwdoWesRdU6uu5WgQCUmnN5/WGksbQhpAHOUMEIc6GLZCPAuRCXhKOKOKQVICdgc5CbSQBBygt5Bg3WkTk0CzAT1szIzP469Dx3IkOx0QbI6FDt88FjFlWZCxJBojTqWFzrmIv5MYN3PmTOlfnswGoJMXIL3Ely1Lqg6d6yJbasGvuuoq+R0PLW/keIMY+jnnmEmTjjfHHz/JdOrURTq1FRXSTMqYUATffeQ5cJ0TY48kiqkor/BasGZnmXlz55kpU6ZI/bry41M7D/Me9LGdu3QWVkF4/DVRTmL00MW6zUkgTSTgAD1NJuL3PoxkAZ0YthLLEEMfOnRoTFES2w0AvT4s5XLJWugQylBfTcIXCVXJbFjodP+SJmjh+qTL37j2Dz/8IGx5MLMlSrOqYwfQkQftXckxwAuRTD0753v33XelZOwf//iHWL+JbgroEydOMqeccpo57fRTTGGhF7vOy81aA+j8Iwq2EoZAyVLgjQbCADUb+QY33nijueKKKyQUg7t9hx12kGRHgBxrXd3szkJPdCbd/q0hAQforSFld42YEkgW0EluGjdunFiDAHo8bmYFdOhfscZo1BIL0AEWrV+2b4ZENJLhcNFuu+22Me8z2g522RoKQjxZ7oBNtAx2SrJIirvuuuuSyrhnfAD6LrvsIi1cSTakk1wsQG9sPMTOCUcAkok2rWEsCugoSyO23sbcdtvtZttttzY1NfR/rTdZWZkmw0byCFC349y43jmfMMzRNjYclsx3EuAAej4XFBaY//z7P6KkIUv+R0iFpD6Y/DQpjrHZrvykJt4d5CSQYgk4QE+xQN3pkpNAsoBO/PuAAw6Qi0J1CrFKrE2pX6c+MVW40+Ohfi0tLZUa6sikN2qdASwyuKPxry9fvrxhmVWUwdmAjhyI6cYqW6MlKg1TpCzL2rge9wMLmraV1a+JaQO8uJCb2gJAD3nd3+IBdFjzotG6Qo+Lu53M8cga9HjGo4C+//4HmMzMDLPJkGGirOy11+6msgKlJkdc7oEcIgBdMtVzstfE2SO+145qWOkAO39zTXjnqePnN9wCKAHa7Aa5BmVxzuUe63Vz37eiBBygt6Kw3aUal0CygJ6MTBXQscyx4O6IgymOWDJbtK5jZEoPHz48qosbF3isRivJEMvgUieRLhIkqa3GRUyCHm5ie4MnHg9ALGs7GUCnjW20kkGAnox7GNki8wtIPkNhaFBXHjGhtoWem5dvqqpqzGabbSYNVg4/7FCTk5PdJKBHez4AeRQAYufqgtcmL+qa57mAKAhFhLBBbV2tGb7VcHP99ddLZz7XlS2ZN88d09IScIDe0hJ2549LAitXrJQMbVqZJtKcJa6TR+wUNGeB+jVOpjhIUrAoo8Wl4VCn4UckUAJGZE7DltbUlgyg48rGFRxphQM05BXgMYjMuAdccSH3798/5RY6nc5IIotUMFAi8DjQCCVyo9c6Y+zRo0ej47EBPSsrx+Tk5pmy1avNRoMGmdNOPcWcdtqpZtGChZ7sQ8aUl5Wvce0nk6/ml7uhaLBR2gapDfSxq8tWm0EbDZI4O2Ee4uxKaBNJRBONXz6ZZ9Ud4ySQiAQcoCciLbdvi0gA6wjGNpLTsIDoMR5vt7VkBpRMtzVAFwAaMWLEWpcE7HFjR4Ir8fVPP/1ULLpUAzrhBZSLaGDYmLWM+xvARxFoasNCh/kONzP74w2IZdXT4pTs+kiqWZQgXPbR+tTDPY/cmsp+V0AfP56EwwzTobhYwgaEOvr17WNOPvlP5txzzpHb0f7mAUMc/0wU1CMAHdBGEaKS4euvv5aSNpQQGvLgkWDO2UfyGUJGyGiiZdQn85y6Y5wEEpWAA/REJeb2T6kENMbZFi73RNqnAuhY29EsTRZ05f62hYN7WzPGUw3oJM4BhNGAMrAcIy4K0AM2sXrGJ1OHjneFjPBoIYnGxvPRRx+JUtKUshBY6PvvbzIyMk1eXkHQ/7yutsZ069bVnHfuFPPHP/5RwBUFQqhbk90skhohm8kICZkMoYwjjjhCEhaZa8YM0xzJlAC5TT/Lpcmux6XvNieB1pSAA/TWlLa71loS0IUPQIfvmxKnVnO5J9APnYYnLOaQtkQmojU2rRzz4YcfyjGpBnRAlzKwWMlz9nU5Bos+Vkxf69ChRF2ydElcdegkJ2633XYxLXl7PByz/fbbS/vSxrZIl3tdfdjU19WZnNxcU5CfZ8rLy0xxUQdxg9MLHq8ImepsSZeWWaDO9dkAZ1qywjWApb5s+TIzeOPB4lEaO3asAL+4+/1ri7cgLy9xD4FbI5wEmiEBB+jNEJ47NHUSwAp67oVWdrknEEMHnLFCaXgSLxvc7NmzpUf5YYcdlnJAJy7Nhps73o0kQKoANtpooyYPScZCnzp1qpx74MCBcQ0HV/5DDz1k9t1337gBPT+/0GRmZQctUKWoLlxv6mpqhX6Xpiujx4xODSWrgrrvRidTHiuc8AMKGuGL0lWlZrNhm0lDnIMOPkgy6clRoGMbm2bQxyUQt5OTQAok4AA9BUJ0p2ieBGDsqquv82Lo115vjj+hlWLoCQA6jHCQo5x77rlx11PjUiZTGqsu1RY6lj+gcsghh8QlfACUrnIkc8UCXQH0PxwiLux4LXQY1ijvwuKOZ8OFjVVNj/R4kuJOPPEks+deo82uu46UenBCB9VVlSY7O8tkZ3qtUrkvgF3ry8nyby6Tm5axkexH6SINWWZ+M1PIjPAqAeojho+QdrX7H+B5YgLPQAwGu3jk5PZxEkhEAg7QE5GW2zflEmDBJMZKtjkUrNffkJ5JcSRGQY4CaUu8jGckTpHlDY1qqgEdZYGEO2LH8XgMsBwZ/8SJE+NKikNRwOW+eMniuFzuTz/9tCTRKSdArAeF5DIIeWhoE61+XY+3udwnTjreHH74kaIA5OZmBflu9bX1QscKkOJy79ipo0FJVEu5ybFYlnhT+2nCHdcgTk9WP6V4KBYoPTvvtLNY6nTeQ6FAwVC++FiycN87CaRKAg7QUyVJd55mSWDhgoXm9Tdfl5gkGe5kusfTuaw5xDKJJMUB6JQv4dYVmtYYG0oKLm7u4aCDDko5oAMo06ZNk6Yi8cgJ6xLwhAFtgw02aHI8ybjcyX8oKSmRkEQ8fPZUBlxyySXmsssuixvQJ0+eLAoJdes1NXXCEkcOBlb6qtJVkmEPsNu15ZH87WvdeESr1cjvI3uto2CgQCFP7pmubMx1eUW52W3UbkIpvPU2W0siHcx4yvse63lx3zsJpEICDtBTIUV3jsYlEM3tGDZSDqW9psl0pxTpsSceEysH92W8gA71K7SrbLB6xUv9SuvURAAdZraTTjpJrNxYWeKMRV3cgD99yVNtoWOd08mMBjOxmN+4NgoJMiXpMFpmvD2+ZAAdNjhIdAC4aJS0kfdPfTcKxl133dWkxyOy25oCupwvWtvUFn4XURYAcKxwfnhWCWXgiYGHf9dddjX33HOP1PpL29XsrAbJecpIxzCTTtpr4Xt0p2+/EnCA3n7nrt2MXDm0tVaXRRGXpDJ18RnK0tPOOE36UxNbjRfQk23Okgygn3zyyQJC22yzTUzZ4+K+8MILhRO9JbLcSbajzzjdwOIJARDLB8jjadqSDKATLnnjjTfE4o6sRY8mLMaPNRuractagH6cZ6G3yRb2OsjZP/C9U6OOMomCumLlCrPPuH1E2SKUgKKal58n9enakx33Pc88VLNucxJIpQQcoKdSmu5ca0nA7m7FoobVom5IgB5rB1ftK6+8Yk4/43SzsmSlWJHxAvo777wTdFujB3g0+tHIQSVDLAP1K329oVQlMzvWJgrKaadJnHX8+PEpt9C5V+hmAepYzG9cnMY1MNbFs38ygE4FwCOPPCK12dFq0SMFQH7Bgw8+GHP/Ngd028Nkkc4oqFPC+MUXX0ioAQ9FdU21yc3JlbwJwjP91+8vbVcjwZsQQYfipjn1Yz1j7nsngUgJOEB3z0SrSoCYp3Qty8wIulVNe2GaOfXUU82cuXOkxvuWW9MP0BWg99hjD1m8SQBraiNGjGVOCEFDAo3tnwz1qwI0wA7laqwN63n33Xc3c+fOlWz0prZkAJ14PopOPOfHOiXcgVV/2223NakApAWgq7BgnYtgkgPYCa+QL4ECR9ycRMIe3XvI/OOFIEOe+nT44bkfrVV33dpiPbXu+0Ql4AA9UYm5/ROWAIQbuCNtlyN/k7D0v//+T0rBvvnmG7FuAPubb7k57Sx0AJ0OZtRwT5kyJWYiGjFiyqhefPFFIR5paksG0LEKsbjxbERjr7OvB+iQPEgsn1K3WEl9yQA6uQzcJxzzNE9paiNL/O677xainltvvTWu5iyEOiQprrVd7tGS5iLY5HCrE2LhOcZLQQc/KgRQ+si7IHGR5x1llcx3O2O+Wax2Cb+J7oB1XQIO0Nf1GW7j+7OzhPmMdaYkHSz+xx57rMGaXbpsqfyf72++Of0AnTKrM888UxLQSIwrLi5uUrJY0LjEcS2PGTMm5YAODS0JgFi6AHVTmeVYkA8//LAAIhZ0SwA6igU0qIRAYnHXU4NO/B9u/JtuuikuQD/77LOlNp46enq0k2WuLG75efmSj5GTnSPPEKEd7pkfegSwAa7MmfRCD3m90Gtqa8RLVFZeFvRJLyzwMuXZh01K0NinouE+PAfsy3XxeADSxNMp9/v555+lDLO4Q7EofigjKIM2FawdU2/jV9Rdfh2SgAP0dWgy0/FWIpOBGCNJQp99+pkAN0lwwr+dmyuZwibDiNUWb3OW1oqhA+iACvF3sphjJaLRrAQgj8eCTsZCh34UEhUyrEnKiuxyZj8L1GZfddVV5u9//7tY6HSGS7XLnfuFbIVYOqDbFD2uypIx3HDDDaZz586NDkdd7uQv0L60Z6+eQsFK7TdWMRtJeF27dBXABLBRCgFz8h7kmTJGWskS2wdkUQgAbCxpPC/MKaCNFU0Nu1YN4C3iPBDIkOeh+3Tq3Mn07dPXDFh/gBm66VCzyeBNzEaDNpI5uOMfd0g5HmPgGBQC6uZJ/iNcwwUPOnoAACAASURBVDV4/m2a2HR8b92Y2qcEHKC3z3lrV6OmJpfFUWOH8+bOM3fccYe56uqrDNYViz+gA6j36tPL/PnPf05LQMfSuv/++wUU6UXe2AYIwZxGAh2ATueyprZkAJ0QBYAOeDCupmrRAVBq6B944AGx0FsC0P/73/+K6/+xxx4TK7WpHAMscxL5UESuu+66mICOl+OPJ/zR9O3XVwCSEkIsdMCWDSAFhLHQsa5JtERJpDkOv9kAUrGqqVXP8Kxvnjn24bc2kCEGDvhLnkdGhljuKAWR+3Tv1l0ay4zYeoQoMJsP21yIbBYvWizJk88//7wci+eEMdPhjnyBPffa09AqGG+Bq1FvV8tYuxisA/R2MU3pO8i1XIcRdefSfIUEspAxJStLxAK65OJLxG0t1npenvSZDpmQGb/feDPv13kJtU9tTQsdUhbKkQgVDB06tNFJYfEnU//88883r776qiSjpRrQZ86cKYBONQDWd1NWLiEN3P/UogPoTSkjjFNj6EL9uiS+5iyvv/66WKCUraGQNaVgzJo1S+LseGFIGotloZOHQP058vzTn/7UKPUu1jZ5Cz/++GOjbnzA+bprrxOa1saSCQF3+p9j0SO3aBv7EFa54fobhNqXOUZeuN65PxLi4P9nP8Cb69KhjTJLQh5Y8Bo/tznfOZ73xXVqS981L51H5gA9nWenPY0tbGSRYlMLCMtErJCwZw3harzzjjtlEcfKwoIR67yq0ozea7Q54KADxIUMnWm6udxxy5LchLudjHHqyxvbsPqIEeNOxhUNHWhLATogAclMUy1IaRKj5XzxAjplV1i0xIVJ8IvVDx2g4j6pVgDU4VtvbIO2dqeddhIedxS7eAB9wjETzFlnnyXKQmTfeb0OfPvEs/GgNMYPj2VP5QEgTLvXaBvPMRn4hFUam2f2QfFBOZ18wmSz3/j9TF5ungAxHinui5ASgI5rvyC/QDxQI0aMMPfdd5/pt14/2a+oQ5Ew2xE+UA+WZNKHHPFMe1r+0mWsDtDTZSba8TiwMABvScyitCdiw+rA5UmHsGOOOcbMnTdX3KPsT9LS5pttLkD53XffmZtuvimh9qmtZaED6LCCkZ1N3J8EsMYS0YjdUsIEvzmAPnLkyJQDOlagsuLxuamGK1iS2267rYyBOnT6qDe1afvU6spqs7J0pSSvxQL0t956SwAdK/3RRx9tFFB5TnDPU8oHoFOr3alTp0aHg9JHSdxRRx1lIPaBS78xZWH+/PkBoDfmhWAeqVKgA15jnhOuSfc4lILGKgjYh7mdcu4Uc/yk480xE44R0EZpZfvu2+8k4RPZExogbl9UWCTeKPaHIY//ExLQenS7Xt31U2/HC2IbDt0BehsKf124tDZX0dry4J58K0PBnJgv1tX/Xv+f6VjcURi0sMx79ewl5CLEmQFKatAT6YfemoB+0UUXyUKM2x0Lr7FENACQmCkbLveWAPRvv/02AHR43RujvAVAAVvNtIcpLh5AZ3+sRqzH+Qvmxw3o3DPXaIzsBiBknskvwBODJyMeQKfX+YknnmiYg8b2x5vAdZvK5Nd8giOOOKLR3AbGSC4Afdobq1Cw6+MnHTfJHD/5eEm4w+OkjVluufkWSURcvmK51KUTvuB7GORQbAmVYMFzLhQBAJ33iFh8NDKadWG9cPfQshJwgN6y8v19nN2nxGSxYoFiQeMzFiyLFRYrJV9PPvWk1OdimfA9VjvJWhdceIGZ88sc894H70lMMl0BnQQ0AB0QIvGJ5KloG2BLjbgCelPuefZJJinOvgY14LvuumvUzHLkT+Y5AAa4U1IVD6AzZuaIY7B8Y1noKFaquKC8DRkyJKpsCL2Q8Y2lDaD/7W9/a/eAPvn4NU1jII9ho96c5E8UEWhhFeixyMkvQBnEJT/h2AmSSAedLe56jpea9YxQQLz0+1hE3F2mQgIO0FMhRXcOseS0LlibriAWMnopQ7v4kotNVmaWgOCq1avkMyADpzquTUqD6F51591eGRbuyniafOAeHjPaq/OePmN6XI1TKCcivk0NN54CPAS4VpvKzOYY4qJk55OYRYJWY65fepVTwgUYkuW+4447NvmEkDxFkh2xZOQAOA4aNKjJY6AZJR7LhjVJCCDa+Lk/Yra4mVG2SBjD8mxqY/yMWQGdpLpYxxBOoYUoIZd333230Xsmhk3bVGSOxU0Yo6l4u1rCACMkLenmcodM5oTJJ4jHQbrA+ZztADMKLfS2PCuwx3Xu1FmeNzqzodiiJFGHP3bcWGPzNXAsCoGrVXcLa6IScICeqMTc/g0kEHC1R3RQY4HCvUk8ldKkX3/7VUrUsFAA9a233lripzvsuIMkzRFbfPONN81d99wlQE9SVlO11ToIrB/AjA3Xc6xOYuwHaGJp4/qF5IRmMJChNEXOwjFkrgPoeBioA49Wiw5oAm7EaNmwjtVab+zRwYNBw5duXbuZktISic3G4mcnFg7o4qLFrUuMOZq8uD/i/ihOjI1xx+JaJ+6LsiAel7p6qfmOdQwUtCOGjxBAZ/yjRo2KKk+eCUhWyCInJs7nxpLckBfeHkIGGkM/66yz0iopjgQ7cgH2GbuPZLNrIqhSHBO24PmECAjvBM+YlmmyL/OOQrbhwA1NaUmpKe5YLO+DdCPMyXarjZNAQhJwgJ6QuNzOkRKw+ajt8pv5v80XaxBgZhFnISPbF3YtLFFA9OA/HBxYIWT8fv7l57K4kTCFhSuWfowN1/PBBx8se5FsFcudzH6AHNzblEOxyOL2BXQ1Oz/aJTnmoYcekjp0lBKOjXYtzX4++6yz5TSPPvaoGTx4cJN3gfU/du+xpnuP7iIrPAexXNy46ffdZ1+hz6UiAH75aCEAFBE8JM88/Yx4UN56+60mLWIG+v333wtZCudGCaAcrCkrmmOYh82GbSaA/swzzwgNbLT541yjRo4S5YO4M54Yar8b27g+WfyUraEA8Lux/eMuW7vuOikrS0XZ2o033GiOOPIIs/2225suXb0ucErtymdKNVFeiJnzfMFKxzvAXGgbVvIxUBY5XglnHPFMrDfffR9NAg7Q3XPRLAkA6Fgc2myFk/H3J598Ii5VSqYATawXOql16dxFOK8hQxGGuLxcuT6fie8++9yzcizHUYZEclBtXW2DMbIwEofEasQVrBYeGcy4rwFFXJtYQPYGwDAOwJKscIhBqA+mLIsYPpYowM1Cq5seQ1ig/3r9BUygDCUBC1c019KcAL6DcKRP3z5ibbMtXLRQYtBY4UpOoucG1EjwYjwbDdxIFB3GM/vH2ZJZHnkfyJUwBPtBDgNbGbJAIcADwr2rvBg3cuHcyIhERLjyOS/KALJC5igg/BZZ+YmMMp8+sYqGUojpInNlgOMYDbFwPzCvITe6i6EMcM+4mVWe3Ctj6N2nt4ydKgfAjfEwzzZRjJwPIqKCApEjsqdbGWNdtnSZyDQasUy2VE40TiyDPAoLi2QfAd4oxDIoRVw3LmKZAeuLJwNima223CqqhwQlF0UDJRX+fa0G4V64RocOxUJ7TPkbTIRFHQpNZUWVycvLNfX13vObkdmwdKS2xutSmJMbW+Ft1svtDm53EnCA3u6mLD0HTLyPRYps3UULF0nbUKxBrBHN5AWM+D/xU2q1qXO23YoADXFw3MJkSv8671dZ7DTRSO8cy1GAsGcvAQet36UlJUDLgo9lirKhG4DEYg3gUqvMD6VNgBx1y1wPcCHmrwxkkccA1JQeAWTsq6AOMOGBIIYKgOL2J+OZDbDi/IxJKUZF6ckICWsZ+/fr20+UCwCH+Opvv/4m5WWR98F9C0j37CX7cyy5CKvLV0sCFqQ81PejzOi9Uu8szHBhIxY3igtAi6yZJ45RClVTb0woM2TCdRRZheXcKFPMG+GFDQZsYCqqKgJFYOGChWKRZ2ZkCuiirA0eMljCBdwzMgLMeC4Yj94roJ6dlS1VDnhy2FepXFEg2FBIlGKVc1MSxlyh5HBe9geQ2ZBjl65dTTaELD71a1V1jVm2dKkoFKGQR/3KPsLBHw6bUEaGqa5qnPoV4IXsqK6+Ljr1a9++Ms9DhwwVSx+ymGghD1zvKD9URsBjwHNCDgnhJ7aKykrTuVMXUZTgYCBU0a17F1NZUW3y8nNkn/o6L/TAPlnZnjIiWwSJU3quDG5UrSkBB+itKe32eK2GRu5ad8CiGjBbhY0s4GQvQ32JpYPFyeIIeBMvJHY9YIMBcp6qyqrAQudvFj6OZxHGmgegtXGGfWGuh6KA8sBvde0CxOxPLFKbckQex4LeqWMnGRs/XBNA47ho19OmHnoMmcgs0ozRvpaOiZriyDFxL7hhI++FRZ0SJc4dxE5ra0xFuTeeaPfBMezLNRg/19XxUDOuTUt03EUFRd65jZHzMX7G896775mnn3rafDb9M5kDwKKqosoUFBUIoKO0SAlVfr78EJZAAWJcJGzVVntABThzLIAPoPEd42ceGQuAyLkix63zonNtN1vhO1uegD/KBRvnKllV0qA5S57fnAULPTcn21T7jVmkOUtFhVAjqDxCGVlyX17TFa8OvGzValEWIIZh/ho0ZzF+c5aIBi46z4QiUOQay/fgGefaKFCUwOENsilhc3PzzKrVq0U+eFLo1gaLXofiQlNTTSOjTKtlq+giJiPTk151VY2z0tvjmtqCY3aA3oLCXSdOHQPQWS2xoNWVSBYy8UCxcEIhsXaxSoYNGyaZ5SNHjRTLme8dvWUKnpAYVpomLWrmNFYdCVp0XiORTZqF5OUF4IsljIUP6AFEzB0Z8n+94K8C1Cggdq5EkBQplmR9wImeKp5yTS5rcL6wp/xV19aYoqJCg1FPlMQOsfCZnxwAUQ1aKa/Ene/9I3BkRzzjkhfSCElSojMmcs/JERC/8MILzdXXXC3Z7nioGB/KCGPCM4NXB2ufXA3yMzRJEw+XWuZ1td5gM7NCJoxHxTLYEx2b23/dk4AD9HVvTlv1juxyNaxviD/E+qmrk8x1YqW4I4mbk7ylII41rAxZrTrg39PFfLBXhQvXOWx88L8D6uo9UcAB2LXtKEAPqFOPTgIhligKGqECJT0B4AF9CZv4XATMvQdAnucgVUpbEMu34vt05quqqhFUA/zAYN0A+Lq6+qD0TgCc8eN/99uigogZGSETEqu3oSube9D7bfYj42etI3Ni6XglUEg8hZdeB9nyzuAlIGxBQiiVIX369hLQrq6u8ZSrrJDIuba23mRlZURlZWz2WN0J2rUEHKC36+lr+8GrNfPss88KjzeuVtzdADmuWoCdOlzKjQAIFn/HgtXC82ZZnMif2DnbLz//IoQ4cNErwYnGZqVZSG6uWOfqPiY8Qcb9TjvvJMeTec0WcI5bt2GDN88Ecw0o6rWTvWNyMxSMpeQrwwdkeA/qaXmaZapr6sW1romQXFuBWxP5RPHIpmRszUiCj/VemRigqqQuAvr1xNqjcBkneDPIRsdDvfrUJ6eKe58NMK+oqJRr875ISCM7RzL6qdHv0tWjxSWOLl4wQJ1yvto1nxMcjtt9HZaAA/R1eHJTcmtxuNzff+99qRMm65sFkYWVZCpiw/vuu68wg0nmcGaGNKRgcVXO65SM0Z2koQSsOWMu2LDGyaIGoDUcQlKaTcMrwGk8Bj9yHkhgpJEOAG6XYqnLXQFPE9kC8FPmwBSAYSSo4tkhKY4kxsVLl5jp02eYlSWlQqtKwhzArk2CuB+9F1zYJBLyQzIbxD39+vYx4XC9yc/zwNUDzvrAWrdLMpN9xFQ2qtxMfWKqeEi0QqCgoNCUlq4SZUryGKqqJO+Ad4dKEMrd+q3nteoNYuoSP681ObleXoHbnARUAg7Q3bPQpAR0QWpsJ2pssb5x5arrFtdhn959JA6I5S6NMkJGks4auNldlm7LPH22EhYy4voGHMiilnKnnByx0PmtSY1YtYAKYIhLGOY6WO5I1AKoATo2dU1rnbRa4+zDs6LAlSrrlmviWYC97oMPPpDWtYC5JE9WVpjMzCxT51+Xe1DiFgCTHztZTeu+UVY22GADM2D9/mbPPfcww7fcShLRpCSxpka8C0pbnCpyF00AnTtnrtlvv/3kfWGrqq42xR06SiY9ipa2WmUsjB9lmP07dS42FeVVJr/AL/N0gN4y7047P6sD9HY+ga0xfJuCUhOjyJimZSYZ7VjcWEiB27CsTNp1QhLDQhloj7a/k38235vZGrffLq4RJL35owWAAScy2K+/7npJSFywcIG4cyl9AywAEQAPEMeSJTGLjHJcv4A/FnqDrQXmSy1i+xnjM88UAMw9nH766eaBBx6Q/2mipWSqh4iLZxgKzBrbGsTMNXbu/w5RmpeVaTp2KJZWqjAUUjZGSaTWiUtsnpCFn4hHFj9bIvkBeo/8xgKH2Y/58IiMGHvj42cu6PxGFzu5LkoKlrlThtvFe9nag3SA3toST7PrBZYXi0vEuhLZp1ldkNRqw5gGAxlALnXYGSQleT/UDUM3SjtNzdTVhXUNuqeZINrxcMQaDoVksZcktDDJYl5J4LQXpkks9osvv5COX5SH4Wqn7A3Q0hi6xs8BTahK7733XqnvbsD21gKArmLnHoQ21S8pk+clZKQm/4ADDjA0fFE3tVrQdWSMGWC5aUCPzH4PpjpM2996U5jvlVfi6t5h+x0kzwCyGOnqFnFqFFrORxgisuwy2iNkUyPL9yFjXpz2oiSI4mXAwxAL0PGSMB877bSD7Fpb4yXFQTwTSTrTjh9jN/QUSMABegqEmNaniCMGLuMPe+QVuvgpAGOdYDEBEEUdioSMBLCm4cecuXPEosPK0zIhAIEuUnCZAxJR6VRbEBjSei5aanBWNjsWpFqE33z9jfCMw1BGoiK1zihYuNTVxY4yRhwdQGMeAQ9IUEbtNsqzQrOsOG0LzxsAyRhw3+u1SeCjtS5ucgVd7kMs9TqSzZq20CNFboM7qgBJdeVlZSY3J1famkLMg8IDrS4883D8cy3kagP4iuUrTOcundecvpH3TBUrm1ERtjvc6PQeICmuKUBH/szRrrvsKkq0sOy52HlLvUnt/rwO0Nv9FMa4gRiAjlszKNmRel5KedZY6yRD8T8sEgACa492nSxyxGEBCHWPohDgTiSm3mintBYGhXV9OtcCKD8T23Zdq7VOEtydd90pnb2YK7j0cblreRrghtVLvJZkMuaZdrZXXnXlmkqEiHh8yuVrJdDZbmzAk2eLDneX/O0SSRIj3g/YwtbHswagZ2RkNmmhxwJ0ytYyQxne+XzOBOSjjHN01uN5hjxG+5arp2ott3uUd40xSwKo/25JGCQ3V2r78XB57MSNvxQaxiI8Ql8Eytn69u0th9RU15rsnEYS43Qs7n1L+SObzid0gJ7Os9MKY4ts0cgipdY2ixwWE1b6Iw8/4nVN+/VXs3zFchkZNbMsclh8ZLWfesqpsgDjplVLS2J9Ta9ZrXCX6+4lFMjtZh58Jn8B0GAOS1eVigVK7Bw3Lwobn7F4pVSqrExAngxwlLX1+q/XeoBuMQYGGeY+yMNRT5XERx991CALHAVEssGljrxpQI/k87dDP1jotbU1JjtzTWwetzsb8uI5BtiJr0MKs+222wYeLAC2Y6eOCT9YYuXn5kojIXIUyqQUsHHURRGDA4D3jHm65JJLRMHweAJC0QG9pZWwhO/aHdBaEnCA3lqSbgfXsUt2GC7gDmUlndEgFyFeLotdbq4sdFgfShFKxzM42gEKzRBmX00iage3366HSFIcc4K35fMZn0sZIZnUgB8EP5SjMTdY4cybMPX5SWaaFEeiFkmOWOtBrXkrgIMm9Knlq3FnyiG1Tz1jUvc/ComEhwQHm46hxwJ0GrXkZGWLXFASeHZRboQStrzMazoTrjcbD9pY6G9xlbNP8FzHkZyG0uzxsHv5DYyJd4lQwg8/zI5poXOsMjEC5IS0SODD9R6UDEYtsG/Xj7QbfBIScICehNDa1SFxuNy5H4+0wiMgYZGgOQi807htf/jhB1nwSJLCatLSJ1y4bLvvtrvEXSlTswE8kUzgdiXTNBysLux4UK6//npzy623SEMTMtfxpEA1Spc4XNeS4V7m8YcTW+/apavZdNNNhX+fDas9YHprhRi6Arg+LyiWADY0wtddf11AwoK7mrEB7lIiWU/DkqZj6Mr4plNmW+hemXzYVPlNXkjsRGlQDxWKA9fBA4XljpxOOukkCUtgneMJAfxFrVAWuijGNmErIazxWe401HHmmWea++67v0lAR3nGwwIRjYQFamukSQ5Z/8OHb2XycedHsOC56pE0fEFbaUgO0FtJ0G11mVh15CyKyqzF4kebz/fff988+OCD5rnnnhMQx71o1ykL41t2tgDDkCFDxHofNGgjU15eESTCiZVX4HWUanKLlbQX6/jf+fc0IsnJyRYKURK8nnhiqljZLP6SkJWbK7Fhsd4zMuR/kuSVk+P1466rl8YqF198sZl8wuRAodPa8wZJjS0Qj7XJW9RDBLBDEkOpFjXnKB/wn69YuUL4zgE4lBFquLOym24hqq1wFcgjf4c9Evi1niKt2EBeqswKsNfVSaIhLngS1DTzXgHdzj/Rk6rC0qCHQdiYp556ykyYcGyTT7BULvglfLxzeA4Yz0477SRJcuuv378BoGt1wO/8tfjd3r4D9HSZ+iZcd2qxSAkRdM5+i8lg0VUeaivBSLmvpaUpVkQIukivj3JQz+snFQG+P/74o8T1APHPPvssiKuqhYNlRPtPzgVIYPFh1UEcQ19y/q9uQU9BwGpZI1xdMyNL0T0ESZdJaCfj8OWFy1mbjdTVhYWpj8QpYs6UXBFz1TIw7ox5Z675Dk+Ll+uQbXbcfgfz9NNP+3FZj543MrciacnEcNmrVR4Au/8e3PfP+6T+nOcPEGPTqgkUFKG0zcz0LPbKyiDhT8vvOI7MeO5/ww03lGeV3/QVIJtdSHRqa+U5njt3rpTFffvtt+KZQplQL5SW9Un/97pasdLJQ8Bdfs8990gbXt5DbdWrXq6oDV58WXBu5gFFmX7q8xfMl/tDWdFwCPfG+6SJjCjWKDTSRtbvY49iAZMf3gI7XBbJSZD03LkD250EHKCn25RFLIBN0U82YOOSpg21stCpVcKtYWGwsLN4sIiwYFCLzKJUsqrUfPzxJ+b7H2ZLs46SlStFGnk+B3tNdbXpRinPkiViCbGocK7amhqzwYYbmmuvvdYvKSpsAN41NV7XrdzcLFPn93K2ebQrKrwFusDv9+wAPcGH0AJ0jqytIx4eMpdffpW426VlqE8jym9ADxCUaoWCApl/NIGOHYtNXV2teeyRR83YsWM9LvOcbI/D3K8DT3Bka+8ebwyejmPl5RK755lHMXn2uWcDoGM8gC/xbFqpAsgCjJUVksDG3zzbPP+U3sGBQPyd3ySV8eyqda4xeN4NvZ7mfcBEh3JD+AGA12x3lB8NOfGbFrRj9x4rBDEwIcKAqGV3yFpDT4EsoZW1Kki4R65/6KGHmrfffjuwvBk/uQ5cD6UL78mixYskls//tXe93otWlSjlMtwDqiQ3qGBp9kS6E7QHCThAT6dZsjpW6QsbNLgIG1mwBHB9i1uHbrcvpY4WCw1rm8UJi4MFXK01JQoRasx6rJws6VZlN7TgvEqTiTXAd1xz9apVJjtnTdOVgQMHmmOPPVYWTZjhlDazsNCL6wHs2dleF6vqaq8vNguvdsWqrwubzEyvg5TbEpCABejgLn/+/PNcyQifNXOmyc3LE+tVO3pJQlZWlgAmoMA8orSF6+vMLrvsbF579dWgrIqkukia1wRGljygC1d5jSgUkOGQ9KXPk7i9w/XCeaBgrGEDQgfaUIYsdI7DVS/tR7My12r1qpa98M5bBDx8BixpD8s2a+Ys89JLLwmhy7fffRtcW7uiDdxwoPnxpx/NPuP2kXbBWP3wNOgWNCCyrHK+a+CSDxvJWL/tttsCDxdzpgmLmqPSrWs38Y7hIUB5US8b+6G8wAlBvTyya1D1UFDg2Bib9fC2v4MdoLfxnEVyXkdq9Br/tPsz89IC0CzQJEER9ybWCIEI8W+sbRZAao41/iYAXlcrd0vGs8RUszJNbW2dALqdLKRJQVrPbLvZtZSnbPXqQHIjtt5aLCoYvQYP3kiAHOWjqKjArFhRIq5PBXZb3BB9CfulA/TEnkIL0GELA5yuuOIqKRlkqygvNx2KiwUQma9VpaWmo+9mxzIvKCwUAKkoLzNPPPG42XfcPgHQaPlbSl3uMWLvuN2l21teroFS+Mgjj5TyOZ6bktISYbXjeRW3d63XuYxnlAQxksXIPAfIKS/r0bOHyEA9WzZZTVMllOzPM2vnigDwkL+Q3f7555/Ld6tWr5I6eOL6uN/xGmyzzTbmkUceEXc+76nSxgrzXZRwWDDZYWOmTZtmDjnkEI+mNzc36IcApzvKCgo618IrgTxQzgF0wiZ8Jllv9F6jBdQJfSk/vygmcWTgJ/bgub3TXQIO0Nt4hiJLxeyXXRbknGzpdMUGQQWL33vvvWf+9a9/CXjPnz9f3Odo87jlWMCVQpMFggVRa2rVHa/lPxBz0O2porLKs/7F5Zrj1Z77ZjQLKN/xt1rx2s0Kq0Qsh9paU11VZfr262cOOuggYYnbfPPNTVGRZ+1gnXvtOXMEwAF8FuVsvxWkA/QEH0IL0On5Pe/X30TuM2fO9CzxsjKTKe1Cs2XeUL4AdMIuxI35jEI4ctddzEsvvWgqyspNccfiBkCYik5jMe/KBxyeacAa9/ejjzxqTjvtNLG6+R+ELjxjgDfPsSikoZBY4DRYITmNzml9+nodyRTM5Vn1rfBoWd+8dwAjP3bLVI7nO0ly8xvOoCyTkf7uu+8G9eDsp+54fo8ZM0Ysbdz7vHeR54yUhVLdLlq0yFDyyfWGDRtmRo4cKYoB4wewqTTB24ZiAbjzf34g2AHkmV/ugfEhC8IrP78LCAAAIABJREFUmsiYitavMefQ7ZBWEnCA3sbTERkH18WHBZVFlwYoWApYArjP6Tj1ySefyOKMFg9gA+S8yJoFS6kSGxa6Arx2n1IebEk2qqXXdMjk5uUHLj/AG3Bmy/C52VEQNC6vVgT7Ue6DAqCuUeKz7EuMkQWOWmiSfrr6PZ0BdhlXjlceB9NVDkxXzkJP7CmMSIp79LHHxXVLzJX8hs5dupgVy5eLJS5uZNzrWLS+FagtVR984H7zhz8cbHJItvRzMChXC2rao/D7JzbQRva25luVVvb84fsfzMSJE82nn34qz5t6iLSqgv+hGALgtCAl3IPVyjPJ8y2JbH7zFG1Oo+ViOpLGcgNQKvB4yXuU42XO07NAE+t49+hRTndBxkBsm1pyja3zrmJp437nHKp8K7hGZr+rJw6l5euvvzbDRwwPlBEJTfmxcM34xwKH2GnZ8mXyXtPREG5+xswcI4NHH31UOOht13tK5sudpN1IwAF6Gk2VDe40gSDbFnceLnVeYDRywJKFS3qO19bK37zQ6k7HisFiEKvZb5GpsTgyZO1kqYKiQnG5V1XXGBLgQn7dra0EIB7Owzn1Wgrk/I0VoUCu8T/Ndmdho9EHsd3Ro0ebrl1hlquTDldsnKegwKPFdFsCErAAfdWq1eakP50sSVzqkkbRQwHURDFNZmRepa65tNTsvvvu5tFHHpbSwuIOHfz58Bq6iLs92yNbCVzGCQwv5q7WfKMY4hFCQSXBC0DE6gToGbc+ezzvnTt3Fk/EqaeeajYdtmmDdq1cE/DT7PC1yscae8ZCPIdV8nxrhjptfrl/oWz1t5KVJaJgo0i88uorkm2uyjFKdfdu3eUcyBVOBjbkR2jDToaTLyLYEzXTH0+c1L7n5ohSpWWH/L161Wrxyl111VVCGIQsYGxU9z8gv/HGG0spHM2R4JlvFS9LzMl2O7SmBBygt6a0m7qW8qj7MTdiiVgAW2yxRXCUuszVpc7Lj5uOeBqLOH9rwgwLiVKwsmiqGxAXHlY+i0GONE/JlH7Syqhl1x3zP5sMg4GoNc75WeAAc8al8UcWZ82oZh/+j5XDQjd58mSzyy67BHHGDr5L3gF6gg+hBeg//fSzGbP3WCk7VC9NaUmJKe7oNVxRnnYUPL4HJAAerL3Jx08y+fm5pmxVmSksKpRBACo2kCU4svh2j8h8X7xosWR649Gxu/Pps8ZvPD10QTvwwAMlPIDSoeCtQGxfXFuwarw9qmUeBVjFpe2/g5FAD0AS7jr//PPlHRKPWE11UMoWNmHTp3cfec4vuuiiRpUh26UflJiFvXdLvQPkMjBm5RHgXWReHrj/Abm+EAXV1MgPbn4UHzxzfzzhj8LfTwOYrt26xjcfbq91RgIO0Nt4KhuLoZMlS2x8yy23lJdXSoqyIRDxFjL6jG+33XbSLIWXHvDUxdAGYlyoWBxKJMK5iD1K4g5ZwPVhk5WdIxa9WtZSGhMOi+tWPQFqZWhds504ZyfUKcGG3ewCQMfbgOVA4tx5550npT6QdjqXe9MPoE1KYjP5MV/Zudnm7rvvNef/9QKRr1qMmsnNHGm+A8BOchwhkgEDBoi1N2zTTbyLt7CHxK6LBhRV8eR+uL9XX33V0ATllzm/BKx26mXieaLeGrKcwYMHexSqUNZ6NG+xx95UQp6dNOZXmHDKSPDHOtYMdoD2lVdeMRMmTAi6E7K/yhxgxXqGLhmudm3ownmxxIXtriC/gfWsCYhaXcAx8+bNE3KnE0880fTt11fuk3eXKgWaulx++eWisPF+ahWK5B3UVJvnn3teMv1VMYuWeMu+La64tfHa+nu8vAP0Np71xmLovOS8wMRGWcAARRKE+AEMhw4dKrFEzWS2rRRdGHShEQ5pf/H7+eefRRmQUp+8XGF3K/Y7WRE7p95cMqArKiSBCgBggRH+av+zxNhDIXGJKo2lXf8ubsMcL34vLS8pRveZZXr07Cn0mVDK5uZwrZzYi3Ibz1FbXl6fD1vx47PIvb7OnHnmWea++x8QGSsbnM6FJB5mZzcoV8NyB2iw0IsKaUMaByg2QwD2860Z54Aern2U1lmzZklCF2RGeJpI/CJzG2Y4lBAUVsrR8FRhOfNeRCouTQ1PiWFU0YxMkAvamtr5Ar63TBVcDT0ooROJqJdddpkQy2h8n33tPvMoH9So77b7bmt5PbT1qt4L4w/eX7+NMZ403PsknpIkuOuuu8r9L12yVOR07rnnCqc7c67eMt5RlAkU5//85z+SXNegl4J/X6qAu6S5ZjzYaXqoA/S2nhjLSrBdcQxLY5myCPl16B5hS26DBSBykbIbNgh1pA/oLF4k1FE3zkIEIOTl5ZvSVatl8WRhUG+Aumd5+VlAUCRYMPgeaxBXuioM6j1QL4A0bampkZg8Cw4/Wk5D3Lx3nz5ilbWWhdjWU9yc6weAGPGcMH8LFy8y++473nz22XSpPddQjCpZzBdzpF4dxoGFR/LU3nvvZaqrKJXyEuJacuMeBMRzc4O66G9nfSvPG2A17cVpUpqmyXqEj0g6gyQHchi7EYqWcTaVwZ7QvTRV2hURBrOVkxnTZ5hjjjlGykVxdWsGvvLN09gF4hkUpyFDhzQAdfJjsNL1PVVvF6CuoQQU6uOOO06AGZrXK6+80my//faeHPNyzZLFS6RUj1CFeuQkD4CqhvIyc8bpZ5gbb7qxYbw+wq3vytoSelLaxc4O0Nt6mqwFRUtZ7EQktWrEZedbyvo98U6AMpKsQm7JcjUqLSWLDW01cWEC0itLS0x+foGprasPGlQADOrax7rBdYelgIUg7HIlJQLQWFTPPPOMlEqRZEW2rbor1f2oFr2U2dBQIzc3KEN64YUXzC477+Rc7jGePxtENDNa5JuVaabPmGHGjh1nVqwsCRQmTqfzh/w9Tv0CUcBQ0gi3UDnRuXNHAZSWJvbhGuI9yM4KQI3nli5+xMRfevkl07tXb7Ng4QKRBCQqJIJime+w4w4B4Y1a2lJymQCnvHqrVMyNWeqMUys5gpI3/yANE3Cs0tCyL2AN0GrpG78B947FXkwbmRNKuPTSSyXOrYpWwObmnx9XPBsyAtDZDyXm5ZdeFiY53nuIY/7xj39IuATFh5yH//33f/IuE6qANla55rkW7/qMGTOE7lbzY8QLYK03KeMaaOs11F0/kIAD9DZ+GBollol30YqDPIIXVxb6nGwz4ZgJ0kxFOK9rqqWpR5eu3QSocbHjkiWpqlPnzpLcg2sPgOjQocgjgTHGrF5d4deV50riHtY24A75BtnKunBpXF5aeK5aJYCumfGwcO26y86tYiG28RQ37/KRlrnP5AboPPPvf5ljjplgQhmeJa6NO5hbPivJiSYqsg8hnCuvvEy4AHJ8Fr+WttBtnnNKwVAM//znP0tmPmNF0SBJs0NRBylFO+OMM8zAjQZKprfNq9AAyK2+BQkL2I6Xayy+iZPYvebZTXMCli9bbkaNGiVcEAAoz772NGA/3gM8In/5y1/EEyF9FXwuCcBbs9AVWHUtAOB5d1DGKP9EaQbEiaeT5c47pNwQJMjdcccdMnrtnKelbShMeDmQm/Rh90vh9LquG2LCT07aH+AAvY2nKBLQZTjWgsOf2tFJM2B5Ee1s3Ki3YFFOKp0nizxNKgBh2KeoU6aMrLrGy4BmwYeEZMOBA6U0CO3fS7ajBAeu7Qq5VKHGXg2JOuWyKLP40ODitddek1pdPkMIonFdQIUFDdKToZtuKk1gBm64vjf0Fnb5tvEUp+zyGkdXT851N1xvpkw5z+TkeuVVykNgNyjhf3hHyIUA4MnShvQH5YzzZWVltIr8tVkJrXgBbUI/gSeovk6s2ilTpohFS7MRASjfNd1AgBFu8FjPjnaX07h7ZNw4CHPZ3PUWBbPtLRP5+x3rAGvkTMczwBowhZqW90is86rKoH3tkE2GCBCP3298cF/SaIZseivTnsoWJfjhM/tQxjflvCnSXY53CPCGuIn7wNNBCRv171Q5aGgLlzueDvJusNI5pw3eNrin7OF0J0oLCThAT4dpiGZlJ2KBRACiEsFobA1XGy/01KlTBaR58RXQyVVToCbmTVY9GbTEWFeuXGWKizsY2MhY+LVTGsdUV3sUnEoSY4tx+fISSXaiuQXlPVgwAD7UlCT5YHUccMB4RywT77PnPx9BYpzIv9qc/X9/NnfeeZcJm5C4fUmIIvxh9/TmEhp33mqrrcw777wjliONc1orhk4iF2OjxwCATcIXwMgzgQXL+HBf82xqmRnKn3Z90+6A2l/AdolrHLoxUUYCuIYANHFQ6+0jkzqVGVEojDsUBd3U9Np2Rjo5KR98+IF4GNhfx2vH1inXJPOdRFbc6dHKA21AFz23Piyyovb+q6+/EqWnf//+0jxm0MaDgjHRnx3OeSkfraqUcSihEIrzyFEjPb3Zpwl2rvZ4X7z2t58D9HSYsybA27YgFKDV9RgtYSq4HcuSwUXIyw7nNQCrFj84UVtXJ5o8ALHjjjsKfSRJOELFCemLv2Gha10wndN0q6mpM/p3ZaXXyEVK0YSQxsuO59oADa5CFjv2Ly2F6a6oVazDdJji5owhWqY7gHD85MnmueefF3csc4PCBAkRc+A1wcmUhZ2YKr8B0+uuuzYYSktnuHMhde8+9+xzEm8m9wISJCxOAJpngmxx6suD5kM+oUuQ3BnNLe4rNUpj3Jh8eWeILeOVou8BVR4ksqFk8kzyWzsS2s2PGBcyRBGhCRGeKjgfoJwFlHv16iWXRNZY6ZRi4nJXDgaO12RElBTGgMICPazStapyENlqVcFeO7IRgyd+Do98l85dzCWXXCJ89126dhH5wjS3//77m7nz5grBDeEzytfguUc5x1UPrW4QP/cVxKjeweY8qO7YNpeAA/Q2n4LmDcB2w3Im5Z9mMVHGKX4/9uhjkoQEuAoA1NaIi5D4NslxB+x/gLnmmmvMoEEbicWupWcZccQY7TvQvueaiNPU3ZEm4EpnYs+/xGxzcoJkMG3Og+UGQK4oWSnuXeZWk8eEBtUvM5SOfZmZ0j0MZU1BMFMbh8QeQtN7+AqpZmCzs5KyoEgQhqFUEcAE2LSPOUBHkiZJcJCgAE7KdyCERpkZDVzFyr+uVRuaQKYNiJRUCWClUdH06dPNhx9+KCAOdStjYR8FXT3O5lRQYiXleVfWOgBdvQcowBtttJGELlCCsZovvvhiUZZhZWQulMCHvwFZ8gZwx8MiRyMjZcizy00VYPmtdeLIBE8XCg/97nGn48LH06JkUpSGHn300VIfb5NLMR8A/VNPP7V2B704cm+a+1i441tfAg7QW1/mqb+i9XKy+PNSs+jpAjH7h9lindHgAS0f6whXI5Y6bsHJx0+WWmAyoNm0haRNCBL3oJXFTJE9xoEO0GNLtkHykl+nDDjR1OO1/75mMjMyxdIFqJQuVCoLKivFsuT/zC2AQ3UDHh5NvGouuYgmjJHs1qlzJ7kZbR0KXSrWKzXbKBcLFy0UcMOLgNcA4hSqJ3C7izLqN0Ths9baA3hYrMKa5id12d+xL98D2jRPQXmAC56mJzzfkpBJU5r6Oul5oCCuig/jUqCODFWpp0P7yyupkrrnkS3y7tu3r1j/eg/cD4oL51Y6XmVNpM0wSalY+6p8a/kn59USPdtqp26d5DZ+VNEmqfCCCy8Ikt1uveVWg+ud95rzcO/si7L0xhtviBIVyDeCIS/2E+j2aC8ScIDeXmaqsXFGJgn5+6mWz0t89913mzPOPEO+oV6Wl51FBw7qQw85VNzscGPjklP6yWgldHGJyornByGCWGZ6XCf+ne5kh2OsREesMiw9FmsFKX4DMEr5CxDhiWE7+KCDxVKzlYNGO/0lKGoFc86nPddx+/JcwUg3f8F8OaPGmHFX05L0uInHNehXTgwZEMKStYlWUEB4HqUED9ex7wEgEezf//63KKrE57GCNfbNPprAJtY+3dc0CcS6Pw0j8S9l1vNyQzxiJC1Ti7TibRIfr1VwkRxfuqpUauo5L5u61zUzHQX6uGOPk3g6yoaONzKcpveo3hSsdAiB+M3Y1ltvPalBh0SGjSRUclNQltQjw9ghofryyy8lrKYtmCM9PglOt9s9jSXgAD2NJyeeodklL0IH6neKEsupoEBe+j333FNif1gtLGxKBwppBxZU9x7dpf6VRUgXzMhSnXjGEuyTSNZ6vOV5CQ1g3dnZjnPaSXHEf8luxhoFRHHt0qhDGP7q60Rx07kGbGh8Ap8AAAE5kFrTzZaU7x3iedEMb9jezjnnHClLw0VMLBf3MGPm97XXXiu87QqgdjhBx6PxYyxbAWc/PLBo4SLplf7kk09K+2Dul3gxG54nzRtABjQzklKxvLygYZE++4AesXyVk+1qZx8NGWloivMriGtnN23pqm52aYhUUy3zwEbiKV4BscD9OdHOcMgAOlutYZcD9F2wYtzqSWA8V199tbnwogtFYWC85CScfMrJBk8I5+F54H3nM0RQS5ctlX0pe8OLoHwVrcLX3+wHy50gGQk4QE9Gaml0jN1RibglCwCgjBZO8g8lLt9//72U1UA+oQsaBBX0We7Zq6dYP1q3HNDENvce4wV1B+hNS1rDKVZ7Uw7AmiVu+sK0F6SdJos4bmytQVaLFPrPIUOGSC301ltvLZav3d0rYZd7tHkNrWnq8svPv0jC1ldffSVgTjwZqxTrHMDHaieervFurZ+3KUpRDrCOVTlFkSFX4OGHH5Y8gMWLFwexcE3o5PlVIOZYaWGalyfJayQL8oMywf7q4sebgZJBeSVENyTO4VlQjnSlVZaqkNWrA2sbRYDkNFWO1BOgTG0oGVo/z5xwTnXnA+woHoQ+UHigYeY+lUAKN3xj9eG0l2XOP/n0E1FEcNtTuUI4hbHCMYCCjiy4T8bBmAhFeKWKGaI0BFnuLo7e3FUu7Y53gJ52U5L4gOzmERr3Jm6OVUaJi3JMs8CyDd9quPwfUFeGN7XMg17YWiPrADfxCUnlEZa1Jq5Uv6EJYET9MyCHO1cyrP1ER6xjvC9kY2OpKWgDFF71gte3Pqn8hQiOBDEsM0ICEtREk8n90ccfCZBruRzKJNt1114nVinX14Q3/i/x3YyQJMUxLlUqIW6BrIhYO+CncWksXzZVFkLGoyfmfkn6GzlypLQSBbgB9GhKKkoCrnJ97nXKAFbi4bNnz5YMeNzVuLOp35c4fm6uADTgCLCTv6DhK22pquNDgRYqZROWkjPGD9CzoeTsM24fCYf17tO7AUOcemLsXAHlnKcvOvkwKAZ4Pujqdt5fzpNzXn/d9ZLVDpDjNeD6yPPxxx83Y8eOXauhTdLPQCqfb3eulErAAXpKxdk2JwPQpde1nzT04+wfpRQItx4Wgr2Q8DfJUSxClOSwaSIV2juLiNYAx8X17BJsWnbSLQtdm4SohXXlFVeav17wVwE2pXnF4mPuATSSG9Xai2b1JRxDj0h4BBCkyU9Ojri/Tz75ZAF1JbbRBC4sZax24uaAt3Qu85P7AEmlNNYYL8/z66+/LkonXOaava9ucJ51lBh+qAGnxhuKYrwRKCz8SPtgwk++AqJZ60xWg25tVhc0bWZjZ56rexq3NlnmDz30kJSecQ2UJRL9kD9/a6wei1mazNCUiCRBv0ERIAzhC65wLHzY8a6+6mqPirlzp2CuNMwSmeDK/eNJoAwNTwVypwkMTVqQwYsvviikPQA6ShTudo5hHcArgtJkKwst0uu+Zd8Gd/YYEnCA3s4fEbXIWbB5ebE6brrpJsmIlTaovgWElQ5nNgsSTR6k/7UFxiwidgze/q5JEdkuWGfNp/xpWovLPSMUMKjRG5vqBBKxsFJxM48bN04sMrXkWcQjmcHUo5NwHbJlnSu4AtokpOEt+PSzTwNSEwShpC277767WNkAoGZ021YzYImCCegCVFihWMSEDyitBJz5TsmJAHEy/HfYYQeJDTfgYA+FAvc2Y2R86mrWybGpaKNNmL4L2pMAxQBgx+NAYxsUk0WLF0mow+7fzruHGxw2NxRn/sbCp5yMMjPc+1jvuNzVU8K9kQ+AV0EbKTWmaPGus1Hqd/rpp8t9Y+mfMPkEqSQgIY53m3FyLvXYQA+LJa+eFO7H0b6m/FVNixM6QE+LaWh8EJqcZrvCbQ3eZp1i0QHMoZnEKtc4Ku63fn37eZnFxx0ni6qybtnWSJqL4nc5PBt07UWYGDq11QD4b/N/E/cq83rnnXdKzTLPhZ1f0RzhRXKOq3XN80VSHsl2ZJxjFeJapnoCsMMSJm6PcgkDISCDF4n7ACzVo4SCgWWP5fvUU08FPb5RCLRbHHXf5IMA5Hgf7JbATd5bCpRMFCJtQ4slTJIZQM6PUsuiPOAxwKuAooErn3dXy9Vw40MOQx06oS/kQwIdvyktox8CCgtkMeI1s7jX+du2rMkhwBInAQ5vCIoDdfBY7lA74x2wS+545++5954Gcnf0r815I9L3WAfo6Ts3wcjsenAWQyENyc3xvvcZs3iBsb5pbKGxPiwcMm554a+44gpxibKQYsmxICZVZ94O5LUuDdG21mxwx+2ORQa5DFYgllqvnr2khItSJuEiSLAzWVNyU6sepREQwdr7+KOPJZudEA7PJHFs3MhYoDxjJGbdfvvtZtw+4+TU1FOTmKbeA44hTs2zibuYz7ilO3XsJOCPq5qEPlzSuOxpqRoQstAmtKxMQLQlAV1DUIA3VjYtU3G9a7a6eiKwisnch9WNUjGt9ed75oHEOzaoWOmTPnfuXLOyZKV4IJgr5IjCjVxViVcue5vTns8oF1jpNE9SRYI5Jz8Bec+ZO0dkiEeAtYByNnIQbA+c8tIn0rluXXqv1tV7cYDeDmZWtWnAnBdU+yar2xNwv/uuuyWDmJd2xcoVUi5D8hELDdo8iybav704JBxDbQeyWteG2JhbXN3CtNfEPU1SHJY5LmF1FadqsdaYvSqAgDsAhfI4bdo0AXMtWdMSLuYBTxHWu1K8Mh71NFFCSQ35XXfdJdY51iogBHCuWLFC6FYnTJggtdfrr7++KKA8r1jESnykCm1LArq2TuUauK5plqI9z/GCac0646bmfo8992jQXMkGUfWwvPLyKxLTJh4OOOOGpwoAsMdlDsDjFtf3Mygzs3giVpWukkS39z94X8rzSNDr26evyAd3Psl4WmZHC1WeEdYD1godh3v/17XVwhgH6Gk+p7bb1K4fZVHFOmHxpnQFliisF15mFgR165HtTNLMhgM3lFIn7eaUcPw0zeW0Tg/PKi/S5iKi2GVmSqnSzbfcbLp26WoeeeQRYV4TmtIEKXtjyU9BgOujPMAnfuNNN0qWN2DOBjCReY1lvu+++5p/3vfPwHXMc6y0w8TcKa969tlnBew1nqzJm1jjxIi32GKLoMyK/ew+4ii5Cnyxxt6c7+U9oY68rk4S7/BGqAdMud85P54EugxCYWu3KxYnmtVrHcBl3LjYcZGjGElmf1aW0MliSauHxQZ1zqOKvSpWjz/2uHRFJOuemD2KPOVs5CPgnSNZj43ngbER38cYaBbHRHOE6Y5tcQk4QG9xEafmArZWLWxcZAobY6a9MM1MnDhRLHNceCyomghEBiwxu6FDhwbsUXwXMG65OtTUTE4LnyWStU/Lu5hLrLojjjhCYtR8xu0NOAA2DSzZZMfoPyPQuWJNck3cvRdccIH59TeP7pRsaqmMyM4WauFxY8eJ5U3tNyVzKJ+4qH/77Tcp06LUjrg/7maNk6OAbrP1NtJCde+99xYlQXnX2QflhWdcKU3tuvVkby3e45Q7nwoCzV5XuljN0gecUZzJHFclQD0ktiJNKR6eMsAZtjjkCACj1AD2KOb8D2taZSrKmWWda7MlPAXkFRAKYF44B3NP+KVzpzWd9/gOuR919FFyy67bWrwz3/72c4DeDubMdrXbVvrUJ6aKK53YIxo5rjc2FkA0drKF9x67d8CtzXnEXViQv9ai0w7E8LsdYqM0vGEj7H+0zsRCJJtcGeCi9hJPQoK2hwg3L4BKQ5Lvvv8uICpSIMHSBMTJ8iZZj/+jPHbu0tm8/NLLEiMm3i/VGFWVAjpYlT179JROgOR4YEUKe5rPeKj11zbPu95GqzCe+YQ+KCO0n1UvA7+1TSrvFArMpEmTvOYy2vTGp2UWEp3srAZAunDBQsknIEyCOxwQRg5Y7FQEHHrYoYFr3M510XkFlAFqeOHFSi8tCcrUlMMf+SNr1gNCH7SoVS9H0tTOSTxD7pDWk4AD9NaTdVJXsluksoioJo41BvUjXaXQ5sUiI9ktK0vqU/kOy81uaqHlQbjdUpUBndRNuYPilkCs0IjdmYvFHks4sBJT4HZXMBHwzMuTPA2y1gFkEi55vrDKldwFC/Mv5/9F6Eg7dupoli1dJgRHZK/Dtc74ABl1z5Poxvfjx48Xd3WwRbQUtjuRaVvS1qjQUGub92znnXcWQNeaduVZZzyUCsKtL/kLWV57YbsqQRvWAMQALWWjWOlkqhNi4P3FS4HLHNc7QB2td7q63ZXdkfAHOTK41JXIh/efhEHmS2vh8dI98MADZvMtNg/aqLo1IO7XsN3s6AA9zadKFzIWB2kC0aFIrB0WTjpMiQutpsbrpBQKyWc6McEYJdnwdJPymbzU6glKVpzLPc1nf025EgPVWGw0IMN67lDcIUikSmWdsXb+mjVrlngBlF1Q3MTVVRK/x0O095i9xbrESmeDWhhSEzLvtW2q1oyjfAJclFmOGDEiqDXX5xilBPDjb7tmvYGC0xrPr3+NDz/4UHoiaJY9SglhAA1vAJaHH3F4wzalEUqJPSc6XyhMtDiFSAfwxf1OQhvKAR42FCDu32bRs5U4XPFPP/2MVAIwNgmpVVaYHt17SBUEctb/E+o44IADPH77/NygG2PavwRugHFLwAF63KJquR2VMMIuRWuQoewvDLg7oaGkdObNr4PrAAAgAElEQVSbmd8EXZ20YxPuTWJqZOKSmCSlS9meG95tTgJxSyCCLEhirtnZoihSS62Maljm5GxgrW8wYAPzzDPPSHY6GyWUWPLUXysfgjYiAQxJ1uQ5hRiGTYF8rY5oKagjj/u+G9kRzwdlZoQacInzvhHSUo8DoE4N/YRjJwRVJPFavyjX8N5zbixqZIOlTjgCshisb2rabXpnPTdKQV5evljjcLxj7WvGPGuFzW3P2kCJ41NPP2kqysmvyDM11TRzcutDc5+PdDreAXobz4YuljaAqzaujSuIebOooLnDkkWzFeJvZLeS6c7CSrYx9abUuFIHK3zZfjOGNr5Fd/n2JgEL0NWi5pnDNUz7TgAcIhuABKDHqiQpjAYwlJydffbZUlcOOGl9PI1PqDEHqOgKxr5kc2s/cgV0D909foXgc1vKz7fQv/7qa8lyX7J0SUD1yr1jDVNyxv3gNVMFOl4PCdY2RDGU50Gfq7S2XGfYpsMkgRB3Od41u+e8ZqrX1hCG80rmmANAnHlh01AcjHFwA7AuvPDCC6Z///4mHws9DA9/WwrXXTvVEnCAnmqJJng+uxaUz8HC5lsmqo3TNhIiCdyXLJpo82jd2piDLGeSkSj1wdKPFXtNcJhu99+TBCxA15jw7bfdbk47/TQBBgUxwB5rcuiQocIYpxSwsMYF3fv8rGvlmyc5CxpSwgMaQljLOk8jQNf3c84vc8yoUaMEfLUslOx+TUCDwQ4XeQN+9DhCAtqABeCedPwkecpUWUIBOvGPJ4qnA9e5XYqoYbO62no/r6ZGFCWNpaNMoSzZCYgYBGTWn3Lqn0xtDYl6Ds3XtdfaAXqazKjW6arbXeOWLIy4+ajbxQWn9eUsKlLDW1Mt3dOIVUIhqUlxqUyMalMRxWrDmgYu2TaVT0tcPMJCx31L7PW1114LGOFIxgIwABrc65DD4B2a9+s8aTxCLgdgJ5SpFeVCGgMbGmQ0uJC11a/UzPv5Hw0s8jSx0NWDxntIDJ0sfe4LoORHqVdRqLU/OzKJrCFvbJqULAew3WSTTYTdrT5cLxS6mknPu4/3TbrmWXF5dcOXl9E1Ls+89OIrEnvXEIcmxmmdP3OCUkLDm2w/FOcs9JZ4gdrunA7Q2072wZWxVMTT6GclA+aayMJi99Zbb0n8S1iy8vNlsQTIsXqoO7766qulxtSOs2nSTRrcXvOG4AC9efJL5ugImQNUJG4B7JRHaacwyiQpN8OVC+gAbiifWlvO/iiduNYp6cItTXa3ZsAztKBmW14Aa7BpAujkt+j94FIniY8YOooISg3vIwoLMiGHgEx4zQPQcrVYU6AkUciSODhAjLLEew44w4cPCONC1yS5QHYZIVNd5TFI8gOgw96nyXWcR8sKUfY5Bwx9O+28g8Fdn+Vn5AdjdApyrOlK6+8doKfB9NjxNrsHMkP77tvvBMxnfTtLGjkII9SKFfJi89JSh07iTEA2Y/XPtpWENLjN5IbgAD05uTXnKEvmWKGwwvGcAQbkayj/OBYkjVJmzpop/yMRE5BTchNAjs/qZtde4pSzBaGmxoA7TQBdSViIWZOJjqcCkATUtbpEgDsrS7jc777nbpF8oAjEKB1UOXAdyF/onqf91SkF1EQ5Svv4Tvs4aCguXL8mDl5XGxYvCqCujJEoI3j1tMMb46Ru/drrrpZxqjEha0Uo1FCpas4z5I5tEwk4QG8TsTe8qM3cZBOCLJi/QMpRXnzpRXHBoblrbIxFhUX2Tyf/SU5ml/gsXbLUdOveba2OTWlwqwkPwV5woh28VlZ05E7O4khY5kFCmjGSyQ1fPF4irbsGLLBMeRb5jJeIsjU2gENd0YAPzy+dwIiZR5LdSG02zVWizVGaALoCJ2NFkQYsZ8yYIfeq8lBA79Wrl/SiH7XbqLiJm5Qch+tQwUKnNmVzBNhRkFCUOnfuLFY63dTU3c9+JLZlZXt17xXlVeJFQeZ4C4LWsf5YNQSCa5/yws0231QUK32HgnfJvTOJvzNpcoQD9DSYCJvxSq11OlPhGlOOdtzt1PcuXbZU4pGwbmlWq3Bp20l0mZmy0LYmPWZLiTEWoMe6bqo5zWNdb5343rLQv/76a3G3//zLz+IhEqsuHPban+bmShgIK1C7+AEoAAdATZIW5VwAhcZ/5QShtduDriW3NAJ0iUmLa7taEvquufYaqSrRFqokCaLI8Dcc9pT2wdgXD8WqnRSLFwCXPfX+ajFzbXW90wb1jjvvMITTtGOiNyFwUdSZ7JxMU1lRLcoXFQkoA2S4k2SnPPnaWOaaa64xxx8/yWT4HoQGoO4Avd2+xg7Q02DqNI6oPcp5uahNZXHgpSRuyYLBAkryDIvKeeedJy86CUZtudn1tprYJzFHn39aF28h4fATcWySDLEG/QUEZUaoKn3aT7sxBoBhk+eQ4c8PgMKGbLBkWOikXM8Y+Y2MdDycj7/Zoik70WqHtVqgwZj9RTRV3czacv7kVmhA4i/s+hkwwgIlNk4iG0Ct3f3I36BUC4+RghrPLp81kYsSLzq/4aZXcLK9KXqu9qBwqcLN80kvdBrgoDBTvkeoQVup8jckO3Cxn3HmGYGHLJJmNbJ5i3ou8AKQOAhJDa52EuT4jezxyCFLEhBHjxkdVVmor+OZN6auLiyehJdeeklybWxGP+YNcN98883NW2+9afLy1hDXqOLCfLnWym39ViZ3fQfoycktZUepFq9ggpbO4khvYyx0mLgg76DufPGSxebMM84UFyaLiFg96bBFMGIpSMhC7gM7wKu80gHTWdiINQcQALoKkFggc+bMkWYen332mZQK/fTTT2bevHnSHIMFiQVV24Rq8hUyIcegd+/eZoMNNpBkLTjOIS+hUc16660XcFmr8mFbJqpwsIBzTm2AEyliFna2dYW0xwZ0tRiRD88h4ETZFHOkXcGU9lVjyDqvkJpgxe+yyy4SD8ajhNs4GqDLMxJeo0ikw2Pc2BhshRslhoqSyy6/TCxflEqeXaWDBUAHbjhQSHhO+tNJQv9qKzLIMdKbJqVv/rv80IMPmeMmHidDwQvAuVVx4FjK4/AA8BmA11py4ueZWSEpR8vMzDCvvPKq0OlqPJ6QHddhzlAO8KBce+01ZsKEY6TUzmaPVKVXFet0nhs3toYScIDexk9ENL7nBx94UOJgGpvTUjRKTlgoiY+niwZtjx8QUJ5tXQzWaqBhWeR8xwZww5X94YcfSi0z5CXaVlKtPhZ/Yb7L8pitAHNAl03/r/syBt2fPtFsWFLEIQF2WLlGjhwpYN+9e3dZ4CTe6DfVQLY2yx4WFIsy+8n1tPlGGz87Kbu8lUipcuPcWIjEz1997VXhGFc3OyAmnPF+hy9+Mxd4R/r16ycW5rbbbSsxc/ZbK0ZrDzzd3bu+bFC8hZExM8P8OPtH6UWu1MsactD3FI9an959JPmMTohk+aPY8n6giGp7W1UUeF6RH//n2YdeFxlra1nkp6xvgDjd7ri+5xXJEnIYAfRM9uM9Ccn/9th9L3G/UwaHh4/zoFgzJ4xjt91Gmccee1Q49NVLIAqdI6RK2avV2idygN7aEo9yPa05x52Oix1X+4zPZwTdk1hkcZFpOQrAYmv1bX4LUeKdAd+0T2epCxJjJbno888/FxCnJzb0oAsXLpQFisWGzV7kbBpLTfRRi4gFjkWKWGFGKMMr68nKksVL9+F8fNbz8D378QO44x4G4GHQwm2vrToje3ATHrBzE1ql21dLT641d9rZTJWWuXPmmtGjRxuIYgAbu285+yBHZAX48BuPCB29Djr4IOm5rWDeKAscJ0lzQFePhQ10zDtJZeeff768h9wf7yixdEr5eCZLV5UKKx7yo/McPwCn1t8jGzxVmsyKFwp3Pj+43TkfyijPNF4nPAMCyNVV5oD9DzCPPPKIyNfm9dd6dLXWp73wkuQ/YI0zR5yTsWl9ekFBvrn77ruk9FDd+pGMla3RAKelH/Hf0/kdoKfJbBM/Y9EkNk5fZRZLAAUgxH0MtSPWpU0BGS9fdEvfIoudXXPLYs4CT6tGgJ17wFVOXsAbb7xh3nzzTbFEoK4Nm7C4FmVxysz03IK1NfI/wgwAu1rj0poSS5okJUpscEv6cVt1u+t30hWLmh4s6lBG0MtbM4RVJiyQuE6x1CHmIZELgC/uWCxeEEBM3MZWnD+w5uNgAmtp2Tf3/La7Xbwt/nOHJfrpJ5+affbZR5RMte6QhShQNZ7FqmxkfD7rrLPMxZdcLKDFXGmbXsHtaCVR7UB+yIR701g/zwQyQgaEI8hqJ9RAoirPivYiF8V15QrpQtelSxehb4W2mR9CP1DhEkbCyiesBNMepDx4QrReHMVXGqn4XdP4v7rMp06dasbtM64BRa6yv9VUe54y3ilKXl9++WV5Z/RcjJe4elnZanPQQQeKErb+gPVFuVAvBGuLvF+RderNfeDc8S0qAQfoLSre+E6uwPzJx5+Itoyrk027JkHpyv95ubQNY7pQu9pWKp9ZODThjLESC4eOknavlOXgStcaWRYc3LQABnFCFjOsEYCcRUybYODStGt/8WRwHiwN+oHbRCbaYpb/cTzXYlMgj/ytjHtq4VN6tO2220oDnAMPOjCYQNsNH6nAxDfL6bmX/Rw1yOfIzDTPP/+8tOBlU8WK+VIFS1zuNdUSN6cp0K233irzpvOBEtQocUx6iiPqqGzFWTnUua9ffvlFQP3xJx6X4+hnToczNqxiTWqTfI/6OrHeVXFVr4UqtSiVPK8oAeTMaBIi+6Mk8D9VeHmGUTzpwZ6fXyCsb5WV1SYvP0di6GzQumKp0/Fu7LixQRY++ScaYqqsrDCdOnWUeTviyCNEOVCvloRX8jxvmdvajwQcoKfBXLFIYJli4ZAZjNtXeiYXFppTTjlFkuCUGxtQ197Udu/ltrqNoJbYj2szPiw0SDgIEfDDIodVoKU+mgmN+2/99deXNppbbbWVkJTgtiXmSEIV9y/Jcv7GcQAL1pEm+BB/nz9/vrjvsXSgIMV9Ceir9a/HA0BibfnWvbg1/QxitTRREnB1Dt54sNlpp51kwR6wwQA5hb2wSxIR4YE0dxnHfC4sl7vmZSi5EbHwk08+WSxGTYBDftqwRUGJcBBc5IM2HiSgoM+lZsq3d8ISW+lRhVqB/fvvvpeucby3KKZSqWLCwuLIprLSz9pPXao+/JAFz6CWk0ECA/DzHcoRzyyWOu+Khq2QJ0rvnXfeacaM2Vv2q6ysMvkFuUYy3b2ydFO2ukKOwUqH7Y9rAuisL7xDvAZVVZViLEDbO2DAAPFE8Gxr2+WYz4/bIa0k4AA9DaYDgH711VcNdaZo7Mq4BaCQ6Q6woS1HssjF29GppW+RBYBFhjjdu+++K4s7yThY0ZrQI7XIeXni2t5ss83Erb399tvLIsLipEl0NtGFlqrZ5TR6L9rYQy1sBXuIUKidhjGLBDtqelkwNX4eHB8Oe25hodKtFUsT1zx/8391WWKtX3jhhWbUqJGmoqLS5JONHKJPedhkZLZ3NG/Y1cwGdOR5++23mylTpojigjwAGZWjKkYkGtKUhBwE9pOkusyMNaVwaVJPnvQ7EFHBYXukFPjIAbnqqqvM008/7dV+++EI9QZpjF2rBDQrXr1HPP8Q8+DpUEpZTbQjxMF+GqPHtb+yZKXczqSJk8ytt97mJyiGBNTpc86mLVKrKqvF0wKbpM6hEgJxDak0CIUkJk+iXWERPPvVJjcvZ915xpOe/PZ3oAP0lp4za0HQBJsgQz2MhlwlrmOaL5AQoy4vXmTc1Nttt90axqdI/EhBDDIe8gt7EbOJMPT/dIKjacU///lPac8IGIhFW1cnCwbW9ogRIyTZj4Ufq1zqxTMzRElpatOactnH6sKldcwAjCoDWiKkXgIsG7rToRQRu8dqZ0zaXpLFs96vTWdRU1cxC5/WVXN9xktjHBKbdMGsrPAsdLKJ17Sy9BQHLUFKF4Ur1iNut/C1x/zX8/8qfQKIAUNoRA0zcsGK1E5jV155pVRk2HSu8TxTscbUXr7Xngn8BhTvvfdeSfhUK932bGg1AM+Ilmry/uMRwirXdqzE3anA4J2hyoA4PXFwTYZVQh88WTDCsUYESqi6yYVsxsue5zhKCXkXMA5QEMgdYQ7r6url+0GDBomXYePBnpeFzbVXbS9P4ZpxOkBvhTmzS8zUZedp0RXyMlFXeumll4prGmDBvQYvNGxOSpQStZQkBYBu3756ADSxjEUC13ZAXuMrICwSmo2OFUyMH4scALVLxnr27ClavwK5Jvco4Ilc/FKwmNMQTZmxDlJFyC4/42uNd0+fPl3KqQgBkKCHnD3SmRxTW1sXKCHqRtZSOMAL9ykLISQrMHmxFXcsMqtXlZmiDoVrDz1sRGmgEUl72ALXeEYoICwhvIB1fsONN0hil7IUkufgLfZhoSkFwAZuNFDqrVWZSZdkzdaSPe+05Hnk5khJGxnwAC1Jb9JtrrxcEjQBbe0ux7OnXiB95gB5PFg8YzC97bnXnnILM6bPkNDbhx99KOWXUpte6ZV8Mkdk29vPmia0qWcLTwLeg5NOOkkUCTLweaY9DwLAXyteQc415bxzzMoVpaZT5+LWEp+7Tgol4AA9hcJs7FRBn/OMUNARDTDn5SbLlQQXLFwSZ9g232xzSXjZbvvtJG7LC9/SgM51orm29Z5YFAQg/ezleXPniSKC9fv9D9/LdyTucA4Sy7BmSagaNmyYZIkTm7MtaPaPy5JLwmXLWBkHlntAAuNnJmOlAOxYPAC7cGFnZQelbhpXx4phEcYqpSEJv1n0iJceeOABpry8whQW5cv8cIxWJJDZzdZuStoiXMpqoaNsUT7lJV7lC1shLmFCEyRwoXTijRk+Yrjcrz7PzLPGnNuLh6I5S4D9DGsGPIoNOR3ErfGykbi5YMGCwDOkYSjxYJmw6d7NC0PRnhUymE2HbSpDKi0plWoLtocfeliAmzAWVj2hDj4PHDjQPPnkk2bYZsM8Rcvv3KihD/6HB4lwyV577WXeefedIDmPZxyFtryiQpS2LbbYQpQRcllQGjQW3xz5uGNbVwIO0FtY3rqoRfK1Y8HhprzyiiuFylXjWbjCYIODnUtjXkEd7/+zdx5gVpRnG/62sEsHAREBFTuKsaOC7bdGY68RVOxo7MFuNEIg9oKa39hb1BjUX8QWRRNLQAQNqFhRsSJKEUTpsP91v2ee4Tuz5czunl12l2+ui4vdPTNzZt6vPG993jpqL+krHLE4Iutfzz/nxzkxPzVWGRSUb45/006HhcrKXQoLzaUOoQYuPikhACzvgpWrpBtLCoqoYKscghSADqjKtRhTiXpAJUIPZEyMnU2WuC8WT3ER2fDFmbrfpRlWL7wGIrDhuXkPgTagTjISCgutJ9UYg3fIskyjjOEGT0KT8PIIjBkz2p2Ki13lgZ06dbKSK3oJXHLpJaa4KCas0IdAzg/P1PEyW/m3L3NmiTN/pNTxUMiROn4SNsntANgVhiKUQR913N3kkiBHrXnJEutf7nk6rg0dNtSSS5mjADvz9KabbrK+DgpDqdRMeSaK3bNuB5460BQI1kGGrwFSoGWmtJEDgxXP/TKkVpTrrXzRhidIL4EA6OllVaMztan5gC4X/KSJk8y19tHHH1nJFguXBY3VS42pWjDyxcrMLvcQec7LUt043+OTuLB5TJkyxSxUamAVJ+ccnhntHiA/5JBDDLhVL4sVkFX+Ut0wQVWAXgnlrM8P/sP3P1j5EBYTiYck7VFKJwVg0aLFBugcqmWXcsLfBOhsfnpnMvGJl263XW/XrKQ4C8i1iYo0pMHTZybHI/odICIMBCeCjWFpqVUqcOy7z77uscces5+T5CbMc+bqqlTyxDq1HIyoBwG/M5dEepSxdjPIKMIl5WxofilXxPeS+bz63APuBpJJWYuzf5xtpWhcj3IJWNP1zq+Z9xV1rHSMCDwAJIridcLtvthqz4sN0Em269Sxk3v00UdNMYdK1u+8Zy+Q5/2mRptquKhSCQRAr4fJ4bsjfRfdWWeeZS5NqzWN6kNxT48ZM8bIJ0zTr8d+4LF7P0FtymaAK47NHTAUk5pcsbwHFJdbbrWlSVP38clm2JzEe62NL+aPrmoMkoAeJ+wQ/8v8U/KdSm0AFUhssIiI8RPf/+STT+IyIR+ksU6wUnzlRbXsKtciNEJCHe8rxQq++Icffsj13m5bc2lyTzwujBebeSrvQz3MvVxfkdWX3Es65H1Q3sjwVx8Bkqj4maxpudqTjV1MkSuNurJ5TV9yPUdj/dyfw6xz5kyS9hgZyfuj+VMOuD3iHR+INT7cG8WKMSFRUR4vQJq4OyBs+R0Fkaco4t4X5Sxrls/+cutfrDxWRoJRx5qVniEVgg/isEMPs7XetVsXF3EzRecHQG/o8zQAej2MUDIRDqB+4Z8vmJuM+JqAg0WF+w0mNTbO2HXngbrKTOLHrqXG7G/oWUBUlqFoBcApX3rhhReMcx1wQwGhvA6XIS5ZOOZxxfpWu9/ohPfzAa5CF39l45BQaJLEMFzGvdnwIK7BCqcGHgBns4Oog4O4L5soVgjxcDZBQHrdddezcjRltmPNk5wI0QwJSIA4SUT8rE2QODLg1qvXpu7ee+8xFjDVF/sWeaNwOUcWuf+sUsgoPzzhxBOykrmOOuooy52wZMmIdtdcwlinvrUfZVk3eA9FXaz/yHNk8yXKKbCqiSTrWqT8SZmU9avubHo0WfcoD5TIkYzI3CU8R6Id8reEtosusj0jmaviN17By0YJG8x0PFPz5pRpZroQmicBYqiSEveHP/zBEvFMSY72GP0frPS6mDT5uWcA9PzIsfK7VFC2BviwWCgTMfanRQstDk3iUZ8d+hgokbWaxQbnbRIClgzC1O4F/Livn8REKRoJe3SNmjhxolmmYq/iGyETgTKSZB44qv3Wp7qnDxIqT6swHyDXK1RglRuBR1mZWeLUnJO9/umnn8aEM5bUtny5uSHZ/KwkKGoqAgscyhTJe6Wlzc1CUSkQ2fBkKDMGKDNscAAX12rjFQPd0qVL3E477Wgx9Z6b9IwT4WSRNSYwS44VIPLk/z1pYZTvpn9nISHGDs8RHo8ua3Yxz0TstZB1H7HDlQu15BrjRv553CI10dikIq9XzJ6XWLvJNqv+eQLl2bNmu7POOstao6JUq9QSzgoUsDW7rmmS9MfTDwMRDsD6xvOSyQ2hvDTTQ4GKDihh8RaSGEefBZLuMvtNZoDs/1ruOY18qBv04wdAr4fhYUH5rsi333rb2JlMyzbGpswK4X/q0QH6+ix5iuP7kYWFwkHSGEk4ABnPLjc0IEl9LDE7Fr2SxypTMqrKZPfLpbDuzPsQ9eXmfnxuXbyizHE2IyzDr776yjKscf2idODlUBmdktuUYGSuxojznWspvyL7mNpyABeXIok/xoNdXGgUmmxoUGaeeOKJ9n3kBPA3kc5AxYmFvnjxIiOagXxm5MiR9vyMGx4ZaxLTrNgUHXkn4o3Va6FZD9Ov6q+QVZ2wqEmChNqUzGuyqUW9y3w9//zz3ZVXXWnjIyXH5zq3UkS5fgMXeK2GWMqxv4fcc/c97txzz41bD7M+SdYk92a33XezRDzmopWHRsqw9UEoKnRz58y1fWefffZxH3z4gWteCpVvpheDCK0YUzyEnEN3RyhlF8zPMNHFXpgUyaq1evFwcY0kEAC9RmKr3kV+fTdXYv3Bfa2sWIEhC4mabTLI66vXuRL0RJAx/bvp7s9//rNZqTwf7maSb7C4KJVBY6ce2wAx4kuXNOLEvQpqxpWBq/pbEctwrd/MRUDOvQBCNjJAlUxhQBbgxIoGWERhKVe/voPnwt0uCl1RzfI/ygiWByECQGfpkmWWqS5AF5nGt998Z65lMn4V5lCi3wrGreVu0eKFVs5FdvCVV15pCXgQfrB5inCmotmiVrP1Nc6VzljPTZ7kLCebnVInMrNRrHDxkjTFPKVZUN8d+9ptfX5zxkXv1ChCDtVbyivtbF8xfvWVV92AAQNMkdXBmEB+dM4558Td32IXf2KMGSMSHonHswjwUKG4sybVZ4HxphUuvd+POPIwN++nX1ybtq2MWjaTGxPS31faZKjiiwOg18OoyErjfxYeGdKwaxnndWRBAmD8TE06jGssxvraEH+c/aNZoWo2AZiTnEcmrGqPO6zWwbq+kXzD/wCWOlFlWecxumcLtqJmMj5DGWdjPWDxY+XiJcASB8SJ37/22muxlQygEqbQgZsQi5hENXIQ+Jw4uup9reWpxQIL3Mknn2wgLZY64ocAupJ/AHTV30755DNHzBiOANzuyEO19pkaXjLfM2PKBgjv+fCbh5tcGFtlNwOU8nD4Wcj1MPVyf0Ui7q0LeB/ekaxoKgOQnbWgjfrL77/f/jaPqZP2FReN86pGLpNb0LU7Qy535ErJGfzsxMFRNhVOknev/Wrt7cuysuRLmmX2E0ICzplSDE/Ep59+5lq3bhMnrGreMvbkkey8085mpW/cc8MVL2Bu+kz/9eB+r9245vvqAOj5lmgF99NiFLDfPPxmd+GFF8b1zUYCEbUFJWHltr/eZnepD2IOlalh0Q4cONAYpQAdAF1sVPxOnSyW+ba9t7Vn+/abb1237t2qnYXPhgQwWNOVgox1Z7W7LVrY7wA5AEJpHHStuHuNaYukoqh7GrJab731jB6T2CGNXSCwwSJXXS5eBjYl7o1lSQyY62hCceppp9o7ZBi1ClxRcWEW3SWlPKXNIaVZblY3PN1cGzfIKSoyDwGAXgi7WtSqEhmSQYylxEECYbkNr4LQQj1Mwaq/IuE+FTkJssPiI/ERudIJDwpY6phnzJzhrr7qanP9ktUeX1NYYMBhZYFRtvtKf7/G/AAJPgh51I4/7nj3yCOPZEoEiX//8ouDmZG1s97662W1VfX3HzMcogZKjN0dd97pWjTPNMxmG7AAACAASURBVJKRZ4t1hoKPax4F7uKLLnZXXjXMLVqYWReZtUOFCZZ61AmmMcu4CT17APR6GMwkoLMRDh48OO7lLUDnUX73u98Z3WZ9lT/JlffS6JfMGlOcGFc72eCAFa52LPOdd9l5hZIhYIpTXysRZATSbCRyxcagLquhqNB9+cWXFrf/+9//bslocUna8mUx9WivXr0so56e0mSW81yicOXb2YA6rd7J/e6039m9ZI0Y33vUiAJF4cCDDjTQyVidZQbobFBWd2uKVOYzfp/83gfuoIMOsmdSVvcKBazAulWR7U9zDUITeALIj8Bdj6ch7jGdSJbyLah6mIJVfkUyGUttNJEB9eY0DZLlBrAzN+QVAVT22nsve08ak6zWYbXsxiwhgapWw+tXhCBjhaKu/POVRu7DIdIf5uVzzz1ntep+j4MKE1/LnHv99dddv3793fTp38fJn9Yxrmy5jS/3wBO24QYbmnue+3IEd3uthrROLw6AXqfizdw8K+s7inWRcMahuLNqu7Hwrrn2mrg3cX0wjc2aOcvi5jSB4HkgEFmt/WpW8kWPZ1qInnHmGfa8P8/72bVu09p+9jnqk/Xyimf75To+4YascerECTHA3gZoyDLgOgCb2lo2kr333tutvfbaOeu7ASfi5JPemWSbksrJAHd+JpFu9913z9Dpqt7eyocySXGyqOM2lGXOHXvsceYxwOLGMo/d6YUFxqaFK56QBGQfhCgAPZ6ZxiUbb7xxXK6ULCeqKAxRD9Ox3FeUA/RozvKelCr27t3bvDUkAyJT5kfHDh1Nidmx747GpbBpr03j1qkogShvDeX9VoZM8/adHuOgeeyKMyRIKFonnXRS3IlNpFTsK4MGDVqRFJdgMFTWvfJKjj/+BPfoo/8w9zqJnhzii7C9a1nGo4Y7nyz6Dh3au8WL8b5kniMcDUsCAdDrazy80iuIIbDQlVxlWi+kDgsXmiseN6+BvZfxXVePyQInUxwrFCYqq4lfusQ2bsCVOBsuZwAQkMaNqk3BStD8Z/TeUc8rtzfvyqbDRk8WOJY4LnzKzqzjVES7ihWMJU4uAQmCuPq1iXEOwKysceUY4AHhewBcNqO+ffu6r7/+OmZ5E886z092PFa+lftEz26Z7rREXQ47XqYsJ6LVt3j6yCdHWZkh3O+yhjJjVuQWLMwGOcsmpt59zhyj9UR2eBNUTmTKXZTl3uDizF48XaV3yAyPAxz4atspMFep5Sknn2JlUN3X6h7nDzSJXvF1teiqed9k+SogiyIMKyMWtXJE+DvKqsJmsPVJWfPLRf1+588+85w788yzrL6ddca4MYdZk3ibCHepbztKP8mfRp7TrMhY5kpKMy74cDQMCQRAr+txSBJ3lDlLymIDZNEYY1SUELdg4QJ30YUXWQw2y4Ks42d85uln3GGHHWaAiLVJz2Xc19SYkxFO7FRNIvya1nKPVQGg+9zqgCyWBc1RaBWbaV+aibd269bNymR4DsrA7Psi60TtJn2OavNseLXPyjeY9u00A3QAlXfQBgUZDA0oAHRc9kqS4/n83ub+z8uWZp4NRYtrZPXzzKppJ4bOBsfvADhd8lDIiGkqtk5uAkmQVAiIpU6lXXU8tDlvX1m9sllnKB/FRe6vt/3V5iseCNUpa86qbzecBLjmGVMlTDYWtrycQlrZJ5RlrGbKN1Uxw/qhkyFVFfRBR0lE+SIxFIZEo+QtyuZiV4kmrX9pA/zLz/Nt/9lnn32NlIk1w+9cp/aqzFfyaRh7vHZvvPGG23DDDUI9+sqeE5V8fwD0XANTjXpLP8Zlt02Qysiive/e+9xJJ59kGdNy3wIc/Hz22WebVZepkc6uy871qJV+7tUaW2Z9VBsMCKLd08UJtzfEEoA5Wj+WMuVzxJvVGtMY3yKXH6BmXoSIcEYkKioziykwy5yxtlHmhFXOxsFncl9jvZKxSxnfBhtsYCAdE2rYF+R+a+UBcB0uYtz0lFrxHarRJYkLlyJWBtnoKomr1AsSjbtK4iDYQREhfox7HZBXbB4ZUrOO1wXlh3pgZIoCQ04Ccu3erbslmKEYAOzQxDY4C70CURMmoXwNdjKYA3lvxk8hDFVpIGvogfGqZMoBM94UP2SkcY25AiLu89wjHM7w678xBABfFNdp074zLnYAnzFAwSIxbrNfbVq10GxvypDKUAoKdbMlkEYhJc1b9ihl0ZMg99sjf2vtklFIS0pglotCV4lmRKloncOw5l0CAdBziTRHcxAWQIWdwzwQFUgZPhUWuIcfetjoF1kUAgX18yb+RY0ogJOvsjVfMfDvyWbNJn3wwQdb5zS6OCmGjaUMoxRELFVZkz4pDcxVZJqzieNW594oBbgAsW4Vo8ONx2aENQsAQMNqzTyifuvm4qsGIYneCRABfOj0BrArsY7NSa5D3JTEAlVTHlv6yXngEXJwH9qtHnPMMaYA4UkhAQ7AYhOFJpPyNmrbGTcy9+llT0a9KFKx2DkIIUDMgsXOfavznrmmal18ztxhjkMrSgIccXOaesjToHI2xp1xRJmBo8Dvee+HSeJnXJWpYWsyUAkCINYaFR5Tp35hbIfMS9aNEuNQaqtMXosAHVKlT6d8bvPx1ddeNSPD2CsXLowVYtvfiovtO/hHrg17RoeO7bMqcfwYv4UBQpVDTUa6VtcEQM8lvsoA3f+7X8ubsMylWfs0jiOfHGmx6di6jTKwsQZpWYl7M5916L4l6MfU2JSxmOmspOYwPAMAjsV+5G+PzFIqVE+dabuYoYLFMgfUxdfO/X/44QezyMn0ho7VXHhRTG7bbbeNgbxrt64rpJ+UYdR6Mk3XLr/eFjc7ccTPP//crBYOuRFRmqihpwYXq8NcwrnGF0dLWZm577GuIbjBSgfUUH6QE5unan9Vk/3+5PctaWn8hPG2SSJTrsPtj/V+xRVX5EzwyzU16+tzxhcXL3kWKEzMG7XbVKtZvBDw5TOX4P4nnu43JZLHSoxl/F4fZZn1JaO6/h7fa8UaxYuG4vrBBx+6Fi1a2lpkngPEeJKOPPLIuMSswmeLAD3jZXPullv+4s79/blW2cK9UFr5mXVLuIq8Cb6XPIr111vfFNxOnTq6Vq1arpjHDbEks64HpoHdPwB6TQckAQRYu+aK9DqVxRtWosEIpCdYwCw+1VcrcYssVRLjFBPLR2JcrDlHMWcWppLcSEyjVI44mazP3tv2NkCG61yAmFn45YkkZKED9rgBibFR4vLSyy/ZBi/w23rrre2dAYUe6/aw+ypEIbe2km/swxSu9nIgEcUaaSdJ/2mxXsn7ATDLJa4SPIszxkTV3mTw8gEycfbl5lIn/0GdqbgX8UqAnXdQZjfKESVrd915l40lHP1sjpxDKAMubioH8jG2NZ2+1bkOYObZ4b8fMWKEyUv9uMWBj2yx0nl3Qgt4mQB+3tfKB6PxLBeWqs6DrMLn+oCOrFFWUZ4mTpxkDVaUVErse9jQYeYFqjITPQJ0cS5gpROTpzERoE0zIhEmUd8+7btp5sETmxyeLhoTlZaWrAi/VNB8JvU6XoXHNp+vHgC9JtL0NntxtKskSdmkcdvCBOMbwICFiKsZt5kOQIfs8uuuvc42xHwyigG2lnwXdX4SOPPsuNqoMVf2tuL4UD6K3SyZoMc7SBHhnsTLyJCH3504Klo9XNC4Z9ftsa4lS0FVSWMPvlPfbz2jW2VILWI5RKQkSeWoqmHyFRZ+Jh6Im18sWryb6msBVjLoIUuxUEKkqJQD9QQHNkBEkxpi/WQEcy1APnz4cNf/6P4G+Iwnddg63hj7hrnpYbzDI0BNL5siSXMXXHiBKTQNvoFL5DmhXBEliYx35gWAIvIhuWQpZ8NzAcgTciBPhLmhuSVvizxGjSGHoCbbQ11ck5VXgvdq0SLzGL311tuuuLiZrSuVvpIjcvPNw6tOXJPLvcBZGRrXYkzccMMNVp7IOmGM1VKVeSseBv4H9B984AHXr99RMVGNKhvica3A61YXsgn3XCGBAOg1mQ1e5zOs7LjNaXQvWa2K7fobFz/jtoUjG9e0LGUBOv2KKQ3hyFcNus/iJfc0/5MhS30ppWO42NDKsbJuvfVWc9lV1O6RjUPEKix2SrloJkPHMdzrAq5uXbtZ7ThsVGj48JtXpK0jK2QgmlQNh08+k2uIkqVgqiLwS+HYnJAxFgbKBh6I7bbfLrsEz7fUE4DOMwBqKFv33X+fyUoMemyEbK4APFa66vNh09thhx1MRrJouQYPBu54a1nZ0BPDPDcq1Lx0X3v4kYdNMWEDV+xWoRqAhgPlDWpYkunECKgM+EAPm2tGe5/7uTjen5EzXAcAOlzsK/oLlFk526P/eCRuPFTht3kx9CWLl9ma/vjjj63ShPmqls7sB4wzISeVoFr5akmJ69JlDTdq1FNuk003yQpdNQpFtRpD0JhODYBek9GKNjkBG8DBIlBTDvU/95O1VMKDBUlTBWqhyYKWZaiYNFbugOMG5C0hzl4vuSmglS9a7KZNm2ZxOFzlxEAhRaF8DOuWkrVkYp6vmMD/jmKCJTZu3Dj3zbffuMKoDSnlW1j+hx9+uFlxSgpUIpVk4RPTiII2mRmdanj80sDCwrhGF/ehGqsApMrMBnx4PlzosLzFXpUKAN2uj+rVeX845bkWq5vPUBLY3AB08iJIVIJ68/PPPrfsYTVs4VxVCBDmOKrfUalebaWfFPXsZsxQaAgx4KUg4VENPbDMyfxHrmz6gA3viwuX+QHpjE8HGzb8aoxqJfk5yJlckbff/q8Bus+GyBx86eUXjUtBfQnKfaMH6HwGrSsHYRVKSxlLhYhI7sRj98mUT2yNo5hhxa/Wvr078cQTjO7Y8mGiZw2el2qMb55PDYBeE4H6gF5UaJs32i2EKGuvs3bcF1sT3N/A+BkABUhphsJhdI7FNPpYlkloUTJaBXSh1X3cJClF5gudZaGTOAYPOhq4wImSKvpdQ6GaZDbTewDmZDxDrzpx0kTL+AassXyx7IkRo7Urh8D3ECSfP4ttzmsokaWIpHxplcpg9VPLDmEOQE4cHy53gJc6++KiYvuZDHxi+hqDmHwj+X1RKZ3CK0f99igDaw4xdOGGRIZ4I2g5Sghi0qRJZtngFWBs5TGAnnP3PXZvFC53zZ+f5v4UcwNQV0+YRjkKyI33k9tXBCV4r0jyxKrv0LFDLFUbp9LS9HkSKce/SZ5WAaCjRPqATtmadUArLrY5tvnmm7vxE8alAnS/GREKAIyNxx57rCm/KGzMbzxeVC7AfEi4UIr50qW0bW1tCgAKbaYLW3FcjhmAvf5nZAD0HDKPOxQl+jv7HabOOP0Ms2rpCka3L781qBnIyzP+W8WwsRyJRRKTlcudZBaA8eWXX3Y79NkhdgXnxe3ubQp+/BLlgYQ4gGjZ8mVGGkI5GYCjDUIWqiws4sdkMeNilxJAFuxWW25lGzfuPpLFjFqSLPJ6OuK61zJnpC4QyPTr388yzJUBbLkAEQUsP7dv394oXXGLU2Ljj6lAR+U3itPzXoQoiNOT+U2oQJSoVpu+bKkpDMiArlgCfZX9QPxBNzvc/fkqS6xTEXvJn6Z8lZRYjT8hI1UwSFFRgiG/qwEP51MmiLXuh3Dot67KAP/5kQlHnEjnJ5SmTZSsU4Fk39yvXqnwa73wXJJVUcmV8XV6v4TBoLnnVwigVFM6hssdUFbeCgmY0PGSeAubW66ktIULFlu/c8Ccuc3aoQTzxdEv2n7AnEZBJUSF0YIXasqUKREZVqGxJVK5gnK81tprxdwZVVYwNPAxrcfpk/evCoCeRqSJeCqbDtm8cJpPmjjJXLBortAxks0NCFfmVlT7QwAdC86IXoqKbAPE/Uu70F6b9cofqUzS6o27jDlzBxP/xbpk4fIcZKKT2IZ2TqY2mzgHgDd2zFjLXn7llVcMJEXcgguWuH+fvn3sXOSjTPq6BvWkFSCL/51J75iCMWbsGMu2F+ObdUCjZGrpUrMSu3btaolAxA6xpvmc5C3Lg4jOxb0MQDOubKQkvt14w42WwU4jC3qEqwsZeQmAt8q4iEFS6qWDHtNsjptvsXnjAfQoRKNcB94FBRYyHeSIYicCH4CF5D9kLgsehQnl0fgGSkuzcgcYL3lGxJpYEZ1wRiNOs1hX0jkRsYpCPH5mvz1RFLqQgpescGC/sPLKRKa4T9DCOciXeYoHiDwMiGUQDEo1iWzsS9tvv72tUWPzixoOVSkVe/ZM+Rp16bf97+02txUm4rnwdpHzg3eRBFfc7+3atnU//TTXxpVEPLwxGkP+9xWQct9fDcKulTSijfJrA6CnGDY/S5zT9TubGTXjxJiwzMhqppGFiFUAxDh+HX0PYIfltt9++1mfbe6hbGuY0qjvhPc7nyxxyYUFWGFZQm7zyN8fMUpHAJ3EuEyrxCsN0FiUADnueUCIOBp16ygAHPxPTTXJOZv9ajP7G1aukp9SiLbWpyQB3Xe7w0zHRqOaaf4HcAFhtQDlAXpt2ssUEjaqNm3bmDLmb65iyuO9ZH2iCNGUhM0V5YVcAawjvCycw8F44gV455134hgnbV9pEEOjmQYNUN7IJOl+lfR5ztnnmLcGpQVAx1Oh5jQAj8JIrI0/DfmTzZVMH/lmBlyUwyUTSgV+iuFqbcSP05BBPeGN45l5x5jzQC/hgb8plpAqRQdzTW2LuY7PaJ40ffp0s4zxAuLFQ+FmH1myhAz14piqFbmxB2GhZ6pTci8xrHRLSi2kN4NzX0z9yjovwvBI5Q3hKnqiHzvgaOtECB00ya7ffTfNlADWCi55OBkoB407DHolvLmfIpyRDwkEQE8hRd/trg2Hzfi9d9+zmPHHn3xsLGgsIuLolGKVK93wNFIWKBYhCUYcavNJXSmWj1qY5oVFzHP58V1YBoAuC5jvo+mGkrXYDKyk6oILMslkhQUG5hDEkPlO4hvJT1gBvCdJZWTJqyxJMVQxRNVX8hNWHs/L5ucnX/3w/Q9G9XrrX261TYkYPxSwlFZl+plnsvqxwHl3svKh3mVDRCaAtMoHuS/vB4ATP0eRw1rhPOQB2ANWhC46r97Z6nmxWMaOHWsyFlUuOQvPPvusPUtjAfQkjee8n+aZ3Ai/YKVjDQK8yhOQckO4Q6Q+WOaEQfBg4bWRS1ZjpzySZIgpWa5lC6Y+QT3BIZHcLsRAmMWmWEm5lkidktY760S8/6x5Jc5iET///PO2TxCew9MDkIsmOmNBN3MlJaWmBCgXBqIjwmaprHPjg8iUtQLoiyI+DSx0QFzrhFJPANuqelq0sHLNyy+/zC1blvHUMfdJguUalLRYWQuWeAqEyd8pAdBzyTIRf5ZLjc2LWma5mVgQcCgDdHENtXetr7XO+GGGxaXQgDlEUUqyEXSriquXc9vletbKPo8sAiWtsNjYQAAXwIyaUiWKAYBkurI5AFg8D5n3AJQlyixc4Pod1c/oTsle5r24r5/kxCZdId1nTZ8/x3XxM0TdpfxSQvqsQ1s64rERZj0zNiTG4Z4UlWWZKzMvBTIhhsiGCE8AoKuSHSoScDvioaBKgdayKAlyF/OdslT5Dtqmks2O1Y97FHmwOUJ6QxJRgy9X86xJAai1zo2qFhT/f/21193JJ5/spnw6xXVZo4tVe2CR0xMA8FGyJHNs4CkD3e133B73BmDeZ1noPhAmFFHDcVUh6NnqA9hzAHo55cL40TMtR6WkiNjI55ZQHwWUf3EYkJMwYcIEN2bMGANwFCaUTpRIZMpBuSD30T8AGGIZ5rL2EcCXhNVULU7jCpFMRvyC+Ytc8+albty4Ny1eLv5+PEqjR492PXqs7ZYsycTazz//PPfQQ3+LXfM8K3viMcceY/wDonNuLN6VOtqe6vW2AdBziNt36cYJO1GMHOsEi1pA9/Zbb7uttt6qwvg5IKeWnVM/n2puapKLtPgBAcDz1NNOzZ+73Xs3tcMESHgWNgtibRCu+KBEstspA09xACHPM/zm4eaeVi01blNYqNiI1YBD5XsWF0w0aajP2ay2rvJ4aCNFznDkY1ljQXMA4Cgsoi4FeBQjpgxL52B9QBijhDplyWOlKNtXvPBYTiQ3rtV9LUsSop+76nqtFeWC+e7MM860rGHzvjQi4g2FgPyqBBQp5i0Z7zSvwaJUUw+FNAAgxgFlh38oh5Rsstlr/tj8Uxte1b1HrIRKKI0xvL5BPQegA6Q6MlZu+YY0Wh8q3wQk6TWAxU1FCa508mn4mxLlVAKoenDmD7IVhTKlofAe/POfL5iFrsx3ngVl++KLL3YtWq5w5Veq6xM7L8xY6c1KojnpMmQzeB9HPT3K1goKLF0Z9913H+vuxr0nTXzHnXTSiXGlC7JgT2E+QP0bhyr9MasPJaw+N50G9l0B0HMMSOwmS8aDypxZWyxIDixXYujb77C9/S5FQBuhXIz8nQQ63LtYdUoew/LBJUliWV2Ve+gZ+B83MM8AyNDXmmcBmHCt40YnMxn3O6D0w4wf3NZbbW3u61122SUmnfBj5TyzuQC9zHZzzbZtU6dTPtlsRu5+gTsbJNYM8UZ6mhN/JMHtiy+/sCxec5MvW2bKFs/P+WyUbMxYlVjhIv3hRZAVbladx7W6Dh4Cfh8yZIgbeOpAd/tfbzeg0ybMZ+RbUFkQ8w/UQ8/72g6AX76IXBX3VfIjSuLVV11toRmUH7EBkhwneZniWrbc7bzTzpbXQHIgGf8kVGU6d5XE/QGUg8AYMC7JI8tSr2OASCoU5Z4lUmLt796zyI3O/CL+jTfuww8/tExxAPzLL780r5fmp0r/9O68t1VQROEc1hrNf6gWIAudahrKyG655VarQ0dWyk9AmSQGTvZ6qiNKivPj7ei9ADO5JXLxk1VPuSrzuWWr5m7J4qXuwQcfsMRalGYUNgwEfmeMY9pf37tSx+OV6n2b8EkB0FMMrm+ZY1UBfiwgrGxipNZhrLDQLEDctcQB5XLya7GxQkgowjXPwlR3JDYzMtzhQSchjmu1wdU2XlhRpzXeh+Q7FijPYNr9ksVmiZMZjkuZci42ZzZiwgMAk8A8zkouKizXYKOitpkpRFzzU7wKBG6iGKzfBY4NiX8kxF1zzTXG1Ka4H0k/ZGTznmyejKNcl9alzQg0Mu54xp1NVta8rHYBF4oDXo2jjznacg+wlEicUyUDYwp7mrUYjfIZav7i9XelFEw/iQ35Eo5QTgayGDZsmFUMqDSQuYWiS34JYIPM8XAoVIFiRd0+wA5AbbTRRtY8B/cu1QcokyanhFXe0ACdnBSsboAbwiFAGwCHuIn/mTe4qNWaVHkFAnG9I/NOh9YYcoEoBr4EWg1D/MQchxeAv+EatxLRqAYdEKVSBgu+mLK1FIf6pC9dEsXSiwrcT3PnmSIMec2EtybYmKGEvf76667Lmms4zs1U5yyz2Dn164wne8Zmm21m7JGbbLJJnB8Uj1kA9BQjUvNTAqDnkF2Wtey5SAFdaraJqWqywiJGTaZcz4CxLEhZ+ixaEqqINRFjBCDY7GglivXWsVPH2FWVz00foGXh4+rEbcqCo9zOrM527cylRlyZDYONSNzne++1t1mceB7YxAElNhTeK8tVWvM5WOdX8txsPliSgBJZ5vR0pl0kLmHc8DBgsRnyTrLaVU6o8h21u2XciLvLeuc8Ni/GFA8LngmUAzY6JR0CbHSpor0o5zIWTaW9pDwxKDF//OMfrURNyhHgRQkfskK+zDNoc8X1T1a8FCMrs4padVomfFGRoyqADGrmJRYq4I8nBLBHkeZvnMvYqA5e91FTnWQuirL2mXhc4x8K0/A/4078mn9Y04SdUHZZH/wDxLG6ATE8QMpOV8mWrG8BtvYJ432I4uw8N78z5/BgkHvAHoLCj/sacMRjxDl6P9YmSgMlpoTOuC+yEJiSCd9lzS4rCK6qWmEVJa15+Qt45fjHwTMyf8XnT9gITwQeB6p2vvzqS8vFQdFTEp0aFYnDQGEHcXI0lgZFdb5J5ekLAqDnEGQ5prVIwwQk0JxzAbrfPlXEDbhcWRhKnFGCHUlxTPAke1ptxjq2VL2bsPGiVOAitaSvn+eZFcXGQPyYTRZrCvYnslnX6bGOXe2TRaj0LS+Z+LV5wRzXioaX0wBz3heFBHY/PCIoUbgLif+yoQI89q5RfTWbKRsoAC5qWz5XXBQLCrckDWi4t6xxSnv69+8fZwlj1bNRk3OB9ZkXwqA6lFvqW0c5E1ighFewHLHU8YLg9WEuAeTqB2+lg/N+stvjESKPQYDny1XxaDHQiegIUJPs5Y5nrjJO/OO79A+wlGKgTn5xqIO4fUFBJuFsaaZUjGdkrPmnhD6eTxUKvmXN38RlwNjyT+tZtdj++/BdfK4Qm5QQngtrGqIe9hOYGlGwmUt6V4BUOQfWurZlC3f9dddbnJzzdF8S504+6WRTVpPhr0rHMwegU3JJaM7yQxYtMlc+rniRNfE9yA7PDK52FDVkireF/QWPpTL3RSXNs1iYq6H3MUi9CBrOiQHQ045FYuIDaNC3whpWlYXO7WWlo82SLY2rjMxnWQcsYDJIIRtBARBHdm3d7fGrRZ4FwE3JXHQBo7SFDYLvVz21SuZwx5MAJx5u1RWzCKvTOCWteOvjPLwqtrFH5B2AD5slbkRchhADYXmJZIdNF/Ch/Mq6TkVMcGRzE4ag7A9LhM0JshlIZ8iFQEbHH3e8McIxlpofnIsLnk0Y67yuciXqQ5b6Dr+kTcoTTVzYzFGWCHMoI1uNfbAmAQK/UkDgJ8s4DutEsWHkD0DH4LV0qXlWsAj9JEjLaYia3NN73hJRI4ZAhVL0HXynrpW72wd8PldISteoykXPp7i1vkeWt5QUgT7vjFeBpjX0Sdhmm20MvPlZCoCez68Q8XNEVAb69Vdfm0ePcB/Pxz81xQFsDzv8sHTWuQk9GknfFZ5gtzvk4EMsRKcwIEZMt+7dbF+TDMnQxyPFvmbKqJCu4wAAIABJREFUzrKl7oTjTzDFjj3FPAxRSZ5ftlifc3VV+K4A6ClHOWmps4AyzRHodpRZDRW53Pm7Nj028Lfeesu0ccXhuRZwIJEFYPWZpszaS/YYTvm8/mm+xa9n2X233d0rr75iVqeVD7XIEKIobob7mJgZLjMWssgv4kQokpUaSTwsyUlP+RWytdyHKNlR7H9kGkPpysaEe1VkMgA1VgcuUGK8WIOMHTITUQoyZ9PlWvIrUJKQp0CdJCZyEUQmZBnN9UiPW4Opk+oSUeayRnA9EzZCWaJsD2sdOagbmNzRAjwBgu+O1hqQJSfL2GLQy5fFHiR10FPjHT2sXO78ne+WtV9RLF4JfP61fghA+RK+wqHnkdWv35kr5MIA2uQCkB8ArzohAuaMEgB95UGVEqbcR+tJIQHOAxxR/sSoh7IISQ8WMQfeNZI7OY/QxIsvvpj5nlLoXJfn9gTlAHSegRDVIYceYootsrFugSefFHsSWU+sAUiGzr/g/Jjngecg/MI+qTFpLHtGqonfAE8KgJ5mUBKlWOoMRpwL6y4XoCuZiOuoQaa+EytNGa0sEErgVNamR8oXW5yfmCdyFDYakniUSQzAAeqwm+EW7rFuj3IJb7bBLl2hZNQXcUyaIarsHD9MkGQ8s2s81i7FT00mvjsw2vQU+1Q8M3abl7kYOPiMMAUVAgCQEoVQAHDD77b7blaWyHflQ1mrjWzydS1Koi8zZC7QIrREcuBnn3/m1ui8hsWh1TcAGSAjAa5AMwmukrfkL2VA4Q2tP7nBCZ1gnUt5EED77ysLG0VNn/vxe+OSKCy08WPssK4B644dO9o/fufvxPa5B59xrvVxiGhPeV5Z7ny3vAt6H77DVzIE4LGSU1gQl7BKaYLMir2CMjddK0Y+ODEge1L/gVRlkTkAnf2CMYK+F0UVJZiWuIwrB+2C2d94BpRhjBWaPgHmjDVhJ5SP1TuvXq4ctyl4qPK1hvJ1nwDoaSTp9YRmkchyPvSQQ81tnQvQZRXzPxYLlpqyrKEGNf72Xr2yN/g81Sj73bL4TjT3T6d86nr27GnxLhasLHMsCZ6F9p/+QXjBFm/z5rEHobFo2kmXJZumktGqqiZAboqNslll9WtPEKAQc4XXn4P6fWKh076bZhYNmzuZ8j037mmsX0b5GsXom0IM0W9ok6xRlysZpZc5T8MPn9xHCXECaLmcfbe2XzJIMh3xcaxuQFt5HyjHfuzcj6FjJeNhAnyZ76qH53eu43fGl7nNdYrFA8wad3kABLj+8/lKiCkmFZS3xmspjUdLxoM6LZY585JBQIPXg3Iw9hw8fAA3z8nPKBmUZLKPsDZT5+GkcLkzxldffbWNIeNBIiKegC222GIFX3uZs/VyxRVXuKuvudoSbPGg8Fx4avbZd59YDH5eS5rtN5yTXgIB0FPIyu+o5NfeHjfgOCvvygXoshJnzphpsS8Wnix0SphwS7GZiGwkTsLJAxeyFray0rHKCQ3QLcysxKIi2xCwMLDMWaR0wYpJWip4Bj7jaCwWZjnq3uSYl2UyeGXxyXKy5KuKxsAjG1EiFMmMEAbhdoQ4BmuN+DEHygAkHcSVAQ7LcI+ym5tClm8Wd3ek8AJuWHbWtKVtGzf5vckmF/IKAChkQuY/NLysHz++HVuoBQUGCChBrA/AFw+SrGQSEq2ZTgTogBu/638bOx+w/NhwRFxTbvl7nc6S8XIfvG3Nq4ol0eZYHjyrKqmkTazq+eUpkJcgmZHP3GV9IjPi43g7+F0VF5zPzyRlUpLJfVTNUSFPfgVz3/5URQydKgZYEuGn+P6H761KAcOE8JG8DVzPPCAEiQeSXCHlH7DnXX/99RaKUdkvln048i+BAOgpZOoDOgtRJUenDjzVOpNVCejeJgKZBPEk/pcrjrplSEjqsgxMz0/SF5moLDaSWMS9ziaI9k2inJqTyHr0OeljV14ks3yFBFIMQe1O8TZp3UgbZzm3X6K1YzwuEejImvQ3QM7BSif2TsIj5UyMrzLlUZbISD739+fa10vJaioux2QYxhSiwoKYMVFWPC1TSQqELQ73LEDkM61JkVW8lTGChpgmQpT6AWTW8Mg5q/OPex4UFZVjmtM4xQqXN372WUTo44+v5oaUC1MsIqVAzyZlIx7/hLfGV/CyJm0uZSLhkfN7EjBfIHrC+sWNLflgASNr4vUkdVLiV+1YdQ4L3WrcozwPWiSzd1Eeh2ud0ldA2joQwhlQ4OxnCJxo5mRKf1GRKTWQZpHNb8yM0f2ayvyv3eaU36sDoOeSZ2LBSpvFXYtGTKxUB5YvjT1UY8nf41KWokL36N8ftZaHLDo2JywPSGZYDNKm/c5u+QBMuZy5LxvAuHHjrKzlyZFPuo4dOhr4kNGOl0Bu4yzWtwTA5RJXk/w8OQcia0YbEh4Y5EgveDi4fTIVQId/NO7ZZNNNLEFS7vtUSUtNQKBYbgp1IDPYFaEYxlpX615eU0RLqrfGwmetQJ/LuoEytl37dhaLBWj4pyx1PzHOLOsIsP31VE6UGtdcYJt2DCq7T5I+NsEoJwWIr/G7FaqaBKMBMP9u+nfGvIfnB7ko65+mKVRQqIeE5GMyzUPSpUKGf3/k70aaxAG9MXzxlKWRMCtqacaBXBFaKrP3EeZA2cVYMM9V+3am0CbzhdKKOJxXtQQCoNdwhjApmaAstKoAXexwLDbqz1mcqsslHobFnMy2rosaZSWwEQ/H9XvZZZdZ3+pttt7G3XXXXW7LrbaMCW2oxxW4xy5LM2tqKKxGfJmvVBmAR73rVUdrDUvatLa2s9ded62VUTGebLqADeACEQcy77xG54wkViElqcLEyTJnig9lV8x/lCEASlzl8OEjR+LZqhTAzY7Ll0Yw2223XVxhgOtW7mtLaosAjHHzm/QoVGZhFPqO+1Z9ZfMzTR5LmnO8+8cln4kqkWTLXuYVQEjLYhJp6XRIFz/q4qnvRxnnZ7grsIgpLy1nAFTz2apcpmXOkuKwzPESID/2s2uvvdbCAYyVTe2yMuPmwO1OchweGMaWZkXsM5Trca1VepSmpKZtxPtHfT96APS0Ek9YaWzoWLo0KskF6FhwUELibofERIQXWCjUssdadB00NlH8WIk1gAkLizahPAcEM5SaSAu3DTjabGJXml5wFQR0ZQpbHkRxcRw3FZEK8qXv+llnnZWp5V++LI4LqzQReZPt64OIn32fdgo2xvOQj1zY5g5WGWbEtwCPA/0DRowYYb23KcHifOU0ABR4lqQckZuAJwSWQ/I9zDKP8hyYw6KYVcjID5dVaqFXJFg/EbYKwVd5/yg0oEoS31pWO15lqANu3EvtWOn3gOVNyRilgFi7RrVbUGAeIBIKAUkMBEopuXec2xKVwOXTA6SaczwljBVyJp+BhEcUMYVC1EWOfuk8m/JFCO9hRLBfcm4+n60xrou6euYA6Ckl62u/atjAgoP7XEk9vstdC0AMV2R6qi0pGxTuQ5JciK/6tdA8jn7Pt8udzZRNjwYL55xzjvFnkzFLiQkbCeU3/K84nGnQq5A1WdlUSCYIysoCTGh3CVhP/WKqtQ+FIhRgom/87B9nu0032dQ4/iERyUqyy6f1lHION5TT8G5xaH6R00GiKFwMAARrBi8HoOE3tgE4UEJnzZ5l1ir8DSRcwQ+w/gbrr3i9sgzTH/dBOVW5mK2twsJYMeN3xdD5OS4hq6ni6pU3ylr1vW2if/YT3/w4Mj+TWwBgAobkZKi1L+9DzTlJhCiKvDOZ55TOorxI4Yxr3L0chtqOu4wC5AjBDAQy8lTR/5z5rzJM5YfgnifxVsl+PDPtmil3W2vttTLW/PIVoZHaPmO4PiOBAOgpZ0JlgI5lpsVbEaAb73dZmcWUKAljMbM4SYaDMpSFoPKeeFNJxGhTPmLFp0XA4W8czz/3vFk5Yq3iQhYcFiYKBq48cgHg5SYGFh813ehq9QIN6OIyZ670tu3amqJDLTBtWYkJk1gI+EgpEnsXFgluZbmD/Xm0KlgpfvlUMvFTtMT8zxrAe4WSi/ILP7gy1lGMKAEEzEUbC7CpLAo3Lu544rkkz8larEy+ijGLtCWzgDPu4uQaTD37KrmeDHFjBiwpMe9OVn5KdHO8Yqw9rHH2BRq6oIjM/WmulebBhU+DIJ6Xv62z9jrmZsezxpFkbtRazwtgRkoKlrYULEIeMCryPDRsevbZZy3BVmWtnMtYYrSgoEiR4hyS+47qd5QpIFkem9SCDidWJYEA6LnmRwSIycXBZpF0ubOxKylOrkY2crLL0aTZgIgPrrfuepaVyuYjTmSfKUqPlI8F6bdtlbbMc0JwQk2wT6bCgsXFqXDCgOMGBAvdsySQpdzmkyZOsvjho/941AhTsMyRG/kRADtyhbMdgOq7Y9+YkMd3ta8KbnetA80zn3o3tlgjlznyIG5MwxESq/AkffjRh65Tx072d3I+mLOqvTYmuJ/n2XLh73ia6EgGyGC944rWnOd/f64LYLOWf228UVVdG4UXUFrEuIinjLAN3gnelXnCz6a0/PSThW4Acd5x5qyZ1mOA+QVvBUoisXPmmrwcZhh4oQd9T67tLdfnyoHw+yCcecaZDsucseQZSOzFA6UwhyoQaB4D2Is4iPE74vAjbFxNAQila7nEX+3PA6DnEFkMqgkXKZuPnxSHdu8DuuJZLDRqR+G1ZlNhEeCKokxM9KFmoft9sSsqJan20FZ8Ac/17rvvWmIRGjUHFoBIPlA4yGDFm0AiEhb7qm6hK+lKXNYkdFFvTmUAh2rOcROzSSvMQrwRt6j1hY4226xSnVXF7e6RMSEvPwGMrG4rbWqeaYqjA1DAykPxxQUNZTLzlfVj/eiXLY2BPHajc+8lSwxAID/p0qWLNRPp0aOHcaZT1gVBC9Y4SpcoeBViKscJkGZ8KjhHHgBjiovc4crI59nplMZegYcHMCTJTHkGrD+8D8y1OXPnGDWzSKgATeYUoTvKS/0GSRWWl6Z5/hz7iu4be1rKnHvllVeMV4HyNTwJF110kf3zCZv4OwxxQ4cONVlbfXyzTJc93pkxaQocDHnalvN2mwDoKSc0p/kJMGxKftlaZYAuOkTqN8lO7d6tu1GD0m6QTSxJesLvcsPnK9tdMWADmmbFxmYGoxQMZmQTq1YUKwglA1cZNaaW6V4bqyVv03Tl30gbG+QxlCoC5gqVAAxsVGzAWIoqxSJ2TiKksq2Ve+HXaK/8N6vbJ/Cbt/BNfhmZXOJq7asEMc5TJzWAEMBDwWRO0o4WpUnkPwAFv6udLXNZjUpwdTPHYS0D3PGYwHeOFU9CHaDit19Vf/dYImkAMXEOY8z34+1CuSAZlufHjQ6AkwTIXoAVLp4Cva+yv3lnHVbuV1JivPCyzPmMOcU8Uye2CsmT0jx/iuGXUaOQCd8NGyIxfsYBRQkFBYVWHizGlL+R7Y6HAYPBlLEF891zzz5nzHHJuZHiUcIpOSQQAD0toEfUhsoAp6zkggsusEQeNnas3A/e/8BIHhQvxU2Fe0mJcyx0ehzjYsOqq69azGQvYpSMrbfe2rJnlYHLxshiI1ZJ/2Oy4NlM8lHH2qBXYbTp+Q10RBzE35CBWlRShoNcSNxiLLGcGHdqg/0mIGzk1N2iuBnhho5VPQehBhPBj4NTdYF3hH7fJGe9N/k9m6+yADVOWLlYtgAMn4kDXuQwrDvc9pzPOsQTBdgDmj5nO0qaCKB8173uxzzB4mbsWUvqmU4rXhr7YMHy/WrJajH7qG87YC5SHZ5D7VfVJEnJgLzLfr/Zz7L6aWOqMj3N0RqItHqXROtD+Q5SbK/44xXG/mbEM8XF5oLvf3R/o6dVjgn7DIbL5MmT7RwRCeFloPlT3BO9Mta+6j1pODskxVV/DiiphYlMjIjsXBY4C5RSE1x7TFQ2IhY7k/exxx+zGBjnoARQvgEYJGkeq/806a7wa4HRttl8aM7CBiTqSZ6FDYbNDXfyoYcd2iTae+aSkN8v3rcYvp/+vVujyxpxshRAQikOlhZyYhNHdlhJjLNZhosXWaY7FsxDDz1keRNx5jQPEgA913BU+Dnzl7UD2CFDFGXc1ihYJFmRQAfzIR4wAJ6xMAt56RJr0gIoG5lPYWFMSCNwFz2paF4V75ULXJ4CG76oq6Ky5tkDVOGiz3WOeN95pqLCogzpS8RLwPW6v+riReVqFndpqf0D5Kn1hn1wp513Mtn487U+czCSTY6ojiGOzx7CgQseBkAUEcIBHIRNSAZmj+S9lDCK10qxde0/YW3UaGmUuyhY6Gnk6MW0xXrFJk7XITiO1fMYyw3LV80R2HRwX2vzx2KAApHEOfG218dE9uO2ADqLC8WDGCWbi5qzsLngPoPIAqKK+tww0gxDXZ2j9yQjGTBQnJUxZlOFXY8yP3jwlWW9eqfVTTECZFQzLRc8pVTED+HEDyGL2o+az0Lmh6EYNxJNSSZjjLDcic/CqEYoCQsb5QrgNQu4LNO/WwALyDL3+UcSGuCfbMQigPYtdO6hBDti+XgDfLDXuQpl6Xw1QuJ3KRk8v0r0mEdmHCxb6vrs0McA8ze/+Y0l+2mfSJa51Xk/BY9NT8/AHsjagGESuSNfPBs0H2L/4z0tQa7MWf4QPAM///Kza9umrYVHCH/grlcOkckuKLu1XyjBQk8nQ8W1cT/LBTjmP2NMc2Ziq+sRmwnxOdVo4lYadN4gc8nidiMRbfTo0ZnFXNKsfuowE53ilA3LhkE8j995fiNNcc5iizwjbrPG0B413QhWflaytIkNEwUMMCZUAdcAMfNvp31rIMHGNWPmDLMEsaKIhWKly+IDRIidU3Mb6vhrOzrZXcMAdgBBrX6VhCXAB5gpuXznnXcsmY7kLeLVAIyS0rCEZalzvhJVWbPytCmHhTUhkJUFLqpZWdiK5fO5XPF++ZuscX2P6G3VyQ+FEFDn4N7QQaMQHnvssZY5jgKDR4LnYG7h/auo9K32kq74DlmVNhG4a18YfMVgyyMyIqAli92ll1zqhv15mNHXohSjcGHAwMXPO6q0E1l8+OGHFp6UZyQAen5GMFjoOeSoRCYWv9/u8vLLLrcsd7nfAGncst27d4/BkU5qbCqieiWp5cqrroyTQeqjDjlZ92wbR1GhO/KII63ulUMWOu9CsgsuMtXLN/kYunMurhUuLYkVti+mfmFJSFgdMHNBZPLDjB9MOcPqw71OApwPCmy6hFMuvPDCONZp5Yg6ghVS/V0rR8WHb7ECNOqYJ0UVQAfgmdOUj2LNAy4GtK7MxlAlbVxriWquzKx4xk7ENFLYBOwCdIBZf+P8pIUvl74S4HzrnZ/5ToCOcjQMhN///vdu7XXWjl3rfhhIiovP/V59gdb8iqRh88Ybb5gHQcx+MNcB4OyBSvwkFAI/AGtGMuR/2q/u+j+7ZiUa1/zJwpXxFlO2PGJTCDKpWgJetjdZq5TDkLWqxcziJPmjW7duBujU0uKSxy3LoiX5BopQ6mNZ3L61X6ei9zJdfcYnSGPQrmWZa1Mj7kunJCspyVOWbJ2+X55ujjWBtwWrGw8F8sEtSNyPDYgMduqCf5zzo1nqWFZ4XZTEhIWyY98dLRObDQ2lKaaLDYBe61FKktIwNwHTqsBN8WaAUADP2mVcKYMj9g4o4ZHB06L7KdteYK14uOLdcdwXtruSkiwmOr2oNY9ZnslW13zhGUyZKFtuOTUo+uSy0FgFq5zGJSSVAfB4H3h+8yhEJY96D7nZs0ogay3hFDeI2gzzbDwnSv+uu+5quQwANnKBe/6MM8+I945ZM2cZoKNIEV9XLgEcHvBc5KLOTfFU4RRPAsFCTzEdFGNVfSlWG/2Hcf/5sTV6AaOl4j564vEn7BzAG2uu97a9LRFE2e2ckw/imBSPH58ijwCuZIgsTjzxRFtgChFwImUmcI/XeWyuOg9ex+fOnTPXNtPp30237FvYurCYcLUD2LjdAQAoR4kDAgD8nU2bTVqMZlxLXNFKdxQXDGV/tRo9n8wHEJeVl1XSGYG76v99vni+3Hd7A0L8rng2rHIzZ8y0pDqACUUc8MGyB/z5XRnpct3LKycrne+Qm52fZdmztrS++F6VnxGOIbeG8Ba5KhyAN/OJ5wGo/VaxeB7w/qAA+F3kbO+JwL5WQs5xsb9PaS8kDECHSNzucGzIAt9tt91s/+ixbo+Ymx5qWJTkeOwKC62ShryUkBSX35ELgJ5CnmRrGp1kWab+kwkMYYKsc2XGQv1K1zIOXPKULSmuRvnG4088nnG3l5Zmas3rYTFmvV5kcbMYiffjLhPhg6wTulmR0FVvMf4U8q/LU0QAhIJzyy23uAlvTTDla8iQIbbpcmBZbLvttrbhA/TEacVWxudY8VhZVAdoLqjmPyTF5XH0PK50P06dlVQVkdgI7CrieeBagT7KbUXd10QmxLmiRaYMDUseRR5LWwAvBU7PBHCT6AYA84/kL+LfzBlZqApl+c2QJCkx6AnsFNP3k9L8pjR5lHCFt/Ld/r5XAHAnjLHHHnvYdTwnOSa0Vd1v//0s9s87XHzxxe6OO+6wdxfHPuuLip+Y9jqEo/IyjAHQc4nRo34VgAPmMICJaYoNn8VKKUffvn1Ni+7bp6+59tQ9if7PJLroUGlbnYO67zb3klqwPMh0xyrQRkS88KijjnJ33X2XPWZcvx4/dC5hraTPxUQWdZnSU8Tdp6IOX2zubMQoVGyobFRYZuRCUP5EmdOBBxzoLr30Urfd9ttZcg/jCoAPGDDAsqjZtFTDDMc4MXVqmP/9739be1Ti8QB8vY3vShJ5+NpVXAJRsi1KDtwaVMxwkM1+2qmnGS0y6wRAp1794ksutnwFy4Bv1szKeVGgQ1JcfudRAPRc8swB6EoeY/KSeNN7u97u/cnvm/ULsQJaKVYddcl77rWnfVt9utor/K4y5yC/gPMa1yKLTpn6NG2BLMcWmuLoDR3Qo+cDsEUkYnX+kQcEK8hPTuPvkACRwIOi9cWXX1h8nDgmHgo49i0rOWpJieIG3eaDf3vQUa5mVJ2uzDqq8X2PP/64NQfxy3VyxXdzTbvweZBAg5ZABOjsG5dccokbfvNwY4NjncHGh5W+Q58dLI+E9QGAiwGPtQX99W1/vS3E0PM8yAHQcwk0B6CLWAJgx429zbbbuFtuvsXcSZb8VlxsrQ5hh1tv/fUyrqllmQ5r9VKqUUliG5YkbGYwbmGxolnTixr3GXXoHOYWbOAxYJ/POmsoI6tdjFp4G1SWRHY/tbHExbHK119vfetnjgdltQ4Rs1uZs6Q3FIMvvvjCABv2Lys3WrrE6ET5mYz2wUMGG4mGunz5VJl17oHJNX/D50ECdSGBCNDZ48aOHWvJvoA5hg0d4c4/73xLukXhhXCLDH7CFXK7U8qGMh1i6PkdnADoueSZwkJnkhJnA9CJteKeJSbL5GZCYwljDeJqAiST2aq5HiEfn/vZpOKbpq3n1ddcbeBEXJDnpRUlIG8JPY0A0CUblCQAVjkBopU0aspmxRY+ICmRvIbX//O6XYYLkNJCrG/K9dQgBCUB8Cfph5+x2sn8RyYoPrDB4WqkIgDPizpkUbteEbDnY/zCPYIEGpQEIkBn3/vxxx+tZwGKLwcGAjS6hCCpq//ss8/sc9aMcorkco/r+EMMPS/DGwA9lxhTWOgqYSIpjgxWMj2pSWeyAujQHz708ENZtI31aqVHTTHETkccGOCji1W//v3i1owoHBtssIE1VQCc4mdswC534tw8t1zqSSYxchh4HzLXUbg4l02FXvCAOTz7xLw7dupob6lyHBrTEGOHJAbA5/6UrJHlDlvcrrvsaok+MOv5CU6WYFVclDXWuaZY+DxIoNFJwHO5A+rUz9//QKb7IO1uAW+qRM477zyrGqC8jVAVCnGz4mamJFMVwhGY4vI3+gHQc8kyB6ADDmJAGjNmjNtwww0N1KdNmxYngMABjiW8MrsLJbmYsWCJ9bPQSO5S17XOnTtbghfhgQYB6L7Lv6KxQrMvW0GOw3thVWMV8I/Mc/gB4JxWORFeiNNOO824+KUAKCNXPZqx6Mlqx9sChS/WP8oZCgHWx3333ed232N3R5Me60rn8WzXt7KWawqHz4ME8i4BMVBG+TfwL9BAxnKKli218B2smYQa8WARsoIdTq2aSb5FAQh16PkdmQDoueSZwuWuelRKOOBdttak8+dbEgiTmYz4c849Z6U2O/EBXaUndK8iCe6111+LAR3lBKsUFqfGAOjIWQlwKEy4/eDUf+KJJ4ylDw4ASDwYI6gmsQxIyOnQsUNcVqPGHSgDAmhyDOhZj4t+4aKFljSH1UHLTcr68MJQmsQ1eAnMhU9Wb2FBpjqgtGSVIubJtYzC501MAh6lNKD87rvvusMPP9ySbAF0wnh4AslVIX5OfgotcNVABxpsMVIGCz1/cyMAei5Z5gB0NnGIRjhI/uD3zTbbLG5LStIIVuKJJ50Yb/AV1Z7meozafi7+ZWWCq46adqAPPPBATJAD8NHrm0Xou7IzvrHaPkUNrk9hoQOoWOFYA+QqyKJGmRLpy6GHHurOOOMM17Nnz5jX23fP+/KhtI3Nh8QdLHP12CY2SIkbVjsHtfooR2xc/OyPq/isa/DG4ZIggYYvgQjQyyL6WhJISbIlbk7NPQlw7DHwbxDuwvVOiE/tmmnQwn7ZDqU4NGfJ23gHQE8pSpE9MCGpQyeDE7Bmwwc4mJQwyHGQLCV+Y0AAgIR4xDAxKgWLy8JSfn/eTosWIvfjGSgpgTFO9aGUocBhzjvGpA/68qoA3XPB6d7yXCSZu6QYxFz2PhlIIvvf57vHArcNoaSZWcG40Qlz0IiDGnHqxUXbCQjDykf5INYB9JNiDFNTD1HbYo3T8hFwRg7wBxA3p3kNSg2uduLsEGSgAKEkiL43b+MSbhQk0NgkUECoa7lbtrzMlZQUuaFDr3TDhg2Lm9+wFlk/7DEkCQOlApyYAAAgAElEQVToYpTDkzn+zXFurbW6u8KoLW38+qsQ5XS+hzwAekqJVgbo6mMMENAdiYPYrWW0R8xIWMAAug/i9VmLnvWKCUCHWAVrnJp5ElZatmhpWfksQpSRXM1FAFZrShGRt1QoTu87TRs3zSbzX5KPGgA3Jq+IJEZ0u+o9jYsdaxwQJ9aPrNWeFpnTSIX4HRSsADlVB9alKvreZG26/e55YUjgQaHB0hAJDYB++eWXW29qWL8Ad3v+sPGkXD3htCYpAeirvTXw6KOP2Rph3WAYsB5RflmLhKfgb1flD+v7P6+/5rbZZmtXyGLyjYWwrmo8XQKgpxRdZYAupjWsQSxEDohkiLcCIgA+gH74EYdnE8qsrEmbAHQsTTjnn3zySYs3k8XdsWNH4162uvmkyzuHle6TR1iNaWGBxeL1s8SdbMtozSyWLbNNQF4MtHmS1Ij1YzUTG8cVjqsOlx4KB4c4ommMQx097nVidNBQslHgCrd7NW9u1j3PY99V0iwuM0OxALihpIQ1bvr3000x4LlxJQLoXdbsEveI53zzYOBxCUeQwKoogWjqs0UA7B9/PMUSTWl6Y90paRMdVaBQtkbZKEaO9aZfvtw9NuIf7uCDD3JFBQlOjpW1NzaBMQyAnnIQqwJ0NTdh8nIwYdVzGRCBee2QQw9pGBmdCUAH2Hg+iFV4ZqxjLFpKSg47/LAVz+zLqTIM893u3jmyso3z2uvnrN7SSfIVMs6pEpg+fbqR3OD6fv/9901hUmMMrkXbxxKgdIwwB0k5WOQCbc6lvl59pHkFcQDwswBZteMP/e0hs85pk9p1za5u2nfT3AnHn2CNJABznSfXvDLiU06hcFqQQNOSgLxsy1GqywzE8YqJs0H7Cfthp06dbO3OmjnTFRYVmXJ95Z+HuTPPPMMs9FgxztEut2kJMP9vEwA9pUwrA3QupwED7TULIr8RtKDt27W3THcsdCy+gw4+qLylujI00QoAHV73Aw880NzXZHTDTz5w4EB3zbXXGADqiN3l8R8yLvOkpSoL2JLFsLijxJn494RVy/mANRnqgDcMbrSmJWOWOLkUJO6lvtKUjkExSdY6IQK6O/EsBuDt2toTxtnm0fNKsVDdOIoDzw6hzMgnRxrrG5S41JmTpYurcPDgwUaOwTMIwEPCW8pFE05r2hKIAH3R4mWZsFuRc9dcc715s/hdJDLG0zFvnuvQsaObPWuWKykttX3htFMHuquvvsoAPWbODIBeqzkTAD2l+CoDdPGg43L32wPicgfM+Qeb2AEHHtAgAd2s1rIyA7Obht9k0oD4AYuX2lKUlSzjPJnAIku8koWYVXsfJb8ByrBLAdYQ8BATp+Tvk08+sf7xuP7Ngi4otPAFII0lThyOOn8AnOxZmkKIpY/ziW1XFMsH2BkneVIE6Iwp9+V7aRv7wYcfWA4BY0kve7wUWOb0dBbxTEX1/CmnUDgtSKBpSSBa+0uX4e2CIMa5l176t6NdqljhlA+jhFTlFrGmDzv0EPfIIw+by13euhXWQ9MSVX29TQD0lJKuDNCJ4877eZ7RiCp+DHCQnIWVB5AAjLQTxBI1oFLb1AZgoev1YVHDXYarm0UI/zzPveWWmXawlYJ61NddLR7lOgP4sGqhT8VVzX3xAHz00UexC50ENOLWLP5ly5dZzBoFiHi3su7nL5jvfrXZr9xee+1lJDibb7656969ewa4y5zF0mWR84w+t7sS7vxMea5hnNhA+B742WnKQqkbB2NHvI/6c4CdgzHEiseiF30v97Rue9SbhyNIYFWUgBdDX7YsA+jTp39vSbZiymRfUIdCPJZY6/zOuu/bZwf3r3+9HAN6lgcwpKbUaEYFQE8ptqpc7nIrM2E5sGoBRQO0Fi0MGH+z32/KAfpKyXRPuNwBNhYY4EQMmmQ4ucruvPNOq8VOutqTv3M+98DaxfKeOnWqASSu/LfffttAk3g42eiAKIuZA/DWtSJ3QXNHSerdu3dsiUPTiotdZXS+0oC1TdIbIE1cLs6WlbIUsciJl55nFAh/P/17I5nROzNuWP6QYRDz41Blgtz3suoB+CxFIeU8CqcFCTQZCRSgHJe5wqICt2jRUldSUuyWL3eWlAofBBUhrHfW+fxffnFt2rbNEG4tXepatW7t1l9vXTdhwvgA6HmcEAHQcwkzBVNcVbdgMpMkgtUXtyNtYNqnrE26JlG3jZUKwBNDxu0MgAPYxLkBbKxi+h9jYfPzV199ZeBN/Jl/LFrAl39QPeLCxzWubmfci+/gbwAsSWuAtnjw6Sm/5ppr2vlWIqajimQ8lZHx3Eq+U1mZ2N8AY56Nz/leLHMy5/mZZ+F3stzpaz53zlzXrn3GQg9HkECQQAUS8GLo1KED5gsWLLSqHrjdWb8cUsTldre8ldJSV9Ks2H3wwfuu8+qrx8qxvGrJctYg/3QSCICeS051Begrw91ewbv6iWPfTfvOElruve/eOFwAAQSABxDiceB/FibxbBYsFjXucuLdKC+Z5Jgis5hVx83PXEuyYKuWrRzlZdCwYnVjEZOlTg0/wK7MWGWzc89cgI57n0Oxcf81cZPj9vfJY1BELrroIrMi1OKWJi30daYpDQ1aUCRC69NciyN8vkpLwIuhkxDHsXDhEmuGRBwd9jiMAcXH5flTR8RmxUXuvffedWt1714O0IP3q2YzKwB6LrnVEtDRRLHQ4f5WS0///1xfX9ef+4AOMMK8hqVKchoZ7xwdO3S03wFXarux0gWEgLdfngIQY+3qb2SiE/OG3/5Xv/qVxeaxxlEUWrZqmdWVDAsaF53q92uUKFPmzKVvcbuWLTLii8aQ7HRRVL7xxhv2XcTJoaWEFpZYPDF4ZbP7P9f1OIT7Bwk0Ogl4MXSAvHnzZo5YOt47mrFQj679wZZhWZkp+kqUKyoscOPHv+l6bbJpHNoSkK+UcGSjG4DyDxwAPdcg1hGgNzQNlDg0QIzFfcUVVxj/MmBHy1BK8CjLwwrnWF623EAe4MRSJ96Mtd21a1drXkIL1o033tjKvSCpkfvdro1atyYJWVAm+Mwscm0Uy8ty8jz73c64R+xuj8ZVljnnEcOnPI+adrn9/vCHPxj1LZb5nB/n2P8cfl/zXFMkfB4ksEpKwGOKI4ZeWlpsYgDUafoE26KUe5R05cvErvgC50aPftHtvONOMaAHIK/dTAqAnkt+eQB0On8phq4J25BabCbjVZMmTjIKxwkTJhggz5g5w7qxAfCzZs9yW26xpbnmYWPDA0HiHwvXOO2j9qVY8LQVBUitfK+ibPCyDAmPEfJ45W/KjDWAryqLPNHxCe3fL0nDAsdKR+b//Oc/3aBBgyzuz4bCc9NNDTCXW1Audp9JLtf0CJ8HCayyEihAQac/RUYCS5eWueLizEK+5JLLrCshR9LtLnkVuDL3978/4g4+8KBYcc9qp9pAwpKNaXwDoOcarVoCupLicLkDGLLMG5KFrjiz/2xwudOghDi4rGqsWmrEAXeIZ6677rq4jAsLn89VB54kdTHrfFmmhIUjaUnzN7G4ice90qHx6WjZVDxqWb7XALt5hhaWd6N3OV4HEviWLF1iLHC33XabO/CgA+07fUXAr5uXXHJNkfB5kMAqKYEEoC9ZApFUoQE7YUb2CDx+Rvsc/fPlBKD/7//+xZ14/AkVMsUFa736syoAei6Z1RLQsT4VQwfsGiKgq3WoX8ONZQ3lKfXYylIF+HCxz5w10+rusXjPPffcmHSFGDUKjErhsJZxg0tDr7RNomdpaziQE8l4FdKrJgDdj3XrXYibU/dOVzyobfEisLkQx6c/PTH9rt26WsycZ+bdLN5XVGjPzO9SCnJNkfB5kMAqKQEP0GWd425HoYasiYoZ4ulysctal/sdQIcp7tyzz8kCdJWKNiSjp7GMbwD0XCNVS0DHFa2yNR/QG4r26TOf+d3DyPQm5ozr/ZlnnzEAN0KIxYuMGhZ3NgAIOB5wwAFunR7rGPWqgXdRYbkualli9ruvRTSwophN1Rs5AehmVZeWmvvelIDmza2JC7SthA3Inud5ienTm54GLrj4scC5Tq52P/QQNpNcCyN8HiRAPk2GJe7nn+e71q1buoULWX8lbu7cedaymG6OKleLXe1RPJ3fhw4ZYiyVfk5NVlhSJFxB2KkkEAA9lZgy7mA0x2Q/dPXfBkz4WVSkkJSohSDu6z333DPmPI9BtCHFiCKQVA9zc4GXlRmvOq4zrF2AcvaPs62unNg6Hclgw4OcheYu62+wvgE51i2xb3vP4uLY+vX7oHP/rLKwBEiXG5YKqGX91qriecciuPvuu90tt9xiAI+CAGvfXnvu5a688kqrdefvWN9ZykzKeRBOCxIIEsiWgB+aEhjjKSNkB+01h9jiyK3hwBhAyaZe/brrr4sNgBBDr93sCoCeUn6VAfriJYuN/1uNR6CB5QD0+BsW4IgRI6yMQ7HhxgLoAt3XXn3NDRgwwBLKcLlT+kWme+fVO7uZM2eaBXzkkUe60047zbLb1fAkaZVLSfBpYpGFZcF7mriAOi6Bq0RLjzPjS0scrG/Q1954443ujXFvxM/GveGlJ4lv0003NaWE71L2e8rhD6cFCQQJVCKBOF8m8ryZy7ygwA0bNsyUaA7LU4nIpVS2BrhjDNx+x+0rPHq+4t6QDJ5GMvoB0FMOVFXUrwA1JVzUWwMggBzJZMRtmchQv+KWFqDHrt2GNGE9C13Ay//qXUzdNosPJjhiziguRYWwQ2WUFmrWN95oY3fBBRcYuOOhQCYimxGTm4m7Isa3sowWH3ddisbFd33L+mdj0LPxfC+++KLFyf/973/HZDZ4R7gXZWpsLBtutGE80oq5ZzWOSTkPwmlBAkEC2RLIqh0vKMhwVDQrdqOeGmX9IfhdRFFqkKS8HPbFRx99NOP9jBR3WfkNJSzZmMY7AHrK0aoM0OWihrd4//33Nx7jRx55xD311FN2Z8CHLOsjjjii3IRN+dX1c5rn8vaTWABG3NOzZ81277zzjjGs0XiBA2tXWeu4vBVioEQPa33vvfc2ZrlWrVvF76BYubjujcM9YYFzDpsAYA35DLF9EtqQpRLVYLWj1Sp88zBTKabPM6Bc0OiFzYLs9o023si+/8fZP5qioUYrMfFM/Ug4fEuQQNOTgGdRC9jlgfzow4+sXBciKjVDQvnHyFGiLNU/MDb6uTMNqaS3sQ1YAPSUI1YZoKvDGmCDW514ORSiN9x4g/VHx0K9/fbbTVM14Gqo/X79GLYvk4JMBzOyzfkfUIeM5d1337Vsdw4S5ohT877E1vk7YQjkQWwdXnb+AaZJ97oWr08L6bdAjbPWnTN+9c8//9zhLWATwMWOJ4R7f/PtN/YsADljcswxxxgvO+1P/Ux2ldb59005BcJpQQJBAkkJeF7GpKVOe2Ryh2iPLIVfyatigdx5553d6JdGZ+4a7UGVkU8F4eeWQAD03DLKzLVKkuLQLI1hbf4vxp6G1Ui89p577zFQw9KEde2UU07JqkP3M8pTPsJKOQ3GNNxkVj5W5qxBC1bwH//4R/f000+bZQyoqqELWfAwyhFrx+WOtbz5rza39qc77rijxdg7d+5snZiQm1+PjktdcXP+x0InXg/tLJvCK6+8Ys1UAHUsf2S/dNlSV9KsxEhveBbuSYe4888/38rSVKPOfdq0bWMyFAtcRbXyK0XI4UuDBBqzBLzOhn7iK+uftQixlixz1id/53f+Z0949bVX7e0ViowrXqIKmMYsmvp+9gDoKSVelYWO5Qlww1s+btw4s9DvuuuumM/8+uuvN67wrHKuhhI/T+kxIJPV4uHFRY7YM2CKN4JadVqjQhGLpd6+fXsDYWLsAC15BCgAyActvUOHDtaIZbPNNrMGLZwPGNMMRc1ecNHRP522qwA5ndxIyAO81QSGYVP8nu+C7AYlgeQ95I/SoHi8AJwNg+dQhjvv4HsDUk6FcFqQQJCAJ4GsWHe0r6FIc/zpT3+yxDiAXF0bUfqpjmHd9t62t3tz/Jt2rl91EspGazbFAqCnlFtlgG7saYsW2YTt06ePGzVqlMWZBehMYshNzj777Ji0RL25K0wOS/k8eTstB6AnmdTkfperfMaMGRbHJrGFZgxk/ZMsB0AD5PyjGxt/QysHtJEX/yMzQNkyzwthmFpR0oLbHItbLjo1bNH1vD+f6RrA/PTTT7cymI6dOsa95/EeKIbvx+9DJ7W8zaBwo1VcAj6g+8RO7G/33H2Phd0UM2c/gK0RLou5P811W2y+hXv77bdtb/TDYCjfljgXrPRqza4A6CnFVVWWu1jI4AWXe51SNYEWmd+Dhwy2b/Izq5tKFieLj1DDk08+aW74Dz/8MFPrHbnV1JzFb6OILLTIxd2uZDyfWU45Chomn0JSCYnIHwIcuqYB5tL0g5afcnKH04IE8i2BqISNfBeSU9kPUNDxZqJko4izbiF7AtBJUA3rtfaDEAA9pQwrA3QRJjBZL7vsMrPOcfuOHDnS7kyMGHrUP1/5Z/vdj9s2BUD3u50RY//iiy8sWQ1PBf/jfheDG/3QsdSRiTovYb3jLscdb2V9Uc0q1xj9ammpAb+y4jnf5FpYZCGAnj172oZBVj0JcChMFpsvLgrEMSnndjgtSCDvEogA/aOPPjIeCEp5rWImUvJZz6xfAP2///1vAPQ8DUAA9JSCrCqGjssYAPrb3/5mbQMPP/xw98ILL8TMcoDNjTfdaN+UlV3dUOLoKWVQ2WnIBoVGAKw2rMTCyUaH/pFF+/HHH1uCmzwXPkc816qcBWBXwhwKgax5NgPatBJ/p9MbvdW33XZb69FO21M8BTwH7ndRu4bStFoObrg8SKAmEogAnUx3ON2piuFgzau8ld/XWmstK4MlLNYUDJyaiCqf1wRATynNqlzuSvbAvUTzj4MPPthITgAoJjAla8SZAZksljhDqpQP0FBPq0QpyYq9lznHwoaUhmQ3AB5w52cAGxDmf2LrHLjiyJJHUSJxrkuXLtZjHW2e3usk0fG531o1yUlvJDWBB7qhzprwXE1dAhGg41qHaArFHi+cPG0o5wA7a5pSWFotN5bKn4Y8dAHQU45OVVzuTEzcR7iXABzIZXxAB+Ahm1EXsrgevbGDeVRqIvc576d+5BKr2pla/XfUzYzPiJex2JGdatAVQ5eFrkQ566deUpKt/ESKBE1k2rZrm/k6T7nI4oROOcbhtCCBIIE8ScCjgSVRlaZIgDiKNuue9Sx2Tax3W8O+cdBEvJd5kmbq2wRATymqygAdrZOJufrqq7v333/fJioa6ejRGbIEQArGNGLqihFb5mZTnLBePSreCZWIxSKO6F3F9SzPhlxxxhYVHQJ3v1NTVhtWnRhdgrvdMtpbtYozYwO1a8rJHU4LEsi3BCJAZx8AzMktUohNjaz4H+8bCbWEzLKOprg/5lvGFdwvAHpKIVdFLAP40PhjzJgxBuD9+/d3zz77bNxpDDakf/7zn3EtpoC+KZRkkBNgNaZeG1RAWLz1MUAvL7MQhMDc+NiF3xHQi0Y2ySZn8oquF/irxpz6eL7Ld7+HbNmUkzqcFiRQVxKIAB3Qfu655yxRGG+cCKhU8UL+C4bQah1WC4Ceh7EIgJ5SiJUBughTqEEnEY7fjz76aONyJxaM9c5n9OcGxORuN2BrQjWWlfEvxz3SaZrshRg437ouFWcy22NK3MR4SAFIm2uAix+vCbIN7VFTTu5wWpBAviXgAfr48ePdQQcd5ObNm2drkz0Sbxs/w1cBoHfo2CHbQF/etPbHfIu3svsFQM8had/a089D/zTU2nQyQUVugpv9nnvusUmKi/3NN9+0ZC9c8GRyMqlJ5FK8HYAKWZ31Nc3D9wQJBAnUmwS8vhDsdyTDbr/99la6Jg+bdVcrLDTmSFzuZqGHGHqthygAeg4RCnSxNDmwKAH06667zvjElegBZzGxIlxK1F3ifsc6Z9LSVnXs2LHWuESEK3E70SaQGFfrWRhuECQQJNB0JOABOmE2Klx23XVX46hQaSovi8cSl3sA9PwNfQD0FLJU/FZJbfCXw0+s/t24j3zymAMPONCy3HEtMYHpBkZjEUo0+D3O2A6JHymkH04JEggSaFQS8Ds3FjhHJQrkT2+99ZZ5KJX8ijczAHp+RzYAehp5RvEg4rJY6ldffbW15hTPOEA/bNgw9/tBv7e7HXH4EZYUp3IuStmef/55I0RRN7G0MeE0jxfOCRIIEggSaDASSAA6/R/g4qAWXdwcSpzFaxks9PyNXAD0asqSyXnTTTe5P1z2B9eqZStzqwPod9xxhxtw3ACLA9GL+7HHHou5yiFCoTNZ3759Y/a4+GuDy72aIxBODxIIEmjQEkgAOpUw55xzjrv33ntt/8MyJ/TIQblvAPT8jWYA9ByyTBKUzP9lvnVSwxpvXpqhfAXQ//GPf5hbCXcSvc8ffPBBi5/zj9poaGH32WefuGzLvjaAef5mcrhTkECQQMOQQALQMXKGDh0ahykJObJvAu4B0PM7ZAHQ08jTc7mjbdIq9NRTTzX3uWqnqbUk8YNED9oFQvWqWksoTO+++2532GGHxfGjAOhpBB/OCRIIEmh0EvAAXRTMd991txs0aFDs0ZTrPbjc8zu6AdBTytMvX3vm6WeMKIEsdw4mLXXmO+ywg7mTaONJxrtPXYpLvl+/fjFbXAD0lIIPpwUJBAk0Lgl4gE5iMHTQTzz+hBs4cKCV+qp7IpZ6+/btg8s9j6MbAD2FMEWaYjXkpSXui6lfWLevOXPmWJIHLnWY4Pgb7vc//elPliSnrHj+V2vVrIYhIcs9hfTDKUECQQKNVgJlztzrkMf8z//8j3Fz4MVUI6bOnTu7yZMnW7a7SKSqSybVaGVTBw8eAD2FUGWdq/XpjB9mWK35Bx98YGUYADrc7bTyxCqnpG3w4MEruNsLCiwpBJA3PuMmxBCXQnzhlCCBIIFVWALsnzSuAtCx0OW5RCRwuQPobdq2WUEsIws/5BhVe9YEQE8hMgG6qEShF6XHOYlwAnTqzrfaaiu72/Dhw92FF15omqgO3O243S3Ls6SZlb/FtKcpniGcEiQQJBAk0FglMPXzqZZjBFsce6Cs8K5du5rLvWWrliteLQB6jYc5AHou0XkJcX4cffhNw92ll15q5DFwtv/nP/+xXuhMVMozAHz1/yVmtMcee7j/+7//s28D0FEK/IYiuR4jfB4kECQQJNBYJTD9u+kG6F999VUWIVe3bt2sH7oBeqB+rfXwBkDPIcIsvnVvwj3/3PPWJpVYEMkdcLfTcQ1AB7ixyLHQxVm85ZZbWuIcGe/E0UPjkFrP3XCDIIEggUYigdmzZpvLfcqUKRZTZ88kmZg+F5MmTXKtWrcKvS3yMJYB0GsC6GXOffzxx27PPfe0xgPEhKA17Nmzp/388ssvu9/85jdxiRpJcT169HCvvvqqgzUujqGHpLg8TOFwiyCBIIEGK4Foj4P+dbfddrO8I/WzwLu5zjrruIkTJxqgh7bHtR/FAOi5ZBhNSL89KNY1lvnuu+9u8R8y3ZmUG220kZVoTBg/wdEDXXEiAB0gx0Jff/31M/XpodtaLsmHz4MEggSaiAR+nvezGUDvvvuuATqeSvbQDTbYwP33v/91zVs0DxZ6HsY6AHpKIRLzVj9zxb/3329/a7rCBPUBffJ7k61dIEDPAaC3bdvWQT4DnzsxdYA/aKQphR9OCxIIEmjUEoBhc6+99rJ4uQB9wYIF5tV8++23La8oHLWXQAD0lDJMxrwBdbquXXPNNa5169Zu5MiRbqedd7K7kQCy8cYbmwaKW4kmLoD4qFGj3C677GJgvmjhIlfavDTlt4fTggSCBIIEGq8E2C/33ntvSx4mfi6muPXWW88sdPbCYODUfnwDoKeUYdZkizLfb7vtNnfBBReY5Q5Yk/SBK33Oj3PM/f7TTz/FSXG42R944AF30EEHmTaqmvaUXx9OCxIIEggSaLQSEKCPGTPGAB1DByMHw4f8I/bE5B5rLxtq0as15gHQ04rLS2CTtT7qqVHu6KOPNkucdqnEiDioTSfjfdq0aRYvx8UE6EM4c/rpp1u5WtBG0wo+nBckECTQ2CUAoP/61792Y8eOtXJeAJ2jV69ebvz48cbJ4e+JVBdZhVBRYWN/9Xp9/gDoacSdIDqQdT12zFjLZv9p3k/u6VFPu/322y/WPImhk9FJ/JxYEW53GrrgogfcLdM9ZLmnkX44J0ggSKCRS4AQI90mAXS/2xrlvG+88YYBdxLQseCDhV69gQ+AnkJeTDQml8rNxPI28b8TjTBmztw5bsQ/RrjDjzjc0S8dwMa1DnscFjr8xWR17r///tZWlQnNRA1Wegrhh1OCBIIEGrcEypwZNQD6uHHjsgB96623drjhk4AejJ2aDXkA9BRyi0vWopiO3EEffvihxc1nzZ7l7rj9DnfKwFPcgvkLzKWEa50e6L7LnW5sTz31lGvTpk0A9BRyD6cECQQJNH4JsF/+8ssvBugQcOGtxOWOS52GVq+99poZS+Vi6CF+Xu3BD4CeQmRii5NlLkCfOnWq69u3r/ET03jlkksvMUpXAH3IkCHuqquuMpe7+qYTV6cr2xprrBFc7inkHk4JEggSaPwSAKh//vlni6G/Of5N16J5C8tyB9DZP//9yr/tJWNWzrJMS+oQP6/+2AdAzyEzn/rVYufNmsVcxN98843r3bu3scWR7Q6AMxFJ8IDrnb9xPgeJc5RovPjii8aO5Lvwqz9s4YoggSCBIIHGIQEMIbqsAegT3prgmpc2t30SQKeMd/RLo7MAnT3X9tGiohBDr+YQB0DPIbDK3EBMUrTOTTbZxP3444/umGOOcXfeeacBNTFz6i33/vXepo0K0Nu3b++eeeYZR9yITPfA517N2RpODxIIEmh0EmCfY0/Evf7JJ59YPpFc7jBq4rW0zpSRi92MKBLiOILbvckph+YAACAASURBVFrjHQC9Gha6b60D9MSFAGcsdbLdR4wYYTFztEtqK+EuFv2rurLdf//9di5EClmNX6o1bOHkIIEggSCBxiEBWejkEH366adZgE4HNgBddNix6z1kuNdocAOgVxfQo4kGGKN1omFOnjzZbbPNNu5f//qXaZq43Kd8MsU+mzNnTsadVFZmLqQrrrjCDRo0aEXpWo2GLVwUJBAkECTQOCQAoJNntOOOO1r7VMKQiqHD3fHsc89mv0go563xwAZAzyU6b3LFriDcQGXOCGOgM6S2ct111zVOYnqjk8wB/SvNWz777LOYLQ5QP+6448w1z4QG+MMRJBAkECTQlCWANxMgxxr//vvvYy8m+yFx9VFPj8q8vvbaAOg1ng4B0HOJrgpAx7V+yCGHWNOVLl26GKB37tzZXO5z5851hx12mIG9gTcJHs5Z3TpxdI64jWquZwifBwkECQQJNFIJYAh99NFHZuCwLwLk+kf48cmRT2YDeiN9z4bw2AHQc41CRdpixBzHpDzllFOMo3211VYzIplem/WyZDfc8WeddZZ75JFH4oxNEj0oXcM1365du8w3h6SPXCMQPg8SCBJozBIoc9aABW8m+6Lc7eyf++67rxv51Eizzi3fCAbNcNRYAgHQayK6aPJx6eWXX250rq1atbKkODLbcTExaa+++mo3dOhQczEB5kzY1Vdf3fqi07wlWOk1EX64JkggSKBRSaDMGb0r4I33kl4XHPzM354a9ZQlCJfbD4PrvdrDHAC92iLLECAAzhw33XSTu+SSS4zOkNh4/6P7x3eEPe7MM8+Ma9EBeUo2nn/+eeuXDsgH8oQaDEC4JEggSKDxSKDMuddff916XXD4gA57HDH0JL0254UqoOoPcQD0XDJLNGax0z0L/fHHH7dEN2LkF154obv8j5dnJu2ixRZTp3SNzHe0UZHSXHvtte53p/9uhVYaSjRyjUL4PEggSKARSkBcGyOfHOmOP/54SyTGsGE/xKDBDf/0M09nEuLMRPeS4xrh+67sRw6AnmsEcgA68fADDjjAJifkMnfceUcM1FOmTHE77bSTEdCI+YjJfPHFF7vBQwav0EoDoOcahfB5kECQQCOUgOiyaV518sknG6Dj3QyAXjeDGQA9l1xzAPrHH3/s+vTpY9SuuNHhJVZ71dmzZluPdM4ByAF9JnS/fv3cvffea7F1xddDclyugQifBwkECTQ2CYhp8/777ndnnHFG3Add7xEs9PyOaAD0XPLMAejQvm611VZu1qxZ1nQF8EYDxb0OyGO1EzMH0AFv4kcA/9NPP22Z7sbpHiz0XKMQPg8SCBJojBKIEttuveVWC0nCmGmscNERAD2/gxoAPZc8cwA69K+0UKXOkoQ3Wqp27NgxJk8gYe7WW281QFcsvVu3bgbyG260YSbxIwB6rlEInwcJBAk0YglcdeVVbvDgwTEnB3sebneIZUIMPX8DGwA9lyxzAPr8+fPNCn/22Wddy5YtjZd4hz47xHe968673Lnnnmv1l0YLW1RkJW6PPvqo22PPPQKg55J/+DxIIEig0Uvgsj9c5q677joDcWvE4pyBewD0/A5tAPRc8swB6ExKrPAbbrzBtW7V2t1www3uxBNPjGldx/xnjDHG4ZrXZMblNHz4cDsvxNBzDUD4PEggSKCxS+D88853f/nLX+JqH8KS5BNRthYs9PyNbgD0XLLMAegwG9H7fNB5gwzQYYeDbKZ5i+ZWijFt2jSjPPz2228tpg6AowTQpOW8884zN31wuecahPB5kECQQGOWwLnnnOtuv/32OL8IQCefKAB6fkc1AHpN5RnVoqNl4m7H7U7CB9zEjz32WJzsBogfeOCB1h990eJFrl3bduZ+ZyJzXnGzjPuJwzJCSRjx+wIHKsSajlC4rh4kQA6ISjIrq9Tw+1uzRjTnY3awkENSDyNVR19RkcHDV3n02Bg9/fv1d6NGjTKjBhIuwBzXO0lxYooLhk3txygAek1l6JHLwFNMedq8efNcr1693Kuvvurat28f3/nss882vnfi7aWlpW7+gvluyy22dE899ZTr2rVrpnFLIFSo6UiE6xqABMSeCLirRJMNGwAvKS1xCxcszHitos1ewB6SQhvA4NXmEVICer+j+hmgA+Q+oOO9xCAyHveg2NVmJOzaAOg1FaGaCRQUWHycfuhff/21tU8dP36867lJT7O4OR588ME4MU616HC6U7q25ZZb2kSOQV2Uh2Fy13RkwnX1KAE4F5i7WRTGHge3iEXU34CNG8WWxFBKO8NGXo+DVRdflQbQCwrcEUccYcCNR9MH9F122cUqfkL5bn4GJwB6TeUYAbrqKildmzBhgrkfn3jiCXfAgQcYwQzHu+++azzGAD8udTYyrBg6seGOF2uSNsUKGxXU9DnDdUEC9SABKD4BZ2Uwsy74x9/IE9HcFhUojzT/l/mmAAfLrB4GqK6+Igeg87XsdQA6bab5WYDOPrjDDju40aNHx0nE8uAEj2XNBiwAes3kFvO5qxXgqaee6h566CGbrOeff77VXALUADhAvtdee7lJkyaZNYPb/edffnZDBg8x7ndZ8n783GJQoZNgTUcnXFdXEtAGHt1fLlQ/78Ncf17ux9dffW3g/v3331sMlRyS2bNnuy222MJtsskmAdDraqzq474pAJ05QqXPCy+8YE/EHsk8ANC33XZbaztdVFyUeVovlIkyGJpXVW8QA6BXT14rzvb699KIhZIMmJCoRd95550dTVtatGxhExQ308CBA93f/vY327yYyEzygw8+2D388MNxfXp885AUV9NRCdfVtQS8DTcGbm8tYIETepo4caL74IMP3JgxY9w333xjTIrkmGCtz5o9y63bY11bIwo5BeW1rgeuju6fAtAXLFjgDj30ULPEMVp8QEepe+2111yzkmYZPI86WYp4Jgb6Onr8pnbbAOg1HVFvE8PCRsvEfY5W2aVLF8tq79qta9wb/e677zbAV7chgH+dddYxIhqY5Uqbl9qTiPs4+XNNHzNcFySQNwl4mcu2+ZaVxUlvc36c4958802Lk5IU+vnnn7tf5v/iSktKYwVW7ni8VHTegrOBn4PLPW8jVP83SgHosGkecsgh7uWXX7bxFqDz/8Ybb+zGjh0bJ0z64cbQPrX6wxkAvfoyK+cawr346ZRPXd++fd2cOXPMpc7mtsEGG1iGLxMTLfS3v/2tdV4jy3219qvZRsbfAfZWrVvZfS3GCJNSQTa41/Qxw3VBAnmTQMIdqvuilN533322Yc+ZO8e1bNHSLDFc62pAtHDRQte8tLkpAcRTb775Zte6dWub6wHQ8zZC9X+jFIDOnmeA/q+XXXFRse2PzA0Afb311nPjxo2L979Q9VC7IQyAXjv5xVY1biUyNt955x1zK0JzeNppp1ksEZc8k5racxLk1A+YiX3bbbe54084PlYS7IeCjOvJj0Pm4THDLYIEaiQBZapzMXMZJRVPEmRJ9Cl48skn3Weff2bWOBYYCmtRYZFr06aNxUoBbaw0ABwwh1CJKpBFCxfFnqkaPVi4aEUf8YQsUJxsK4lyGRivmHa1itwc9h01kvLj17/8/IuBLuPPGOMK9xMcs77ey7PgO/FKkkNE0rAZLVGDFu7TuXNn99lnn2USKpsVx/ue76kMw5xeAgHQ08uqwjMFvNTZ9u/f31yOTNRjjz3W4uoWGypzppGedNJJbsSIEbbBqVyHzW3IkCFxByJZKwHQazkw4fK8SED142zoKKDyHuGRokcBcVGVXbJ580/laAsWLnDNipu5JUuXuE16buJ+//vfm5eqTds2VpfOEdem5+VpV8GbJJIUkxIAnDmSsWiUNAP8goI4dGIVCeIKcM4tmL/APudvSdKrSsGcm3rP5DPCvfHGGzFTpiivO3To4KZMmWLzir1S+14A9JrN5QDoNZNbfJUmHhP82muvdUOHDjVAX3fddS0hCCvFQNo599e//tUNGjTIJi8LDU0VQhoatXCerYUoszNM6FoOTLg8rxIAAPBCtW7T2k1+b7JZ2S+99JKBvHi5mee4UUUuA7D37NnTcksA8g033NA+w2KzcrXAglj7MUpTDROFSgSu7DvIP7ayoxAfD4PXhM/xMkoJYOzV8lRj5nttyr1EQsnAS3PAAQe4V155JZ4fMmjatm1ryZP871vowaCp2dQIgF4zuZUDdP4w+sXRNnFZDAA2LiaAXbXnuNv3339/N3PmTFs0HN27d7eNkVgSB9exkMKEruXAhMvzIgEpliS9tV+tvfv2m2/d6aefbg012rZpay51DuYz4E6yZ7t27VyfPn1sLfTu3dthhUEkozmvBFC57/PyoKvqTXIBepkzJQoA9cmrGFe8huxVKj3kHKzl999/3/6OMrb+BusbnwafEWrBcLFExsKCrATeLPEnAJ3vUR069+Ve+geQU8675pprZhS86H3C/lezCR0AvWZyy56/Ubz7qy+/cptvvrl9Rszw/vvvNze8XJFsfpSqkQW8bPkySx5icUBEg6VO7FzacLBe8jAw4Rb5kUBk4bEx42UilMQBSAPea6+9tltrrbXcRhttZADeo0cPswBVipR0wYqfIczx/AxPVXfxlSZ+xmCwhlCFBQbUlBTCbEli2ieffOI++ugjKzvs1KmT22yzzdyll17qdt11V1PGGE8LwTRvXnXSbgWAPmDAAPf4E4/HiZHMAQ48kyQQozj4R/BQ1mxuBECvmdyyrmJhMNmJOe244462KNB6jzvuOHfPvffYuSwmXO10YrvxxhutUQsWDudBQkN8kXvEySs0bcmlfefh2cMtggSqkgAKJgmd7dq3M2a3yZMnm3WFNU6/AjZ3yjRRRrHecKejpHIOmzZAYOGk6HPF4PnOLH73MAy1k0Aibq2bJZUmxmjq1KnmFaTChiTen376yapzUNiUTMcYMlZwrVORgKdRihjJcmlj6Lb3LV7sIN564MEHDNBFxkWIBsWP59h8i4whpCNY6DWbDgHQaya3rKvY9JicuNZpn3rXXXfZpN10003diy++6NbosoYtAA5Ke+iDPmPGjJgmc99993X33nuvbZoCf2USB6akPAxQuEWNJSBLae6cuZalTjjo53k/WyxdB3FX5nvLVi1zf0+ZMy53wII5Ho48ScCLk3NHAbMUK8J8b731lrG1wZGBFQ7QUpFQ0qwkzusR8RXgrXbP5P3AoUF+hI1xWQakKx0/30KPym/POecc8+5wDwE6c4Dv+de//uX67tg3y4AJgF6zeREAvWZyK6dJyrV1z933GKhjmWDBPPPMM8aGRYIQf2Nh/frXvzbiDRYTpT4kC5EtDPBzqJynSi24ls8dLg8SSCsBfx76MVT9nfnKRi03rsVbS0psvlur1CiOm0VtnPbLw3npJOAButzZjAPATRMoWPlIPkOZUi4DgMo/kV1ZORqdH6NcHq4HfMmBIMGXPB8UutiNX5kHMQHo3O/88853t9xyS7wP8jf2RPZAco/22GOP2AMQv3Cgvk439t5ZAdCrLbLsC+Rux2ohpvjpp59aHF01n8OGDTOAF5UhiwS3+3XXX2eaMQduSyz5rbfeOk44sSxStVWt5TOGy4MEggQakQQSddx+Y5v/Z+8+wO0qq7yBv7cmISEJvYsIioAgCCJKUVSQoqKDigIWlHFEUUFQcZwRK1YEdPQTC+qMiuIISFXHPiMqowJKERyV3mt6uUm+57fOWYedwzn3nlvS4OznyZPk3nP2fvdbVv2v/yI/EpvQiAz29cbLSflF+dfAQOSlYXO0LJUn51EzqBYtXhROhFC3UDsZQ/7wxvN3FD55BeCYBEGIYZAH8cpnPTQrUOmd0vUa5+mnnx5yz/iy256qCf//3Oc+V456/VEPA4FbGARr0Oqt0qF2Ffo4pz9DQ6nY773n3rLXXnuV22+/Pcp8IH3VnjsYASwZGAiv/eijj47cZJI4IOg48sgj4/fdMPs4F6X79e4MrMkz0CJk3RzdqILG7rv3vlC+ekdcecWV5Stf+UrwYVDkQ0uGgp0tQ+nuozFUeMj9AxFJIaey612WFeIOcPkupQ/0SKHDCPk8DEWnERcy8gtf+EKU7OZlPIwM9/7Upz5Vjj322EbJbhc7NPbN21XoY5+7xjeTXUl4EdDnH//xH8v5558fG19ZGgQp4FCWpN19193loIMOivKQVPSveMUrYtNX6z8nYGjdW3RnoDsDa9oMVBR6KFtNnup9HlIJUohC5UnIosJGjlrHx7vvvrsRzl572tohd3jgKmt6Sk8NC9HXFyA4P6fUd9hhh1CwV19zdYB1ySWedEYaUfcef9zx5eMf/3go3iTM6shLX1bKueeeGw6LMTM+PDtTA+9973uLP8bEmenmz8e+YbsKfexzt5xCj3xhnTBGBzWscKxYHvcXv/jFqMOUYxR+spGBRFi8NrHvQpEqZ9tggw26luoErEn3Ft0ZWGNnoDnkvKyEc0DxVhnfyBJd7ISsdXIUFUzmt+S+mD1ndoTYk/DHfZYuq5WMTZk8JfpNKKU94ogjynXXXRd/Z3jeZ7J3uXD8NltvU37/+9+H0zFahe57EPPZNpWRkSx2opUqf5KkyHO7JY1j271dhT62eXvkt5bVSGEcJGUhSBkcBpcDA8Uu/wRQ4jPKRtDDainpEDIGIOB33333hiffDT1N1OJ079OdgTVoBioKnQJMIp6qPLjpxpvKn/70p3LKKacEbodij3Rdb2+jVwSPHE5H2aCWta6NN9o4StQAdl/2speFY4HUBXpduH7//fePz+HR4EULxTMCeNW65/3yF7+MJlR+11FVQ73hFDAwsiHRAwaD+6bhcPDBB4dBkhSz5GGVZGYNWrlVPtSuQh/nEixHgVhHmgor7brrroEqdRAQb1Dgm2y6SSDYE2gC2YkliZduc5922mnBwhUdqupAl3EOr/v17gx0Z2BNm4GKQo80XV9fg5xKdO/6668v2jGL8LnkxOXDgXLJnlSUiWJ/aNZDUf/Ns6aopfve/e53h4wSVs9yRDwDhxxySJS14cnImnHPDIU+d26Ur53y0VOKMsYssx1peuGLRCH1RP/v//7vQLZPmzqt0bhnt912K5dcckk0f1kO6Nfl4Rhpah/x+65CH/WULf8F+Z7MBQmHAas4hB/96EcLhDsv3YE588wzyyEvOSTyQ8m69K//8q+B/vR9h5Cl+vWvfz0OZpT7dK/uDHRn4LE3A00eepC8DPSX+++7P/o+CLFf9+frQuG6stEJrzkZKHnrFDBQ3MwZM0Nxy5NT5OQMDzmdhkwDigZ87GMfi/A3w0AIPDtDZi97RgAimCCZ6cDpyHaoZB55qAtlRB3q9zZ25XDK4hgIlH/m0rsRytFv/a5CH/2cPeIb2bko81vKR4TB0LkKbzkMb3nLW8pHPvKRyD1l/e5vfv2baFzhIFLom222WVjH6j6F2YZtgDAB4+7eojsD3RlYDWegotCH6uWrgLUY25ShAaihja7loWslZpl/pixDISpRW1RjpyRPAHWPOeaY4LpIueLe+aiBgb6ycOHicvbZZwf+JwlgGAbkU+KDyChUsRtttEGZN884akZFuyuf5W+18EcddVSML/Pn/hby/8Mf/lDWXW/d5dqzroYrs9oPqavQx7lEuWEp8USjuqVmFjpSffVrX43Dt91220WtuYPHOk62pFe+8pXlvPPPC+AKTx5SVc1nGgdp4XaEJh3nu3S/3p2B7gxM8Ay0ALh5QjK5Kebu6S2ljlOLf+e1cMHiMmnyQPnUJz8d7JM33XRTo5c4BTs0tLj09tban2ZZGiWeCp6HrmxWmPyZz3pmVOBQ1JR9eMlTJsWjFi3W8pYBUGsohfjKZ3jprkS6+5sylj7cY4+nl8WLhsrgYJ2ius20VRW6/Pkee+xRbrvttlpasV7Ku9566wWxFvpXHrqfk39dh2b0e7Gr0Ec/Z8t9I73t5fr49vYG6cIF378gLFKgEmF04bJ99tmn0fdXGOo73/lO5M0dFrmlD37gg2EIMA4ajVq0X+2yJo1zpbpf787AKpiBVOjN57fy87lz5pep06aUpUtqYLS1p08t8+YuCKAbWUDJqinnDKR3yyFYtIg33huyhYLmuSs5E17n9fquctiNN9k4XryqIPW3n7r21LIMmHdpKTishoaWBe5nv/32i3FQ6Gl4ULLZ657MeuELDyyLFgrLDyzX/7zdDJOPiGw0abn00kvDsMiOa77DSED/minL7GvRSVh/FazqavvIrkIf59LkIUmFTsFnnebsWbMbQBDK+21ve1uQKFSZn1itWqo6SEpD9t9v/1D8WlWGJa+TW1ehj3OVul/vzsAqmoF2Cr0+HF7uwGB/WbxoSRkYrNGu8syl3jRtApqFLlc/TqGn1xx8FX29Ze7cOY3WqH5GmcuRy1UrScvyL2DczMWTWWRU/2B/WbJkWXyGiNEA7Y477ozyMtEARkP2qMiIojGQYccc88aOPPTMg5OL7iEC+c53vrORQxdpEFVQ6nvooYcuX7JrMrqOzKg2blehj2q6Wn84c+gBTtHTt95dTf4JgOWkk06KjaqUTXMEIXeITtaozfyhD30ogCgOnN/9/Oc/j882+qJ3FfoErFL3Ft0ZWAUzMIJCrxnt6q5L4amTB9/97nfL+973vvLQQw81+M3JkpArixY1QLjLli2NkLtUHYeB7NDuVGcz/ydjOBU8+HQiyJxGWZh2zUuWld6+mszioYsmZvWNn1VD4zx0RgPP/wMfeF9ZukSP9XoP8zZTW3V0yDf5d9gi40sPnbeufA65TBLlNJyZujxdBSu3Rj6yq9AncNmqDEdKQGzUm2++uRxwwAHRJEE9qFITOapsguDxACFCY7x11vjnP/f5ALHkgep66BO4SN1bdWdgZc7AcAo9upbJU/eUwUn95d577o82yt/81jfLhhtsGB0ZKfJskpK860mbKofe398XChp/BdCcPDT8ju9Rjo0a9tCQJTz85IKfF/XlUxrAODl0z1KLftlllzVklOf6HoXOQ3/jG99YTjvtU2GIyC5W+92PNLUP3P9A2XvvvQM0HLzu8+cFxkgfi/POO6+st/56NeNicb2xz0g37P5+uRnoKvRxbogqp3L8u54/T253tz/6DUeXs756VkHDePjhh5f/94X/93DHonpTBXn0f//3f49DBPku7G7DJ+ClG3oa50J1v96dgVUxA80Kvf7/9E55znLnQusf/OAHAzjr3GdtufpvypTnnGA3+XJsb5MnTSpTp64VPOjC2Nn4JNN18brLSqDUk7zKjxpsc/Vw9tJlJULuCxcOhdJWpy7kzyjIsHu1fA1a/tRTTy2c59EqdHIRMxw0vfsnfa331BUOeC/HjGime41uBroKfXTz9YhPVy3JrDHP9pGphH/0wx8FGEQI7UlPelKUnmy44YYNVDz2OGF2fdIBYZSGONhP2PoJ3Rz6ONen+/XuDKzSGaii3Ovo9lTmkcce6C/fPvucSLupLe/rrZWcCW1TxJqkYHuL/Hcg24fK/AXzA/y20047lve856QA2lKI7sdAaLQ3bfPiZJZLDt21cNGSMjjIC18ahgOHQl14OhTpVGSpmZA742Og31hH9tCzc6T7GL8oJTxRGBf1dq1+LiqpTn6Lx23R9dDHuGm7Cn2ME9f8taqnngeKNcoCFXqXN/rlf/+yrL/e+lGCIuyeFmiWvB180MGRYxfWAhJhKbNiuyH3CVqk7m26M7AqZqDJK6fYeML+/vSnTyvf/Oa3yjXXXhPc6skiaZhy4rxxitXn8w/aVgCyY455Uyj15Eev8rxntDAbQlGqlCbZko5GELH1lDJ33sKy1lqTAhT30EOzgi3u17/+da18rM5Sl+h6Y/iXf/mXwAVNqoP4Rgq5V2WjcUDtC+sbT3agzKYtX/va1+L52fei+k6rYunWtGd2FfoKXrFU7p8+9dPlxHeeWKauNTWUu5B6NFAYHIj6UMr97G+dHeQPNvlhhx0WgDqfyQYJuOBd1XD+Ch5+9/bdGejOwChmoIEgrzA9VtnPsmrlb3/7W/m3f/u38tWvfi3y6JRyeOx15e2RoXxLLWROuVN6InvC68LWYtNTqmHp0SLC68j2VOyU+z333B/OhqqbNDqMI9kwF8yfX04/44xy7LFvCbtgJA893zejEgwM/Sue+MQnRmmc+yK+EZnEcrfTjjtFtOJFL37R8LPeAdhwFMv2qPloV6GvjKVcVsuRsarvuuuuCKlrc/j03Z/eaBU4Z/acCHcJzaNW1HXtiiuuCIRqKvIcajVXvzKG331Gdwa6M9B6BpSDZWlX0KNWlGpDudd/7rNQ6pQXNLq02v0PPFCmrz0j7kHBMeApUJ/Dp+4S1fO7nXfeOdDvz372s0O5q1dfzjseg0J3f3XoFDOUO2Cu+995553LdUaLKGGdZEa/9SOOeFU8eySFHl+qc7Inr8acOXMCBHfHHXc0DBkKPw0HFLVYNZXPZYOrlhiiLtf7IzZlV6GvBEnlINuscuSAbw6HsNXJ7z+5wYwU4bDJk8r3z/9+KHVtD3/x818Es1KUrNQPazORzUoYfvcR3RnozkCbGahWtjC0XUnCEv/u643SMYrJ+f7jVX8MIqk///nP5f4H7i8D/YNl8uQphZIT1hZOv/e+e+M+2RmNbNDWlMzYeputGmVuDWWZYxujQh9aUiOWgXL/y1/+Ejn5MCgWLoxcPkcj+eLJoosvvrjsvfeeHSv0nKPk7BCxgHS/5pprwkOPMrqenka6AV/85z//+fLUpz61MevdtGNnR7Cr0Dubp3F9KsPu537v3FDWQmh77rlncBujPcxWhHLpQlJK2FjvajMRRKSQSFBJlQ9+XAPrfrk7A90ZGNcMVNnXEvz1sBYqDYCas63T2L/+67+Wv/71r6HM15m5Tlm4cFGZP39BROKSLVIuHchNy9PHb/n4AIu97nWvK5tsulEZWlxr/hStUvHQjMdLbUK5cjoHGwAAIABJREFUY4278MKLQ/6kN56gNRGB5MnQthUTXX9fjZCmoxx6vfonlfuz93l21KQzHNTRMxpc5gEnx1GvP6rRqCUVfrfSZ+St2lXoI8/RhHyCly7UJuwulD5jxozyxS9+MTqwuTKPjpJRX3SlKEJ4V111VVl7+tohGJJcAmAkvP7JtRxb9+rOQHcGVuEMLBOuXr5uWiSNgpYuw0kB7KpBExnQqIJRshrKfNpydd6UHI9+iy22CNT3kUceGcr77rvuLeuvv378e9HCoahdH/YaSdn38MprTHV5ffjDtS6RUa8+MFAWLVxYps+YEbSt5NHmm29ebrjhhjAqJufzm5D8jxhTvXQOTiiNnmc84xnl97//fcxF9lpXj06hM3x0YPM7RkRXoXe+t7sKvfO5GtMn0yL1txCWtqr+OBCvfe1rA/iGtz0VNEvegcb2dM53z4mw+9777P2IMo40AMY0qO6XujPQnYEVMgPCyVHzPdAf+BiYmYsuuihy5s61XHiC38II6B8og4OTou4cvWsqt+c993nRynTX3XYpc2bXSKpSgatbp9STYa6VAm38bLgwfA+imSWlf6BGOfvAA7MiLYhXHYVshNvnzStrT58e4/ZeStq+971zyvz5i8paU2og3ZE89KrDIi2ReXrAQPdMD53BIH8OYR/VQZMGYw5d3ZB7Z9u1q9A7m6cxf6qRV+vrDaXNKkUuc/MtN0c4TXnabrvttlxbVdY9i/6tb31rdEtC4tAMuOki3ce8JN0vdmdgwmZA5Ixxnp0W5ctF1Fy33XpbOeuss8Jop6DwULgyvI4VctrUtUOZz5g+IxQ9pc/QZwBs8bjNy4L58tiVUrM6Taz7aI4yqDlK89Xc4a3d29aV/eKhpaW/v7f85jeXl1e/+tXl9ttvbxC+ZIkdheo9IfP/6Z/+sSxYsKhMmdyZQq/iDPz7F7/4RXn5y18eaPcsWzNEIMB3v+vd5aMf+2jNTsg+FqHRW7zESBGICVvlNedGXYW+EtYqw0xCcHJFWqYKqzsgrHDhdXnx6IA0dWpsXt+RbxeeR8OY7E8BiksGuS7P8fhXb7RAouGE5/hH073DGjgDFGuNLwI3+tLS199b/vbXv5cvf/nLoQBF5hDETJs6LRS2Jkzy5C74mXXWWaeRU8dnLme+9trTyty588rUaWuVocVLapzqfT3tvfLqvHWq0OuKcvbsmtxRSqscLtnhyCve8wMPPNDo6KYv+4477hhPG6l1airlUNqDA5F6EIFALAMYmIh+4Xy02IwGPPYAc0Ltw9agd8vWWp6UrkJfwQIkPekqe9N5555XDn3ZoUEF+7jHPS5oFqdPn94gU0gCiOuvvz5KSM4555wi55R160nUUCVsWMGvsVrfvu08pAVfEXBBtAHS21PKUHST0uoWwraFo1OnxMzfAA2FDKwbAQ1bYFndm+jUwOp6Fqv1fmo1OHvMuWwuIc1uab6zZGhZ6evvKX//203BpPb9738/cs+urCl3D3uQopwzZ3bEq/1u6623ju+85KUvCTyNn/mc0P14r5BBWSlT2XvpOZNNnARNWa6++uoYsxA/Y8NZSS55LJfKb90reqP310L1nV75vCMOP6J873vfa+TIs4f7dtttF33RN9p4o8YcZLOrTp/xWP9cV6GvpB1QVTrXXH1NINiFnpSpnHLKKeUNb3hDowuSje8QsexPO+20KCX56te+Gnl0hxwYLtnlVtLwV9vHVMGBCRwkBHK+c54INXlAAkqNrTze2jOml6EhQlPp0OTwQvzx70l1wM+sWXNDuOb/o3/0ktr60N8aZPQsKyEQU8Cl8OdxeF61p3MydmUry9V2YrsDixmoprYyn+vnFHM0K5k8KVqfphGu6cg73vGO8rOf/awWip8yJfLR0UVsYKDMmj0rmpHUmpJMKQMD/QF+02N8u+23K/fde180KLGva0j2FpbmKNamHWeFfZgRw+kzppef/fRnQWYlDJ6MdM6CsfOeH3jwgfKek94TdfAZIezE2Kg+XwSSTHvWs54VSP84M3UmOufpZS97WbRXnbb2tOV6t4/idR/zH+0q9JWwBZr53h0Y9egOvgPDC2exUiRCUwRHsEOtNaXcc/c9oewh4jfeeOM4EITIrIdmFQfxsX6l4k4e/ewkRZGLaBCq2W/54x//eLn1tlvLpptsGgr59jvvKBtuuFFZtHgoPkMBE2KQxP6ImuABgOzddtttI5pCuBG0oZDrbSdLJdeXjFqtlHhV6ce6dT311X77Vg3xRk43QzNh3NVC7FDnQF7SZ4ihrHXStkb4uK8vzjrPV654y8dtWW66+cbyysMOi/7iznbuGSRTjMjcy+OZpEb+Osa65GGvur73GMHSgND08v2JKk+U+4KFCyJV4F2A1bbffvtgtazmxYcbX/VzIg8//elPyz/8wz/UUPKTJ0euPkvjTj/99CjP897VcsDxvP9j7btdhb4SVjy9SMIhSjH6+8otN98SZSyXXnpp1KLLX7Fcs+eww5+KQzMX33vJS15SQ3sK71UP50p4hzXmEZUwuzkyb0cddVS0pJw0OCmEByFCYA4tXRJ1wJpRN7zpOn91lsrwWCLVMTAQ+T/Um5Q71q4nbPX48qxnPbNMnbJWlCEyBjKyEiHJvr7luLPNIQGa5TghPDsN068xC/DoG2gV2Fp9u1okrZR58+aHMleSeuutt4ZX/uBDDwbQ7aFZD0W+nEK0P+w9+4lH/773/Wt5y1veHHuEovdzwDnheDJiQipZ6ueBDGqOImVf9K+e9dWgW5Ur50jYn97B2J0ZBoi6cYQyxjraUHtGOux31Tvy5Ih0KPQ0epwfQOCddtoppngsIf1H384b/Rt1Ffro52x035BfXbbs4WYD9ZwUQf7ts78dSl0466jXHVVYqA49S52wyJCYA07ha1rgoDl0DlZ2VxrdgB59n254Ucs0l3iozJg5I17yr//31+gvLbXBC+F1E1oEFEG1YBHazt7S01vrZFXNFxK8pPXUadMaAiabSfhBhFD75ReXlnVnrhOey7777lue85znFLlAAsoaixSkYeZ7VQW+HIo3l2W8IL1H3/Ku8jeqht3tNdGch7uELSlXXHFlhIszX26vOZ/2UNZZewlGurNs7/DKDz/8VYFST4P/oQcf3rt33nFn2XiTjcf97jn2apSQoZB91tXFQ9XLXZMtSfDCychSNYMA8INMT2X+iGjFMCNN/BAnBqEW+eW5AfSrG9DY4RgM3ajj+Ja8q9DHN38jfruZGpKyDrTn1LXK/ffdH3WfF1x4Qdlg/Q0CRLPHM/eoKRC91ev5M/e46aabykYbbRSCwiGIkNhgi5KVEUf06PtAFSSYXseVV1xZzjjjjGDjI1TlLF3aTvo/wdU/OFAGBgbL0JKlMZ+J7s18p78ffPDBBrFFhk7dJ5pNLBXOXxgeOgFJYEMzb7H5FtHgQirlhS98Yc2rqecK09sPr2Xx4lo5Yv3q1tqunnuzGv5NA03+mJI877zzy4knvjMUVKZb7CMNR+A0GOipGK09whTdFkXjAOiismXa1OVanjZwIROQksmzke9AuTJMyR/PhqqX/nMeGCq85ux9Lmrg3OzxjD1C4dvjQIEJous0v5/vc9ZXzipvfOMbG4C/pH11X44N/vYM+T98KFbPPbG6jqqr0FfwyrRS6FXw1vnnnR8AOY0K3vSmN5VPfOITNYamRYsata1yaoAiDmcqrBU87DXu9lUP5Nprrg0w4VfO+kq8h+YWvAL1vgP9A6GMh5YMlXXWXbfcf/8DpbevBlhKr4tACzRyCL4aJWeG7zPlETdetjRATYsWLIxOUfpWE4gu65fdsfbbb7/w4HbfffdIr/ByEjhHoec9G/fueumr1f6rcpFnz4Vbb7k18sGUuZajDLn+vv7YV4xG4De5Z3uAUhdiFsH57Gc/W7baaqs68AzAtUaekpEbZ11qp1Nl2elEkTn2d7ZaZXzC7cido5iVHqDUk41SjbyzwmunaN9y7FtqTkY9XdAJIK4xtmUlCHaU4WKBy9rzRM+LWpx99tnRjMXlGXlN9Dx0Ol9r6ue6Cn0Fr1w7UEoySjlgvDnNGljENvzjH//4EATAJ5lHS6UOSOXgAcxNSI5tBb//ir59FRRHKIp6UObQssLr2VM62LvqyjMFhpA7li5kVInsNd5sFJGgOoInvfLlft9D+PSUJXWaz2wRmfnzfB5jwr/l3jFtwUJgxDK29OqWU+pdhb6it03n96/UO6dCs55C0CeccEIwvQHGJaCSsqLMtUlOT9fD5I4pT2mfWo11T1kyVAPUrVAa50oOPamivQc2OAA0hgZDV57fO/DIJ0+a3GgwoysapjtgUIZoNVrRybjT0L7owovCqLXnoxZ/Ua1UzlyIZvzhD38IY7cRpZqA6ETni/zo+WRXoa/itbThzz///PDONWx4/8nvj37HUbLS2xsHTh360f94dAPZnjmpJJlpvMJjXBEweoTY3/Wud0WonIFEqMqZ854oT95PluLMmjM7Ol0JufucK0N+yZCVjTCq5TU530uXKF1aUgb7a959lVUrP2Mddc7r660B5BhjPLaXvvSl4bHoKCXfHumTihCztgnUcy9jT28lS9+6XP7jP7xV75iRHejreo/x/B3FZf4Z0XLbqiVUnfgZha700ZUpm1yvaH08OBhd0rBDKlHtH6h5n1mzPt43aFCj1sGV3iEMyfr/q+Wt9o09JXz+nve8p/zxj39sgPEochEFe5h3ziAxdspcmkBteG3cFaR80+CbOTd81kV52+8IsjzfeWA0ZOmfHP4XvvCFRk496++7PBuj3x1dhT76OZvwb9x7z73l4IMPjnpzfdDl0p+83ZMjxIVJDrMSASInS6gvt9FHwwo14SNf9TdMxUcIwBkoibn55psjb5kEGLyLUOwLFxZlOJQrYbU4FLKqg5pCJmyqnnp64ymgRU18xn0j971M1cLSMrRocYRae3tqaPgquC6Ai701FH2AI+ttIj3H/YQZ5RUPOuig+B3hF6xZvT2N1rrV+vYqrqKLBB7//luOdKV+O0qS4SXP/LDxtrT8/e9/j05gcuDBBzFpUlmgecnaMxpAVWvou6G8+/vLZz7zmciX65SmXr2/3z5Tx760odzH9Rb16FIjNF0H4SZORH7eBXDHwLjuuusCt4OBknFrvFmiRtEiu0okvs9BvyfItKHQ68RM5FAYNQP9DUVfbUqT+ICzv3V2GDW33HJL7dzVsSMUukt/9SNffWT8u5kmtlsFMrrd0VXoo5uvFfbpz37ms9FaUbjuQx/8UHnvv7y3/Op/fhVe3N9v/Ht5xctfUb72ta/VFEZ/38Mgmse4QucFUIIu+IMPfPAD8W95TKFRQkOYj9fBKyCAeMTBqy1cvmRpGRislQ2ZWzlwVJzaQwoFUsbJsS1awvO///77A/D00IMPlGnTppaldU8kvXjjyQYcKRwzP19V6n4W3kh/f4HyRfkpJJ9oYwI4Om9NGgwjLsOUzbz+K2xTPoZubB9lmkukJOcdgNWekBITObv0B5eG0kuDbNKkyWX2nDmBn7DX0pjTn4Env9dee6qKjEvr0/TQKfeBwdExrbVbDmMPo7GpBDIrZbJ7m7anxxxzTHjmjNsqynz+gvnhofsZGXTQgQdF1c02T9zm4cdWKnZq2rcG7KzWjaeXnuRYyj51ixPizwhG7ntzqAxUf4tE9D/CWXmMRx1HewS7Cn20M7YCPi+ETsHw0q+55pqggZQDZt0LIdeYyybFAXM4UphEQ4jHuEInQAgIHoeyGoqWIuflElqpSAk1wsrfFLc/Wz9xm7Lttk8uT9h6myJXqPRMJYH5zjx7ltWkJ0NA3XPPPREFuPuuO8u5536v/N8NfwnmKxzdgESNNrc9PbFuDAG/E/Y3ngw1pvBPmk1ENvaAEOQzn/nMBmNWbrlqyZD36Ibcx38YI301ONho/tEMPKUssb6hZaV4rB0AXALffHHG9Jmx5zISc+CBB0YLUuc41qleYtrXR+k+UrmP9y2qXm2G1aulr8ZMmTMYMdlVU0MUufC68fPY7dVtttkmjGOtnZM3IWmnW461niqqjuOuO++KMD3v/LjjjouSvmzw4l4ZCbPfz//++XWDZ6jOWd/bJV0a46boKvQxTtxEfi3zUl/64peibtqBE6aTc6KUarzPc8pTnvKUyLfzHgnzbg794T7yJ55wYjTCIJwpSqQYPHKXMDsUL4GFEIY3jBt/l12fVqZPnxHUrzUAW5SexwVom5ztrdZ66VLPnl8GBwfK3XfeFRzYGMJ4InrYZwMOApMid38eCmFmjElAU+X4jjr3JUNlww02jJyjzlfGWgUzZcSgG26fuBNYzTNXy9J45/LNPPP/++v/NRjTPDmbrUjZ+JN4B+C3k046Kc5swwPur7mZ2p3aX/ZV7K0J8D6bGdvk++1/zw4lPXWt8qMf/iiaoTBEyZHci8kX7/OiQffed2+UXIosMEqE2qtkWNUZbxUar1aa+OzNN90cLJfOBSOXLGMsZ9WIMX7+85+PZlVwC800u91w++j3eFehj37OVsg3HESo7AMOOCBy6RQBby/yqnXvzgFEF6t2NOtBw7vIawIExAp5uRV8Uy0rzRsvJHPnIUCVpw0NBdELgQaAxijKnODC8J4GlwtypMBtHjLM3MN16jU3q4Z6rqHc8yI0NdtREoTQxneyxp0gI9SWLlsaeXxRBIxiFH569T5LqUMdb7bZZgGWlGc3dgKO0OwyzE3shkomuMzpOlt33H5HMJqdfPLJoYASyJXKCNbl3nvvDWU+pc5DAIxJ+VtDnvn0GTVSorwodFd66RNN/UuGkBfZQAZIFFkLA0NESarJ/iNbNtl4k3LHnXcEwVKklBYvCi4M41cTLvqXfBnNijwAmk0h/lTwDCJjoKA/8fFPRMlbAk4B76QrzLMxbLbpZkX3NucgCGWqzZTIsi7SfdQbvavQRz1lE/8FQjo9L2jPj370o+X2O26PzZ+hPIeIFa20gyeqxSBlXiUmmQiLf+LfbsXf8S83/CVyzzfeeGNDOPHIhccpSl4ur2PPvfYMJRwscDpgTcHmVW9N2dvT0iNvp+B9X5OWPnzuS2u5RFeS/QA66iv9yU9+svzv//5vueEvN4TiJrx8NtMB2egiKTetMYEYir8uOJHTvOIVr4gwPF5560x4E5RV4NaKn+lH3xOif/naa8ecZrhd+kRZGvAbFkfnkBHF+Jo5Y2Yoa8qJ0QXljuOf4nrxIS9qlKKZKb3M7b+slGgo8vo0UvDNPxvrDEPaR5+HSZMCeHf99TeEQUmZC3fDZVCkxo43nnyZPm3tAPD5jn3HWRCWF8kSFco8eDUqZHyRxqrw2We7ZykhCp2BYA6B6hjZKaNqDWnWqo1j8aLyysNeWf7jP/4j5qfaxS6Ngy7KffS7oavQRz9nE/uNJqDJ3XfdHeEu3NDCxq5111k3DitgF+GizaGD4JBWSRgeiwpdLb654sXymBLYxlNPJiqkL8e+5dgo1WEQER4hyKfXBPlyHkiuR09NwS9ePBTkMS7eWKLW/T8iAIsWN4SRkGHk3FHCLl0WBgVlwQvRTYu3BCmdSPkMwSe6PsO21tqYKYz02DffbPPAT/gjN0uojorcY2J37aPnbpUmJamITj311PLNb34z3jGplpMu2M+yF4A1kBpjgO/ytF0Kj9jPAtsSG6QWVl+u1KsCJJuISVw8tKQMDDwMrmNkqvY488wzg17WBZuRXdSEvCnxBsaktze6vlHm0gU6vXEwKN1HNGFp8pjzvZIGNoGEzoG8ORCvOZXyyv7vydXAGYERgntpriaIXgdNNe8TMVePhXt0FfoqXuUqC1UCpjQpeNGLXxTKO0hkpkyJkJ/wmAPpc8rZjj766Dh4VcGeNeqRF5wyZULydKt4ioZ9vPlDSsGDve222xo0rc20quZCxcD73//+MnOdmVHGI/ROeKWAbi4JzLKbRwxgNEDEepcrte9AVd/4xjeitldonlCjxAk8+X7rymgTjk+PKr0un1EWJzJD8FZznDnuFIRhfFSog1fn9VvRY6uSn1A05ii9wQTEiY5QXpf96rLwaP/nV/8TQLFEgmc5IU+TIuTxqoAQOUFiZB1jLaHM62VkE8XomCkW85Rtgf3bmg9p0ARkuWRZ6a/n6X/7299FtOCiCy8sg5MmNVgIM53gHbIn+1pTJpfNN9+svOfdJzXy2KGkqx54qwVq2v9VvnjfBSLUqMZFyWcPhKTBZXRLJ4kg+LtBJrOiN8Nj4P5dhb6aLHIInkmTQgGjlQSOO/fcc8uysizCVA5ihmX9e8cddwy6RKxy2Wo1jYPHEoMcgadCQNRCeA8YiXfOKzEvFCHqV4Cf9dZdr/zzP/9zhAJ9jsDmHVSVn39TviPSb1YYxEbaQlUAEaDQz3/+88jP/uhHP2rUpVdr3KPl6+JFodgJvzDa6ix3co/av0LCAxwRiFVvnSEXwMD+iSmJGund1oTfW9MIe9d7H1RzzUkmI7zOoxXlSarWpCg1v8H9ryXqooWRaxbtgctwWaPlAFwrKPdbNTCd8cHJk6JboOZC3k8USOnr7bfdFrTGzkWGy/2dAEznQp38Nls/oXz84x8rT9t5lwaDW1bOAM+hm255VRR6OhQMAefOXGGgs7f9P3tP5JlyP0ariJk0GAelq9An7hR1FfrEzeW47pSI9ahT7u0pSZVIuMjjCVk5HPJ4SmYcuBNPPLF87OMfa3ibVRrUZFsa16DWkC/ztgF5EPIIs2fZmnpaiPG777k75o/wEHp829veFmVI1X7MFGrgFOpEHF69irodz1Q0t9+k4K+88sqg+T3llFOisUeAmQYHw6NJ4Zv19cl0l+FfCGugJmA/4V7c4ChF46qnEOynID+ZPGk8Q1/jv0t5N7zneuQiuQD8jWOcEgRipIzsA1SoLgYgpURpMRB55k9/+tMjyrPXXnvVlFGr9rcTrNCtpXEk6ty/pYvmzJ0bxsett90RWA0EVPZRgM7mzSvTZ8yI/ZQUtPb3sqVLy8abbBIG4bFveXNZZ52ZZepaNQKd7MKWxmBbVriKQndvn5/10KwAtn3ly18JYB1jIktGkyHR3zm+H/zgB+U5+z6nRiQTsP81fqutFi/QVeireBmaQ1xZQoOT3KHL1p9yqgA5FPo6M9dpsFGxyoGlokRGGG5xLQT/WDkoOV/f+ua3wvM2DxQfIwj2AJ3uxhttHGQwvF5pDBf+fOHSTTfd9OHWthWvtqHMR+GJt9pKzdSiFEbmDB984MHIr3/uc5+L8ihXktP4d9bMJ6go23Fm/TrB/cQnPjHylVIOlA6hHYj5KmipouhX8XZfZY9fjjimlHLfvfcFwcr73ve+wGDgL3DGpDXsH0qGYhclEV6/5957yktf8tIIZ2NxdDVwGNW3qmAwJkJJVY3KTKd53D1331M22GiD8oMf/Kh86tRPR2VFRBDq3AuMjYcefDBG1l/nXYh8dt07Vxb5ute+puy881OLZgYiUpm6S26Hto1RmkLuERGcPDly9+rKIerNnbPGM88yumDRWzC/7L3X3uW8886LKEGkJroKfcLORVehT9hUju1GBE2Gft2hahVfcvEl5YUvemF4ChjKXA6eQxmc05MnR//ts846K7wQuWFXlptUBcDYRrf6fytZsnjeKFQR8TSoWXkdC2q9n80xgUdYZ/MMZDIEutp0YKAq41ZWHowbdNjkrVXLzjK/ix9c5QIKzPTWrS8FnSVQqaiTVKj6LgSn8K/IA08988SJ2g59/mgVmi1AjdVdW6t9rkUpFtVBi3feeWe0DD3zC18IOtJQen39De7/Gkd7rQtesgTCrECA2w9t0zETrMyr79FozuSHy0p0Z/zil79UvvKVs8qDD80qsxG39PbGnhG90ylw2to1DE4S3jTSNvWfrbfuOmX33Z9e/vmk9wQvgzOU/cibCXeWkwRNCv2B+x8o66y7Tjn+uOPLGZ85o8HIWG1OlKyHjFRgOHOZPdkftXtzFYjPrkJfBZPe/MhUwMv1Lu7riwOGm/wnP/1JAyDnEFBSDoFD4t+EjRasPDaAn0a5Sb2f+mrwiit0CAlw+/N1fw4P6tvf/nYobl4Cj8uVdd5JtUpo89jl1+Wi5f0wZCWbVTa4aEQ68g3GEBokHAlV98xStPTerHk0bJk2tfz4v34caOOrr7k6xkW51/jCF8TTAbXSOCEYjZX3aJ/wfA484MDgGt/2yduGB5pGis+FYdI89gkODa/QRW518xZrocwwu+P5Cp6A+XUPkk3zwx/+KFjQtD512Sd9PTV632TwS0Vur+AtEGLff//9G+mYjIKtDJpSRmYYc4MDERK3jsogcaz/5vLfRuvWSZNrqPoEd1aBb1kWaY9htZlS52/3/2VLIeT7S2/pCfkBF5B9D8iRTkLumSJEU01WMSaMNy+ORtbwG5+IktTYlltu2ZBVXYU+cSenq9Anbi7Hdadqo4NUAA6LXBMKxiz7ILghoh3UOKSlxCHhcfjbgRQqSyU3rkGtAV9OL1eY0CV3R9gpOzJ/mctLhiqAnJ5SM4bSODKnO+24U3i5L3rRi0JJpuJN4p4QOq7RKvQ2/NeZS8xxpTF2y823RCOL//jGfwQYkuLOJhrheS2tdbBKoKSQJiIae4I3qqRNXv3Qlx1agKgSlPRoVujpMCbLXyp0f0eN8+BAufba66KjF6Cp9Evkv0sJMqcN198gQuqujTbcqFH+qKSKgfWkJz0pStEYSTxgynVlRb+qnrkwuzy5cjAcBw/NnlVwyS9ctLiRJpg3d268x6TJk2vRhQB+1hq02GONfewzgxoJ9ZYF8+aH0bjvc/YNTMcz9njGwyyUrfZ7xUOnpGELeNwXXHBBgE2j1HKoxq3hcpb83z4+9thjg6yH/HospQZXlijtKvSVNdNtnpOCoZprTcufknJYdOKS78ucajY3yFsmSYOObImK5vE1UzGu4lddYY+VJO+zAAAgAElEQVTPXGbOpb/x3n/2s58N4Z2se+m5ZCgQ0UW2NY3uVAvml2223ibKwg477LAIXycyeKwKvTla0srrydB4AvMo5m9961uh2JOEJhR+vYGMsabQDFauyZMbjHT+j3xGSSNEfwrxlqVIjxIPvarQq8rchmPwUICIYjRYcaU3TlcF2O2hh8JgpnDuu/++UOoUjznEW0Dx8I6rSugR1LvNc9lsyI1j9zvHaKClZZS0AsUZy8AkDWGWSIE3OqTZC8E3v7jW4yDSL4ODDe50Sjb32ZTJ2vnOK1PqJZP2HRKmD3zgA2W//fdrX/rYBIpDR33EEUfEcyn0TGll/jyrBhDa2NcAhdlNMM/iqA3lcczno/mrXYW+BqzuGaefEZ5CKheHMpmqKCEgOd4bJXbMm4+JHFuiT/P1mkFyjxYK0cx7pyBPIA/AGQQz6lQtI5N0JpC+y5Y1WqsSQjmvDUW5ZKg8fsvHR7taQDso8s232LzmbSypfb9aFpZdrZp/Fg59oqCX1TykZs6AaslT1QDjjSGhISjhJzLSkCQ02Ro230foGBGRrl/WnhAFqhStIOSFUKuc5dX67FV+BKrKsL53q9Si2Vc75reivPoG+oK7hVJLNjYhdtftt98RnPrC5ddff32kJSiPxaoI+vpCkYfiW7QouuUlIhvFLtT7wS88eLn5msg5aj6L4YVPmxbRn6rhkJUKyrt45vLmrgSZLRpaXKZOnVZmz5nbWPOQDaI2QwiRaix1qTQXaiDT1xeGC+egr86O2FOvnafQXbAlZ5xxRuTVPStL2HJ/plGa6Ps99tgjOCBcSb2cYLckT/I3L15KKFNAXWKkidxVtXt1FfrEz+mE31FuGCobmCdLQJIHHCBKjgrvu5p09bT7PHufEAzpVSpdSsrTKgHGo80qrlYMEJoEEeGlAQQgDjQzPmtKkODJRikBPFu8KPLtBH3yXdeoPfsjj2r+5VHV/4t+JJjRvRIklfXOIXCr+IUm763ag7sRmWlW+MtKKHKCFyGOEjdrl01nkoTGuhPeCToixL1X5i2lELw7RHGCvYSMPdd7Vyk3J3zjdnrDVpGC+s9aIa4zr9zT11sWCe8uFVav0SDDHfz2t78NJkWlaNElrK7Y0lv13osX4j3vLf19fZFDd55UCrz73e8uWzxui9YI9k7fp83nKEBXVC3UqWYp36z3FlmyrgwXKTM9HURZNP5JPIW1TkxFzVHuKVPr1LQiDa7JU2olrtluV2ou96nfZ6quv0/XsyWFQicrEuPh/to1Y8zbbPPN4p5wPu6ZRivjkKGo/FMkzD0zgmgtnKEsD6TMRY10kNxvv/0aBnHbHP045/mx/PWuQl9DVv81r35N5IUpD3lgXOUUVobf/ZwQP/KII+OAUVyERjXXV/XKCfQQB63qaNeQOYlhVpRBgwms0g6T0CA0lSUplaHcbr3t1pi/KE2aM6fR3jIVXjZUoQhEQPJS067FqpCh8hy5xiqJj/kN779OYFIFTRmH31WFOQGIoSyv5tadfp7ds6DxCcSscAjPvqcnlJX3o7iMWz5dX2vPUeKodA/XuL2z3fbbhSHiHlFvvxqF3Bvv3tMTyicjLtWoR+JMskTT/vYK/qjJRmYitK7U09zyes0J483ljFQV2hRtcktP2XqrJ5QTTjihHH744fE9z1ZaOBE8BA2lVTfYqo11qkRQ1jI5Ayhz1Rq8WUYoHoJQ1JNqqRVXdOzrAfYcDJQ7wBtFniQ4S4NIpxatSZBfIuCHFi8uM2bOLAsXzC9DQ4tjDpKAxn2BSUV6cDsA3GbVhP3tXtZEBIyRwcgVOUiQKY6MqIOPToSDjZbFKlCCVa8O2iV3ugp94gVtV6FP/JxO6B0JMQcEOE6bwUSQZk01JQ4g5dBFKLivL3oxQ26z/NsdmhFrTSf0LVbczaph6qrA98QEtlW9ZaAz4Ut/brr5phiYPHqi2zHz8dQJoyRyqeZlk/hlww03jDa2Rx11VNlhhx3KTjvtFGC6zF8Gp3tf7b7NrG0j0bKmYeAe4ZEtWBCkImrthdD1tAaOE50J3ve60DZe/0+PPQTrgvkhnI2PQbDrbrvGOxPIWebYcnXGWX/f6YpnOD3CsCNVZVTGFMxk8+eVB2c9VC686KIAuwmxJzua+wkxU3RrTZsWZ2M+xd7TE8rM3M6dM6e8+ogjywnHvyOMnapxNuL8dPiCbfkg6mHuBENmH3NeORT+17/+9ejKl2DYVMq5p73PwsWLwkMfrOfAk0Qm+xkw6rbYYotIGTFu4AEYf5QtI+fiiy4MlPvihYuWM6LsbZ3YyBX5cXz1wZ1Q4aFnaKoowa6XRkSW9ElvuDzT8zwfjsF9wghbnaJDHa7jmvKxrkJfA1aKcHGA5bagW3kaQq/CrYR4dvoivCG4n/zkJ0c+HbDF4SHwGznGvt7Gzx7VOaxKCFu4MLnRCRvRC94Fj05oloJEhkFJJnqcYuQZpbK3TTIvmHnsaKW5dEkw91kb4W0hxW233bbhpaeXHUq2zkK3XB6+Dfd3NRRPCEbVwowZwQcvDIs+FmNclrIR0Ama847GZeyELM8MOFDYE2fBnnvuGZGBBt9/vFzTQZhAUNdwR6yZWKm6X7P2Po0UIV5eLGWCv//3V/yhfPXrXyt/v/HG8sB998VjejStEdKul3H5O1ne/Fxo3We3f8pTykc+/OHy7L33KevMmBnvz8iN0HO9Gc9EeOgxkMpcer/MVQthWzeGt3filTu3ALDGmpEi7+2isFOhR1qnn8HYWzRoyfO90UYbBZsdIK3cNiNzgw3Wjxr8yZMHGktxyy23l89+5ozy+c9/Ltr/chDsfdgcPSPyfvvuu29EthqESMtKRLWk/3jncudRcbNgfhgfWVnAqMi2wdo948gPAOeUyQHW9R6rRbpnDZD/oxliV6GPZrZW0WcTdKUZxI9//OMQ3AnkIhAcIoeeJ5eIVs075I432nijGHU1XLYcyGgVvdNEP3Y070ShEkpINDDy/fKXvwzlrr6Xh+R3CSTKsrUUrhk2TwSxdeCFBMiory+ULqIaNbny7rjWM5TaDKhrMI21AIJV5yejEJm3ZNQBSuGDv+vuu5ZrSZkeHWEqr268UMe8+QxDI7AhjAnXaqh7OaW+kjz0fM/02iKNUE9ZpDGU84cHH6PeJZdcEnny2+64vWGIDFL29bVAqqJsK4lL5s6eXfzeZV0BHYXYt9h889LXo599LYydEZGsKJgoPvwqtiKNwWrVwW233hYldc5rMhwaA8Ms0wTZTtd+jL04tLjOADcYZWtwHt4LA9ymm24SnQKz0tK7LVhQM1YiYtTXF3vh97/733LwwQeVZZX+Be6dOXrpGhEPxuPuu+/eiDgJlyORgdeptkTN9E/uO6lB5aC8fNGsXMcJM5QmWog8Cu7XVeir+SKmp0aYA6kIcxHWvC0K/pxzzonGI5iuHKT03AlyRBFvfetbazzfPLCqkF6N8qfjXYL06lJYVRVTggNTmFTpOjPE6vsEKFQ54QWAxgNU5iQEH4qgziQWoU69ypctbTRPqSJ6MyRvznlLFDvlCTHsIqRFC6pKK704Y0jFkiHWBBZFfn+gv1FKpM2uvLhSJpSbSZyTCH7CVKid58WLz1ay7s9LVav+kpe8JMKireYtx7SigZNmV1vaTCVlK1B96hmrjCvrwUtEk6tLXZSMRTqjBFHK7LlzalUd9TKtBp5g0SJauoHq5rFCsGNXjE5qpadMBvSq10svtw8n6Hzk+c09mt4/JU9Z6hvuTDNU0iDJnHl6ypnfjgjFpElRympdMcFttdUTIu2jre76669b5s+vpWACwNbXF0Z+7d/Lh2DU7KsOOPzwV5VLL7m0UeYW+ITe3gZWwz4//FWHN/qW21+889122y1SGlJ+9lfOv3B+ls4J8Su9VHlTrapYjp56TcfwjFd4TfD3uwp9gid0om+XOXDKh7IB3CHoAJ0uvfTSyGFl7+bk+jaGpD+VW5Q/XX+D9R/2xuqH6FFdp14xXlJhNzjOK8I6Q6A8twQYUqzASLxA3gXFTtkTZoRjtfSNwEwCDb9Pms30oghleUzheGj1p+781Eh5UPyMjEd4Ky0USRUHIX2QYCORAdEFSGNjdE+KisKuUt4mXXCW6AmPbvX4rSIM+rrXHdVQ6HVSvYnewsPeb2ipMqzaRxCMYT674YYbQnkLPYucUOrJjsj4yDrqUHRLa0CtjKQkl3kV2c74VTKFDVAIunY+8J4vKpMmDZbFCxc3DKzqekyEJ1k9Y1Xcyh233xHllHj4pXyyhW4V9Jbn2Z5LbEYSC2335O3K85///HLCO0+MCgZrnFgKRDquxYuVrtXSD4ymGpPcYPzfu7Py7R/heXvfPRDteB6lbH8xPs3t7373u7LlllsUhhaZA6fj94MDA1EpYE+lYk/lLkoopeW5MCCtODdW6mZ7DDysq9DXgEXObl2seZYx4YYRTN9hQk2tNWWf7QuzXE04bPvttg/vRklbWt48+SybSWXUkhbU3IyWGW0NmM/RDFEXKfNurpF6UDI8pMif173CBMDxTgjcamc8YUufhz7f9knblle/+tVRW77l47cMZZ7h3QjlN+VuO1EojINrr702KhuQdmT/dGNJJLxnENhJOuQz/i23/J73/HN5zWteW9Zdb2ZZvAgVaF+s+by5C8qUKdjGHp6tBlmePdGOQawVHetSvAhL6w2EavdbMrQsSs5mz51bbrr55nLFFVdEykOJlogDxWKcFMq8ObXuZ5MrtKX+r0vYkqFFZVkd+V3FNng/3xWCNt84BbJ5UdZBT1SFRxpcvFB7IpvvxKDr85fK1rNFGayVKAmlKJoCiJmGl69RqhQhxSplItoSNMALFkT4W6dFivgRkZ5ONzfsRsGkOKu88lWHR2VA7pM0XBvlbf39BWnVq171qsbzGbhDi3VyGwoMQrYqVj1S48+fHKkR+fwq9uSxLk86XZ6xfq6r0Mc6cyvre3XQlMchSnFA1CfLSeGj5n0QgkmgIqSbHbsIAJ6nUCN+80Bur1Xjfc52rY3XaMXz3VXojenhXQg1yrH/+te/DmH1m9/+pvF7Apmn5NLhzUW4Zd14crBbE2xcWMgOP+Lwh9cC2riu4K3RXXfe1cA/DLfVokf21KlBnAMZLQSv4Uj2hWdgAE8GO9qSoQYzHuEtbPuErbYu//APh0bHPp3nnvCEJzTKvaZCNgcYcHkFvqyuoLOqIvK1NZbPmg5bWvMI/T7L7Ah5e1P+3xzyTm+97bZy5R//WObOmxdGT1DbLl4cD+yrR0wWLVhQ1p4xI/b0g/fX5pVit6/RnA4O9EX5lXcMboYHH4x0yEEHHhSh6Oc973kNNH810lGlWh7XUV5WA6s1A7yqJD5ZLkqpM1YoRznz4EOYNzdKC72fEHxSpmZdeLIcZlpEaB3I7HFbPm58ZV91hc6LP/2Mz4THnVGdZBfMdI//Y847/fRTy3nnXRDzGrn2+cole8raU6fFvMOPWEN7HdMig2WDDTao76FuV7Vx7bMOv9xV6B1O1Cr7WB0h6wARHHKxBDbvite49TZbRyiLhwPoc9mvL4uhZh/wzKO+95/fG6FZVn+VnWy5vHr1JVcyKGqVze8IDyaY0wNPD5qA5rULy0ONa10JnCbPTmma86z5TXCdtSMYM2S681N3DgwEmllCj0II5VwnrQHI6sRDN/wkqiGAlTeqXxZKpSR4SomqTupbSoIBwhCYDRy49oxGikbuX9kSmk5/4ADcw/sQ2P7mSWbYP2rfh4biGYQ5wc67ppx4eOr/VRRAQzOIIv9bR2svxbW+bFnxdyqPTH1k6iK7zXnPbGvaqMUP5rcFZfq0aXFPn2XwqnnGE2Be0wvnPQd4VN3/BCP4q7TNuZ1y7ZIHwVyr1+ZZAzMK/cO+ACuaw2iWUpbF3sl0QbUckbEoPK8c1RwFKVI9fD6ms1NX6AyFa6+7vhxwwAGxPtY1iHfq0YHEjIgMXn75r8sRR7ymnP2tb0Xp3xyRg8GBMlTvYpeofXvIOypT63rnY1qdMX+pq9DHPHUr74uJAHaI99577/DIeWCEtlA6gcqru/CCCwMEx1tzEB1KByrrk3npPJZkpqq5U/X36HroIy5oKoVq5zbze/nll0dzHMAmykzqg2KnNDOlEaHYtdaKtSDIXdriAqYh7yAMq+vSKTVrdupzP+kBz6BEeYFQ05RpI61Sx1YkUrrmkdX4wCn/LJUyVvunUcdf7xSXxkmmG6q/TwWcv8uSJd6yK2v7s/sXBYy6VA11kMMsW9YgQHGPpXWAoO9OqhOmCE9LtPcPDtaIVZQ+DfRFSF4DFVS3PEPea9IfZ9vcqvJrLk8bceE7+IAzaj4zApb1586md4MLQA6k0xjlHmVgdQpWRC6wFqkQ0xCLHPXgYJxxe4SRkmFx7+V3Y0bi1xV6ABKXlSLfDXxoHXMNjSdLXtdZZ53Y5/L2DFnRkPnz5kZzFwo9uOUHBiLi8LrXvi4InLKpkOmLNOBjPH3XwTYa90e6Cn3cU7jib5AgKofCoZbvYrELueuwBlwFve1AobuE5L3xphtDYag/zs5iBAVvUpjeAQwh11Xowy4gr5mHupzgrOSVCT9eJ0UtlEyJ8pL9LBnKkgoz+bXTU5dr9zuoawJQyNtzrKVndpof1Y+agVf9vJC9/aGuWb6TYndP625c9hJvW30ygFTiLpRDYSTzWUonu9Ml+jk9riTbSWMhv5+GgL/9IdTjfZfU2oCm4jfp6aHndGYkpGqApHGRCt/3EjgG27nTjk8pRx5+eOR3lWgmKU8CHIebw4lkKqsSyGR5YuIibrj+hmBdyzbISTucOfHEOkTJ3kCNyjfb44o4SKUAwdpT665XA/WN+6oodH3U3/WudwfxkDXPtc4IQa7LJz/5yXL88cfHng0waCjoZWWgrz/2iWiDd2DY4sTP94qxdpX5uJeskxt0FXons7SKP5N1rA4YpC4CChYyBPu+z903RifsHrXH06aWD7z/A+GhYXvK0Cprn3DV85vS1484wpFdhd7R6rakym2au0TTM5oo9gsvvHA5LzeUWF2pxZppFIINbslQQe2rLDE99bYMY61GW0HG8+wjbN3fF2h6hDnSApjxUN4yIii7ZJijVPt6+xv0t/ZQeuLBUFfnvk/CkFTUOYwstUuFnsogFbdQcrX+OT8Xnh8PW5+BenvNNBLyM54R968j86bPqAGu3HufffYpL37xi8uLX3RwmTl9RhitzSC3XLPMS4f6qYAPW4XKO9oMTR9q0PrWQY1Vxrmr/1TDtwBTGncC3NIwsRaMscRdyKf7t3USbZAvtwaqVFyiMPgTnNvYSyOx67V7oUrIfeGioaDMVeaaVRv2YebDk+MdIdFPfvzjYh3CiJ08KRT6wvkLYv4ZKqIkcByAgRNpMI1lXR6L33nMK3Sb1h85P9zXDqNLrk0ZRl4ARJRibtKZM2qlIjxlBzLLZlbEJsocKQXg0H3uc58L4QDZjEyiGurDKMa7Et5DIOLQe6/syMYDe9mhLwuPMPOhLS3obg59uaV8BM96hQwmytWEHjFu6V8+da3Ca5YSUYcLCBVpkSlTYq9l+ViGNoUzhepR+wJLEaYBgtJdbIQrlYd9SXlm2D4Ff6YJlOC598UXXxyC11hq5XfCob2NEHsq7PTKvE9eqZhTWSdQK73yLOerKv3mrnCp8GvEKrUwLMWe381npPK1R4Hp1DxvvMkmEfI99NBDA+i5wfrrhUJRT57GUhoYadQ0T1+V3GeiFHoVYOespkGUrH44DbRlFTGzRqpPKG7roOacnAnDrk7zS54k+A2eIedGJK7aL2AkCuFht05FoS9ZWsIBeNe73tWIDAS6ftas8LKT9Y0TIeKX5FW6tQHFLZg/P97H76H3kdysPX3tkRX6MLX+9l1iMshdMixlb2A4Bmrldy7RgarcJpsZQeYxutiN4zIGBhYsjTE4V8nQ6B2t3UQ9axzDfPiMLmOiP0Yvm+bWW28tV19zdbnm6msiTA1JzguwSP6E4AmmpQWxmR066GVha4jgnXfZuTxxmyc26ltXxFRmPtWGFvY65ZRTQjBQ2sLrAXQbHIgNn8qCZ0aZOGCsZ4fCwUwEvBAlSzppJbtla61XLoQm4pFKyLBZEWRZYdWzJIStCwCj/tKiItXyMUI/SWaiG9aypWWD9TeICIzPMyirnl7bfdUO4FUxOLJRhj0Mnc8gVOcdddzx/ZrnmvvD50QNCKtmDzy96FS4SVizHPgpc6b18HjOS3NYnuhhCDVsR3zudZKXyKPX/6gKQNAj3STClB5jdgvr762d0SCcqRhBqfDMY7xbf19wMbjCs50A8pjluByWqe9eGCmwv//t79G69Rvf+EbIEbImaVUZU5SluWSwZCWEqIWz+s53vjMAruEk1Luy5XjTKx+3MVJX6MoJ+wf6yic+cWrIk7zIBcoswHeDg41oUvC2z5tXpk6b1kC5rzW5ZqgCIwJkRolkhe1vuL3bLhRP1v7l//5SrrziysjZk9MUK2OX/E0aZXOm/aw5tC+AOLU+3uEpO5Sn7PCUkNNjdba80zXXXhO6QQtevR+UHHomR06KTPnwdtttF0bMxhttPOZnTZTeeEx76A5ZsoP99vLfluuuva7cfc/doSwzn4UbPYTFspqAtlkdQjmtXZ+2a9S3EjhJWDFRC1O9TzZucKgvvujiyBcStJCpUY6WHYx6ehplL4QFVC2Q3Pcv+H4cAoLaxZImUAgNBkEIkjrP+CPIZqrmXjcPNvLy1pVj1UvlfWtOIaQODa8bWirZpGil3O2xzTbdLAT6297+thq7Vp1UJBQuRPHiWj6a0qh20ms3sPRqGuQ6gwMRPZC2oWx+//s/RImZy57P0Hp631nClL+rhsWbvelU8jkWv0/PM/OxiWKvnSnhgRqYLJvhBKBwaChysLAFasiVaPJU1cgvWVIDz3HujTsY0FaxS5JnJtdD7wXKXITMuyQQMIliMmpB/sRZnD0rygkBVhHgMFwYdJ2s78gbslYFERGXpojPUDT16S1Lli6L5zL+o8Pg/PkxLsZJpmCsT4AS68DKRQsXlmnTGHyLy6R6VYcUE+KkBGqOh7iKQhfhgBf6/R9+H6kjMss+MkapxNhv5eFeFQwl1T0AkhD29o/GMGNR6NYGkBEORXTrhr/cEGDT7GzISEMYteNTdoySz2c+65ldhd7JZlyRn0mF/pOf/KQc+rJDQ2hUvQgbSnhPKFRDjGhJWr9sduxJNu+KVujVfNm111wbiFSRBFahsQtBRZgvWxL2EXxLwmr2OV4fJrHsRJWlU+uvt345+eSTow+0UpMghGjm964uQFehj7wdKwo9PUHhOoJAKY9Ux4033tig5cy2t8KxwrKuJz3xSeWMM84oLzjgBct56Q3k+2g8y8pnq+1lrTUB+YMf/LBcdNHFwcjGy0kuePsnlW8V1Z6KP0Pn1Rx5KvCqonefDNEzBhIgV5vIWsvPRYtrRCSaCmlukw1uhEt9x9/Q1K5E5FPovMuWtK0jr9KEfaLaw5wCM6cqHtR1J04hke7V6ANDjTd+z733xHpjgKRUN9l0k1DAjBwh3XFf1b1Sr5l3z6DJDb733mi/KgIC5Z4GZILzfDbXMNMw1jeiTb1AfP1l9qxZ5eT3nRy95DMSMpreCq3eMRW6FJLGR9m7wmfNMbY6/QyktQAHc27tFzLv3O+dGwbSWBW6Ej7GxEUXXVT+cMUfAg8jIlu9nAse+89/9vOuQh/3Rp2AG1QV+lV/vCqsat5AXhbMhrEpgMjy8j0/V4Ly4he9eIUq9AytJRGMg45GFDOcqAD61x133DEOKA8+Q8TJje1nIg9qnlmYhLR7BM3jgw8U+SaAGF2VWLgUOoHiEGfNbuPFuwq9s11XUerZBCa9JKx973jHO0IQpBefOfOs+bV2PAwGwIYbbdh4Ztaph2JbPNRglhtuUK16rFcb9fjuQw/ODm8IOp+BKLwoPMwLyrKzUAK9tdK25Ew3zigfqyPaM0RejU5EE5G+2ncyPE95ww1Mn7522Xnnp0Ypph7z6sYDFCjv2WKvVSNVYQ4sXfYIIFxnC7QCPlXBnPzg0h+EoYyrgOKzB1zOnDnIhibCw4xtTXywv5m3Kh6mWpI41hFX90lj/pK7vk4GdNmvLw+Fftedd4aBVY3SUNDZltW6JYAxfr5wQZk8eVLZZKONA9lOTib4NtOAYx13KnSYj0Neckh0CKx62n7PAAm2vIGHu8ghLpJqxPNgXsei0DPUzij4rx//VwATATCrz/F+yofhUp6773O7Cn2sCz2R36sq9EsuvaQ8bovHlZPff3LkYdpdNrQQzBv/8Y3lOfs+Z4Ur9AwnJn+1UCuSGD2TCT+C453vemejaUfW32buP1HVv/rVr4KUgnfoZwl0obiF1/DBC+EnsIrnkQQWXYU+yl1XV+i+lYAm62ENpUe+/rWvRxkTTwegZ/PNNg8EOgXKqDLvvOUTTzgxGncItVfr0kcLhiLI49mDgw2jL0PpmMLWmlpjD5wze15wGCi/I6AZjUKdPM0kc0nvO732Wh6+VqKWveT9rLp35Bt1nVNPLQe+/fbbRw/5LbbYvKynDKuF8vaOzmcaEBnyryLZVxeFnqHxBmBtYCCY8Ah8lSjyv8oGKXQ5Xe8uVYckKrjS6wQxDDbzmp75RLxf7pXs2NgIu9dz6EBtH/jgR8qHPvShWMNUmlm+Vk29kBn2QYxx7bXL3DmzI/Xx6U+dGimibPHrM+EMjOOqKvRf/PIX4ZGbM/uh3SW15XNAiAcecOCYFbpn2/vnfPecMC6dwapOICMZGn7OEFujFXqi/qD9CCN/Y57q5LIY8s+8QqxbLHcKxX1YdsF5XSGUcE8hQGQNzajyREFW0enuE2jiynfSqsqaWgAZn3Ohi7T5cGH/7+/+t1x55ZWRs1NrmTSe1fey4Qk7YXi9g3kVezxzjxibq908eG8AIwc13yDfH5kAACAASURBVIN3PVxup4rylPN0b+APHo8SGLSKvL7dnr5bOf+88xvlRelhJ0iOcBWCIjRt0jf+0xtjzhfOr3UMY3UT+FOmTimnfPiUCL8b78x1ZhYNJBxoc2zO5HlzjpvXO9/R86soU+/oTyu0aPN8Veepih7N72MhS8Rr7pXqd5Jly9ia91S7fRSKrM5w1nzvTvZ03HfKlEaqxnisUYxv8VDMe4LbFi1YVEMNTxoo3z//++U753ynDC2qIeOtk0oKSj1IXgb7S19PXznlo6eUFx/y4rJ0aGmsF8VA8PPy3DvPU7uKi+Yqjvlz55d5C+Y1ztnSoVrDGeHfdddbJ5QOLpi5c+eVOXNml2uvva7ccedt5c477gxQ0uxZc+P9IOnUL1MYNeXdE92/dC9zj8lrTYn7agKDTSzq6gcGQkDOnFljpgujst6DXO581pxZMR/xXmtPL9NnTi9rTV4r9mL1vJgvQtc8PDT7oajbb7UvrY0SL3vJ37ALrlb7qNO1rt4PstvevPeee8vQ0qGQhcYVueehxSFf/F5dv/lV/eC9KMMAl82fH+M2t4mh8P/+3v74nlK1SKcN9MdeSt73KtLaeSOLnNOoSOgpy81Hytxpa02rha17S8yxZjAod2+99bZID/zt7zc26s+rMpjy7lcCGcQ/Zqm2P+3XeXPnlB13fEq55KKLy6abbRoKXTrvnrvvifc3L9W9Vp3jIKKpz08zWjzP+7XXXRuGZUaNhL0p0CpPQd7TXMITnfKRU0Im7rP3PmX7HbaPsbaSFSlfWu0r4DfhdgBSYf1qSN86SakAJu+w/Q5ln2fvE7l6PTOacVR59lKu2KfBaDi0OPZkykr6LffSWPL91XkdFSjOAIEDIA91CFKOc+ddd9Y4mIdqPYXbXSxrgg+SF5jAZnXgLASgEDQw78BhqNb8+g7rCFgI2IF1u+2224aSAZYQHrzx7zfGOILHeenSODxBXbnRxo2yBQpdOIZy4/0QnDZSUGMuWBjsXX7PymN5qR2NJiaVy/sec8wxgRB2fx4HgereIWj1Jq8DjKrfY4HLV2++xebxHbnvp+3ytLhH85XCyqb683V/DgOCVy2/ajMlsEYY3fOM/4QTTygv2O8FQawhNSA0yhIXshPaNbfXXHdN+csNfylXXXlV0MNmz2PPDxKOxUui5OnVR7466Ei9l89cc801YfAYw22331YAfoxhuU3U2xPGGYFlU1sr+aZtnrhNefK2Tw6hZG2Fdb2Pecx1qO4bAp7A5M35vuoBh8n3rfNVV10ViFfvI/do73guge87ADF52Ckf6+m5xmsfmW/eMDIeKFiH0PWnP/2p5b1brWX1vc0xBeWdMX1lSBnzl30U6PWlSwtgJe81/3aY11t/vXL9n68v//fX/6uFz/v6S29/byg4QtkaUpY8OnvOO+rdfsutt4THFy1z+/sb58l8AZJJv6RgCWDP9TeUP179x0ecE0K7Jqz7Y27yjPnbe/nubbfdXu64ozaH0aijno81VtSfG264QZRiBXZjybJQJHfedUecw6H6HgkQXVSn1crwzJdzaa0SCU3g3X7H7aEI7LlcU+kv72Wd9Jg3F+bE3rnqT1c1KlPQylKkPOW8jAnRiZTFlo/bMmQGIKv5hZ5u3kedrrWxO2P+yPlT1s4FeWgtpbWcEfPlfY0BPsXYjeFJ2z4pxkGA33TjTUWq7/obajIMbwRlTV5Yh0023iSa+Cg55XhY95S5CVyTpsg1sD4AdsCwxqBSwdqSPZttvll8zkXGOj/mTVrAn56oFOgJshgirDcAkhgDa3/n1dtbw+osXjRU1lprSjn11E+Vo177ujAWnLk4S1deVf729+XPaXV+fd85dd4ZI8hynEvzAjG+xeO2iHX609V/CiIsvROAl8ljSlb3yGpFifMtlfX6o14fGAR6wnz7jD3VSlaQw9V95f3oEE7d5b+9vFx22WXlec9/XoCKyUKXc8D4QcCjNayxcupgPoT4s0QuZbj94PylrnRmyWznzr6RdmIIGYt7kZVwXOMptRuVQs9QxM9+/rNYOBsiuyJVy1naKfUQ2NOn1ziiN9wokLpeEADBIWVx24TVq/od4BETKL9oLBb3yquujLAghZrhIFYOD9ukp1KmtCHYGQLhEfX0hoWUZVuR65o9pxDGGSZt9R42okPi/kFm0dMTh5eyrdbsVr8bvcqnTY3FEnKkpA558SGPyO8wjCjOP/7pj+UPv/9DbGjKi4CMUqK6EDaGRKB6DoEFKAc88rRdnxYgG5fSGYAOPO9XXHlFNPxQS+k5iViNDzrAQqdYn/oHYoMe9bqjwir3PZucIHEwfC/z89V3TJAUL5mhRBgTeAwXB4xB4nAqAaGU8p2q+8Y9rId1c7gdEjkyCsoB830GZXKCZ1iQwvcdByRLmgg0z/SuGUpMZKqQ7/Of9/zYR96HF9Dq3u32cUNp9PQ0cr4UOkFlbuwHz20YPk0gtvRUeWqEdPAbRHlcDWUeSxJrUotFMwC3336H8Jh9ntLIkqI8T3k2rF2Cd3yGEaUy4so/1s6Jc5PnJN8jz1jwuFO0AwNRH+05+axkZ/OdXKeZM9cp6667TuntRWKzNAxl92+3Ryj1wUmT4jvWNKlPjYew5Ek1rylhh0dcs5Wn7vTUmB9K8NIfXFqu+MMVcV7syxSU1TVLOaC8yF5UxuT+IlzN+6jTtQ4hvOmmcXal6Jx55a6UovMlcpJGt3sylik7SpmC5pDsutuu5cnbPbncd8995Zf//cs4Y9W1Mb/2BhnJCVCh4uwzHFLmeob72vdZXktpWgOyMNfAWrqX82jOySvzTdFxpMjvh9e21kAl6AF6YB7I4tqezk573slnli7tKU972i7le9/7z7Lh+hvEWlLieqtrWtTJ/CbIrjrGcNq23yEMe4qQ7GHM24dkXivZk2MiOziMHBvOIlneal/5DEMJmJl82WXnXWL5rUM0XfrNb8KJ4QxZ36qMSuCnc8eo22WXXYIbQdidXnPmrBFnkwy316TTzHOmreIM9fSGQes+jDf7k7x7xh7PGFcZ9KgU+s233FwuuvCiKINCR9jKwxzpYPi9zYa5CpmB8DYUeaMeus0NKExhZlY4UJiDfMEFF5SPfuyjoTBaXZSGA+TS+pJgbL5sEMLc5xyOTi8H0GLadA55J5dDCE0s/wLVuvvTd2+E3VOZA9uxSNXGszLf/va3h+fFgMj0gQ3mXowTmx0wQ9Rku+23K8965rMi5DTQNxDKXO6cgUAoijqYq6AJrQNJvL+D4sBo9sLK9TvEHdi4rvvzdYHw5yG1CnVV39uY3MuG/tEPf1S+cOYXIl9KkBK4DIszv3jmI9CirdbEQXjfv76vvOjFL4oxX3LxJfF+UgKER6vvUPrYtd72trdFd6jmCIvvGIf5ImAdREpEz+bh7t3J2toPwIWQvq2e2+oezgE0uzVwDprfy88JFyG9bbd9cvnwhz/0CBBQnqdzzjknwI/as5ovyoxy/cEPfxAlarjA252THJv9dMghh4SHp5zx5S9/+XLo4lbvQPDJV5797bNjz4y0R/IeoieATtZKRKjdmhLop336tPKqw18VYVTXT3/20/Lts79d3nD0G0bMq/q8vY1MSfTC/txr773a7qNO1tr8AJkmUQy5qPGRdWK0U7Q5D85ERDZvuCH2HSOErHGeRBsu+81lwS3Ram0oAWuQXdgomypoN8caa3DggeXss9uvQcpc3BNkN3nQvFbOBu/THqbBr7n66lA0zReDmjI77LBXlQ9/+INlw/U3DGyG/fets7/V8VnKigeKjuPy4x//uJx55plR2824tG7mlaPS6b5i8O61517l7ce9fUz76jvf/k553VGvi7WsguBa7YvYVy97WQCKD3/V4RElpJfIXDqFDPczZ6mV3M2oi3X9wv/7QnxGCdxzn/fcMGrG4qmPSqFndylQ/gsuvCC8qLFcNjiOafSYQhhYkUbKHfgOA4DCI9TldwkqSoPCa3WxsGw8h8AEtzoMvCn1wUgRHMZOL6FjAoIg7/R7rD1jJozedMybQkBZND8X7vnZT38WCp+liKABCEQ0YKTLxlBCB/TGyNh1l11LT19P9JemGB1iwnMko4mhQBkrrTrttNMiNSJk+JnPfiYiIwm0G2k8fk8ZMTYIbO/AC2D8MKx4XSNdwusQwC88+IUxz/Jnog9Ke1ptdPeH0iYAKWiKqRWAxh5231ce9soQyoTxmV84c9h7jzRWv7cfzDNwUYboRvoeI1UuTj31v/zLe8OTar6EGgk4a4cQBsaj+aw4G1/60pfCI/inN/1Tw1AkeCl6gn64c5LPdB+gIkaG/dfqWc3js++UB3kOA6nTPeK9eEgML3X3rd7dmhKO7z/5/eXofzw6AKjOilzpN775jZg7CPmRnsljfelLXhpRMh6WcTrvYxGY3t/YCV6KmzMiLEtwV8PArdbeOfU+3nm7J28XRgzw3FlfPaulDGN8WDvskAnGbXV2OlkDa+tM26PuSbY0z5v5VncNHe5yX8q0+RKt23HHnQLY+frXH1W23mrrcDDgkCjk4c7pcGfCO4p0YL8UUZU+YAR1ssZ5X2tjzNZkrPtKypUz09G+eulLAyfy5re8OYwQgOkf/uCH5Xe//13oNnPZylitzoP3ZpRJraWjMVaE/qgUOgH9b5/7twhLUDwEzVguXhGPITeXwQ+HXvQMm5tX7w9hTFl/9z+/G8KbZ9Dq4gVQSieddFJ4ma08J58hWCAjWyn8du9nASgalqUQXCeXd4AmB6p421vfVvbff/8QKhkalQcCXPv0aZ+ODTXSnDRvCsqbccSqthnl4E87/bRR30v6w2Fw8Fmpyqc6WaPmOWCBA5cc9/bjwsKWJ4X8Ha6KIO9BQT73uc+N8P8ez9ijfO/c70WIXAvJKh9Aft6zjNP7M2RaCSICixdAQOoIpdMZAcCg2/0Zu4fx0akybn5X+4HAVH3QacSG54Wdy4FmCLQCYvoM5jgGsHG++c1vfoTX7DN+L0IBGU9YU/qMFeQmCEOGOyf5LhQOOmFlOpSmUp2R9qDSIWvk8wykkT5fXV+GuKiRSo12ayod8u53vTv6x1tbYdQvnvnFABR28k6eZ34YKCJjsAkvfNELI/I11rXmbTOcvS/jZzSRSvuUU3LsW46NsDKPkpHfSoYxsEXrGCD+LVohD998dbIG5oABxIlyrlW0tForMl4+12WcDPnmy9lk0Ch1e8tbji071lMZ0gefOvVTw57TkeSks0COCYUz3kQTRiN7jG1l7yvO4puPeXNEVFU1APGZB3PX6Xnw3taXgfjMPZ4ZvCgiDaMlLBuVQp8oD51nIsxECPH2WWAjWbcOAu+OohE+kwvWLpSlzvtsdVG2PHQbWGik2eLKA0MA8kw79bQ9i2KycXjorPNOrnYeOk+KkURI8Sw1OOg0bFt9rmgD9i8etvnkhRx11FGjvpd5gZGQ0wFoOv/88+OAdbo5q2MSnmQwmXvhcDWirRRX8/yZEwaTFALjhjB+1p7Pin7Srb5vf3h3HgLDqJWQZUiaG8YoRSLvBbgyER46QUhpMFQ7VejOAe4D+6KdQvde5l/kgUAWmm+OtEgt8awv+9Vl5cR3nhj4gFToQnn2/3DnpJVRJNpBkYx0LhlsFLpntIuKtDobDCngJoqaQm+3psbhzPscXAdD/ozPnBEcEARnq5Bw8/MYKhwBa29tyILxeOgiTdJ3DCiKfaQ5ah6P0LaGOeSfPWl928kwDofyNueIopPCar46WQN7RPja+eBUtDO+fI7zI/TOWxdObr7sdTLzgAMOKscff1zZ6Sk7hof+45/+uHzqk58a9px2IielB0SjjJfRNhpDcVXsK2upjJmB5hxYL9GL0RqM5pCO+8iHPxLGNHnZTGYz0vyNSqFPZA6dZSsnbtPI54x0UTLCVZSdBWbRyOcPJ6goWwrdQaAcmi8eM2+ZkKT8OxXE7gP9TSCNRqG3y6EzlL7+718PdiPv04ziHGlu8vc5R8rqCBkYAwC80Qoc92PRWx8eJ6tzNIeqOl73EXqy6XlF5rpVeLX5HQkWzxf2Izzk9wm94RQ6oS264DOt0gsOu8PG8xf2ZLDIeU1EDt0aUqrCdZ3uI4LdO4rQUOztDB3YAxEHnroGGitKods/FCjqUbl7JUIjXZ0ok1b3YEDb5wzOdkYeY6ZZoQOgnfqpU4PwQ3gTOG2ky30YzAh9hKxRJ/szUii03X3tI8rYenRinDbfxzyLIsECMeY4Ne0Uuj3iDDpD0lCtcECdrEEqdCFsEZt255mMYhgLe4uOMOpaK/TnlIMOOrAcd9zxDQ99ohS69UKYRaExPsxTp87EqthXIn72kxSM1JO1Gk36qTq/gQHYa6/4vvQiwN5I6ejq90el0JtR7pQZZKdSE14Rq6LVRWiyNCwK4JkyCmhQdYo41Duxst2X18hT3Pc5+0ZtOuDVcArdc/GVs0rlN5ovuTUAEJsniBLmzm2UzrEOfbddDpvAM/HmoF3InUIV1rUghDyvsRXKnbd/+hmnh3XmoLcL4QntEIBCdO1wA8KBDCRCA91ru+iBw2rztQsRO9gaigDv+bvdoQIMEap2+Fp9hiCxweEfzCnPeKRcvnWyFr7zne98J7wExhxPfTiFLo8sbcJTbDZizIcQIkElwuNv4UuKuIpyz4oJQsXv2uX7re1LX/rSWrOIGTWe/Ne85jWhmFspdPMpfAgAFujkddeLnC6DR656uMgFpK7DDUwlHN68JyfKQzfvUk8iKsJ/7fZY9Rx1okx41VIl1lLkyVn0N9AXQcgj7NRDV5v8iY9/ovzqsl+FUd1JuDvX3vowIpxHgnMsay1FxhHgwYqatAJOWQ9yRUg689HNsofiydA2Y6NVaNt3jN3vnS2GXas16WQNUqFLqUhNDWegM6I5AuSi0Hxrhf7skMXHH/+OUOg4FH78k5E9dOfA3Nn39kQ7414agVLj8bZL/awu+4oseckhLwmc0MWXXBzzC/TYypBjoPq99FkrOcG4p69EETlAGW0byWjN349KoTfXoTtcvF9hIQJOTrjV5fAQjF4Amb0aXIqHwhW+aT6UniMU1awo08MShl1n3XWCQ3c4hU4gEyIs8yoXcI7Rs1nG6pKfsNUTAlWpVIzhAoTlfVp5t6xqVq4w4HAK3aI4iEL5QDDqslvVoTNqCCk5KEZLKyFls9jcUMzm2n1bXdYCtoEgML+t7uVQ8ZgJUkKiFbiRQjMHvH0GRLtDRdkAc8AqUNzNXo80gLwdpKfx8/6arW3ryvCoWqKEJoOD1yuXZF2GU+gpKIR/U1BW54fCFY2h9IVu5arkp6x1tQ7dfvYsysb8yYu1uqytOdl0k03LxptsHGdAKHc4b9P7AC7a10Kn0hBy7wwDVn47b89+Y9yIIjEYVqRCtxaMb+9epTtuJ1A6USYMZ3tNnj35BZT48TgZvDAunSj0Iw4/Iio3hHX33GvPMLibv+dZruaKFeV7DD2VJaJ1FMpo1xr2g/Em/G0ftVOKWQEjRULYt1L6UkrOKflCcUo7trsAxeTY7Tkh/uarkzVIhS6yMFLEjRy0Txmf3rGVQocCP+CAA8sJJ7wjqljs0U4UOrmiGoTMsNfaGcydvNPqsq/sYek75/nnv/h5rBPHrfny7uSueW337uSYiI3UHYUOCDoa8OaoFLoBVpni1B2C+VtIQr/dpnQAeEPCRa99zWtjE//7f/x7WJu8tubDR0nIozQrGuFUVpuDRVHxWIVk2oWr5LqgSFspvwznCQGbNDSu6rYpHRznFqUdit9GMtkENMRnOzAdgJvF5hUwDhClBOHNxhuHAkuEO+DLxz7+sQhxMj7aAYQYERDaBEA7y99cOyS8WqFkxBOtNhZvMQ0Syrj5YkCIGDjQLMp2+VFzAVFK+AN4NSsbipRC51naqMLdzUYSwSpKU1XoiZkwHwA4hJrQezsP3UHI8Fyr8kPzYg2ME7CsWmFQZYq7/PLLy5e/8uXASDD42q0tDyJLVhhrLPP9nr9f0PC2U05ypSIUvJ/nPPs5Zfac2eF98YKE0ocL34ou+H4ro2kiPXTzxGjwnFZ7ZyzKhHEkPI0db9/n7hvpg/vuva82Z/vtFznyThT6y1/28gCJUUqvOOwVkQdvxprwfCnQZjwMsBT5lCVGQvWjXes9n7VnnFmGNwMLur8VEprhRXZQXFKErcLFvEvRNilH52w4hQ5rYX8wDuydsazBaBQ6YxregFJibLZT6Pvv/4LyzneeOGqFPpLs8bxOFPrqtK84Hfaw6AYa8VZRWzKVLBX1ZPS1chbIPbrnpHefFLIiHY8V4qE331ROvRPQDWuUMhdWgsJlAUIBUrRymc1hF0KFUm/Oe6fg+ulPfhrMR8LTwyl0SsCBa2UFOiSAF7zdf3rjP4VRQGiyvNsJi3x/Hp2DlV5wO6GfHjoFziPb9knbhodSZfRi2dq8QIJoZCmwdsItUdxCxBRjqytrRFmBjKXhAGQERLuNlYfKcxgu41Hownw8V0qwOS9rDgk1SrvZuxdm55UJAUPIE6DDKXSfb4cs5aExruw5hgyvolVuSrREXjvqSK++um1I17OOPOLICLva29qjjgTaSw/dQcZShdLTMwjNdl5qrrEIgKoQ89g8TxOp0HmunuNctjIsx6JM0pNi/FMS2NJUPYgO2VftjJnmHDoyJkA4IVvsiMpXmyNvIn/WtfnMpwwS3XvXu98Vnrry0NGsNXQ84iU8HPLM9myrS0SSQueNQea3UujVnPZICh1eiDFv7lqh4TtRfg2Fftrp5dzzRsbEwKyQwfZ3O4Wu9p28Gq2Hnjn6kWTPSGDL1WlfIdBCFqQWX0VOK0CcdWTAk0McwVbp0Nzz9OTr3/D68ppXv6ajtFKu0ag99OrijkWhy7eiOVT+JqzjT3NOlTXNG2/OKyVaVY4BSxPGKBu9nYfuELPgW+VpWNE8BZ6aMVG6PFqE/BQ9RdbK+k6Ajbwni4vR0E6hZw6d0BHeJcibGb1GE6oSKiMgHOB2wsQh5IVSWu1AO96BIcRDGO+h8jyWJAHWynu0Zqx9ikiItTkczrPOCECzt0U4C+3ttONOQSvJw26n0M0jpdfKePM7qGieJyV8xJFHxP5pda0ohV7NoaN95P3KofMyWOwjof/No+gRJdY8T6nQGRknHH9C2f8F+9dQ7jffHHW8w6HcGbb2Zxo3WSlhf6fhYP54ba3OUSfKpJrrdI+kt7R3eCDt0g3NCl3OVhoI+JEB3Kr0iiEmgieNVr2qRs9xxx9XDnjBAaNW6Ae/8OCgpcXBQSkpoxxOoRuneWyn0J1P68PwH85D9wx4Ae/QStZ1sgaj8dA9T6QD6BAOYKI99ImSPavTvhKNtR+cZ5E982fOnR0RSWcJex0mP/ggIfd2XjwHRxRRdOfoNxy9eit09ZcUMesVIKtVjSFgjtxmM8IylakQHQVi4girdgrd55OStLopeYUOgcPGylRDCKSnfEn6wOK0qvd0D7l95Um8mODKvuGGjidcGqGZ0cs9O809CbnKoWe5TCthYhMJJ1LWQuDtPPSJOlSiLUo0COZWXjwFoT5baRIF02z8+L3QJMBSs0dIQYtmCMdrcKI/eDuFzvpNbvLmeWHJmwvhMGsNF9AuL7WiFPpY16r6PSFikZ7msS/noZ94YpybThU6o5eSTSPBmaEUnanM/RJAFH8rPEYnyqTVu8MOMNYILemYTkLu+++3f5z3b3/n220VqrSO/Z8Mkfls+0xNPqM9c5PXXHvNqDx0Cp1wHqm6Jj30iVTo1hiuoRXYqpM1GK1CT7KqVmA9ctfajdVDnyjZszrtKx0U6TLOqVQ0D/zuu+6utSHu7W0wfXIkyaPhHEFpJY4bGb7aK/Q3vP4NwaLDwqXUAZ2ac6oQ5F68OdxTRavysJSwANq0U+gtzedSApHs2TrpYJASJSBgeP7DhU3dj2W12667RSMSyr0VqK/dc1sxeo1GofNOCEDenU0SXdDmzq01zqhzLCfqejjk9ER66O3eNX9OkADE2cRC7835bUYObwtIpjnv6Tu8agoGD/hBBx/UVqEPNw5rJEUCy/CO49/RIPRZmR56q2d1Ek2pfo9HEl27mqhvx6PQeRLuV0XcipBVPdx2mBZj60SZtHp3KRBRMJEk+6MThS5PqbzTORC6bFWKKtoDE9IcmmZ8i5h98AO1SgsGqCYtowm5r0qF7syKWrYK03ayBqNV6NaMAdEq4pV16CImYwm5r0iFvqr2lWgLh0b1in1FT1gvhjD9xllhIGcTMoDtdpHdNUqhY+jiAcsz8FZbhY6VSQlnU+jNyt6CyYOaDN7hWBS6e8tDKwWSz+Cx/fqyX0f4/n0nvy8WplV+NakRGQDCJ5q9AN11UjqT3r3ws24+ELr57p166LwPApAHwktzSHVn0qWJB0vJG7fwvrDycKHMFXmoqgKcMmBcCLXb9M1eOCWFVEXIuVmhOwwiIYw/l7VqB6AaTqHbJwwG2Iy3v+3tgbRfHTx0B156xD5sRywzksHk91WFfsI7Tij77b9fx8QyhDYjsCpchNeruWlCSMqgFclFJ8qk1Tsw2mEiYD2GiyRV69AZ0qI5P/qvHwUeo5n/3BgZ5TAXzXIlz26GMkWE7Ic1RaEPtw86WYOxKPR2z6wp9Fod+uqm0FfZvjrmzWGgMrg1ptFJL5tZmcdsH0ymccCcu1bGGadVBBb4eY0IuR/2isOCFAJSu1Vo2wspNZOLIOia80+8Bx65Noba0bHIR+uhm2CK2AIQKgS8sbD6hbUJhFYXbxhoTujOuIRVePadKvTxeugtFfqsWWEFUpy1Tkk94cETWKtaoVvLIODZcafy8U98PNDwzXgJIV9pBPPa7A1QLBCxIimsW4bXWBS6A+T+gGsAkAzFdpSKKzPkPloPvZ2AXS4/fNxxkVvuNOQuZeQarnELPgPGYqvPdKJMJspDByTU3KcdYDHR2aILjL/moQV+1gAAHoFJREFUi7DHlyAqBzdD4D7mFHqHoLiRIl5C7i94wYHlxBNHD4pbkc7EWDz0idhXsC1JN81AbdXMyv5UhgubQB61osBe40BxandTmbequfZCFCYlRQE0o1gpAN4ecgoKUrncWBQ6z9ChFtbFnauxAO+RB92uXCeBdFDNQngEXafkFg7IeHPorULu2XNb/2Bz59LXXEnPcDXRK/JQpTCAg+AxyZG2I6dhFFHkrP5mhZGbW4g0G2GMRaGndybXj8hEhGVlg+JaCchO8A6j9dCRdVDo0NgwCxTgcKC4dgDU6nOB7URPmoFm4wm5jzaHLrK31RO2qqXFnvWsljXozoI9r5KCgG2O7mXuVy7ePpo7r8bU12lFw6oMua9uHnpNoR9QTjzxhFGj3Fek7FlV+0pJLcAzkjVKm05q1fyGHKQz7L9WUcI1qmxNHadwIMVEeAvBNntKDiULh8J02FrlC+VchWF9FkPdaEFxDkcykQHJABopH6I4hDpaMZnxNoX5/F44D+BB2ctwpU0TjXLvFBTHIGEMrQxQXLOgsSEZWhSFfCXEpt7akLxqgJuFrNJDApjV2opqlDI59B8OLZMmT4rQfbsSp+FAccbIeKToAHk0i2lFoelzK8pDHwvKfTh0eXXeqx46XgXgHP2WlfqNhHLPntNq6ttd0lrYB1uRZXTioU8EGln4UX9w9d/tykoZ584wZcOgbSZ0Wa589sQT43UJ39VVoTtHIi0jUX92sgadhNzJRJHHViRc1b2xuoDiVqd9RYeoYjKH0oRK7jqlq63OrTOvmsk93nrsW4dND7Y6ryu1bI1Cp3yVfQh3yyM351RNCKEtv8Uab/aWAdp48DizCcnhGhs0I3irE5DEJRSf/CFkqvAuS6sVO5znCtl++Utfjn61FARlNJxC77QOvdMceqdla7wp77Uyytaqh4rgIQyQywC/GUeic6ULWuElhEH9nOXaqkRGSBjAiZEljdCuXjta0N55Z1syoCQlkrOWR8+OZM2HYkUpdPvtEXXo/f0F0rodW5r9LQrUCvw1kkIHIrzjrjtG5ImAtmV04SRoVaZpDIwCAKhW3RU7USYTUS/MmJu61tQ4o8e8+ZgwrJsVD6yENJ1cP/kwHHhQ6RpnYnVW6CKCzlIr2urq+neyBp3UoZs/6z1Ss6nlQHHHvyOM49GU306Uh7467StOpvNNT+BJaNfNbqSIG6C1smmVXhq+tJNT7e6zUhU6wSy3IFfdrgZ9pBcmGCkHB5dXxgtu56FDErLSWzGhpdfGsJi+9vTo3qZOuh3Vp82u3EUqQN6dEIRGHE6hV9nEXvHyV0RUgpCB6BVuoQCTWAZTXLtQorF6b+kFgk0L0FZdkHyOUlPfKLw8XAeviT5UwrrmbvPNNo/ckDn3jr/57W+i0Ye5aFcKONyaK12TYiG8KZ12Cp0g4uWbQ/ne5isjMud855zw4tqVrq1IhW7fMrQoRyQp0g0iTVgKW6USvBNQGGt/OP77qocujXTgAQdGRAMwZ6SQ+0j0yKJgKEyV0IwVFAcPg8pSn2g5bARKIjiiY6pcOmGKg0pPfE27GvSRZEdz6domG28SndtG46GvzDp0c0RBjGTQjUahUxYwSq1oa8mOZNQbbi4bHvoBdVDcKlLoq9O+AtZkHDqzokhjUejZ5RKZjCgbbBGdMVKEprpWK1WhP2P3Z4RQ/+GPfti2Bn2kQ+mlAdgIZP8erlORzam0q103N1EA4TleplDlcM0CWEwYvQDo9Of+z+/9Z6ARO2ETk7d90zFvapm3TYWOOU8nsFZRi1ToLECLjFmqVRckn/NOLOyRFPpEsTXlobr0kksjFGqNcfXPnDEzavQTxNSOo36k9WaFA/fx4CH82wH9HCSpHAepVRetKkmJA0NBtQIzrkiFXkVsJy855dSui5x3UstM+LZrAGT+qsQylOPee+4dxtQtt90yooee/eAp3FY5PR6DezKkWnU261SZVNu7InOK3tkjtNqsrhnaV0bZ+d8/PwyBdqQuw+2n5tI1whLBVacKfWUzxYmecBoQD7UyUvNdO12DkdqnimI5Z5yt4cLu41XoEyV7mhkSV+W+QlzF4RPdBXhDgtUccneeGZWtWOToMmcR3mjRwkWhZ56/3/PbYn1WCw+dYt1i8y3KT3/207Y16CMJeL9HEJLUp8N1KnIgeG0UaqswOm8buY3ON8O1FIROtAkdCN65fInnoq4crmyNV8rwEDZhDAhZChvqm7vuOus2BOj//Op/ojkL5jC12q1CbIRbJ1zuPC4erWfywsfL5W7cntuO+rUd7WjVUGmHl+hkra0RYhpkPqIy7UhIHBYpEaDLVuhRz6rSvyKYaZVHX5EKPT101jcv+tbbbi1nf+vs8rznP6+thy7tpIaesdfualboz9nnOcGT0AmT40gdCRm7BDywaKua5E6USSuj7/obro/96RwP56HnnDF65s2dVy7/38sDj4FTYLRXc+naU3d6avnKWV8ZlUJXliT1NRyb5ERxuRPw5IFIWzM74FhD7sP1Q7fW2B4BC4fj8R+vQp9ILneGaNWZWFX7CiUxR0FkTEpYBLU5hUWZW084HjKawhdlZjRzGHFuWGd7XVRuh+13GFVjFntipXro+G7XXW/daIXZrga9k0PK88sSAV5Pu9aDlBsPR6enVm1QKUllb3KzjIR27SJZrupXecYY6nTYcmhvu/22CFGNxOVOQfNutnzcllF3DFy08y47ByqSV6SDVPZ45sm2UkjVbmsXX3xxhG1bXTE3uzwt2hlCOQ/XbU1oSMqiHacwYSrUSaG367Y2nEL3/U+f9um2eIlO1poxJZzFQ1Sz3A65n7leFJqt2LQ8K5nnHJjjjzs+cvfN4awVqdAzh2597Qdelz0KkNbKUMmKD3tXqqVVjjs9dJ7+Zb+6LN7rgAPrZWsd9FrIKoN23dVG+n0nCj1zndIyUjGP3/LxRbc1+AC4ieHap+achYJZVsp9998XhlmnLZeb91i1dG2fZ+8THfg69dBhHWauM7P853f/M5optWK59LzstsYIxfjVat066bZmTewN3t9wee1O1iBz6MMp9OyciNWxHWjU+41HoTunFJ793q7To2d08k6r074SSRFJE9mwp1opdOkTe4Jj6HPJYiqiaH9z+MJ43/0ZkWZpV1o7nNz8/+3dWawdZR0A8OkKRUpJKDWCawERKZG2isuLa6KxvLgkYjTwqNHAk4igCeVJH9DIg4g+iAYRNFLcqfpgieCTSEFQQKAIYloWW7pQDW2v+f3P/R/mTr85Z04rcJCZpGl778w38/33/XteFTqFyQJRTDZqvOo4QY8ZMp836mCDcd6H9zAuALntzHT3OLSFx4sxAT/Pv1aFOmriT1a5y+Pbt0IxjAlZznQX7oc0DCL0536WXqma2HcQPAakCIuVeoJzKAHCyh7wNkEAbjwNPd6lKV15Hrq89ajoRZtCBxvC2ElrDhmwTpdz0Ju4p9QYMMKO44aQjDoP3bp5IA9Dg4FWOprwuVLo9Sp39GDcKnhoZZRGYZ038WDvvBlRJgq77bAUOPD7W2+5tbrg/AsqoeEF8xfEPOmrvjV6ljvlw8gkXEuGUJ6PTrGXTh/sInjrhZP2bB/+hg8Kr60bow4zhpcom5+1DeUYJzfqykjrmvTMD3/0w84KXbQNrK67/roo3BUWLR2NKiLh91rneFqlq8t56Ikb9TptNTNdlV8XhU5BStUx3tU6tBmQc6rcJyyKS8Mb3XtX24CnFyNdiaIdsfiIqHvQEskJq1/giY7xOcN22THLqsVHLI7pcq993WsjHc1QZfAeijJ/3j1085UxgOIzf0p5QYjmhQmzsuBLhVSIs8vBBuld8FpLPbQAQCFrfXO61Lh2jTpyhMN8G+EyKr/ZZGbGiBYcRVEEr35oodFrv39t9Atf+c0rI+RSShGME1i8WUpanhkx+bc0x6GspfZAOCsntZXOMU/vsJ4ffd97B3PE9aBLU8ihaz8UUSi1cWTbmtSHgq4SDqQu5KQo9JLi8x151jBDAi5LhST1Q1rgoHSS0XOl0NtwZz47i15YtT5+NfckLK2iG52WctiJA/Db9LtN1Ze++KVICzHoHnvisbE59AwPtykNETAhQsqlVFzaRfCW9p6empRVWzdG6bm2887dy3BQ8Ih25dlLkTP8x6DGY2iasdjVQzeQSGSNoYqvFDh2OZGuuQ+4QfcmXqLJtjqgnAkvvC/t0VYc1QUHXRQ6nlVHpDsFn7Up28NR6ONkmN+Dj9PeyIxR0cFpoyuOGBxp8ywdrUs+28+3v/Xt6kMf/lC1+szV1ZKjlgwKpZcdO6dYugucSvc8fx766auqU99waigaYYVSD7oPRFQK1Ai5Nq8hcxEse/k0lbKlK4UVodR2fjjm14srhD+J4mMkyKUTdJModPfzDHnRvFaRBnve+OuN4Y0RGsKrpRTBOCQLKWc/MYFJEfgzKv9WWhNDKfbjXRA4ctNtCrnNQ2ekCK2Nmtnv3SIFPCVGiJnepX0bFrF69epQ6KOOhEUzBIF8b1M55j6zuJEX4qCgpsH4fCt0ygSMGD0lhZ6FkEYVl/r46wr9xg03Rj2I6A8PuEtRHKVBUTNq1UnUeQAdCPeqo8BLpQ6QLsqkRGPoSvQG78nbjjoLvv48hU5olk5+sxd8TLG3RRTQK1hLseFB9NK1uBVvyvmTJ8bPqhYXmp5EbtiL4j5nSTjXXf60rfWWFy8qooBTBKaNprvgoItCF1lw+BEDA5+0Rfeea4Vej8rhDYZP157uF5KupCoc0iLqo2i5GeHwbZQ9I1104j3vfs/EOfJxOuCwFTqhzepgEZfO6vUBctCKWJwHbsgIRlIRWKr2Q3jypfKm8snN4zatR1lp4ULoWrjacugYgrDSF+jeNq+Nlz1q9GUJiDwLlv6kCl2hHm+TgkyFAtGKfQiImzfdXF3z/Wti7VGVrc1vAjdC4ic3/qRadcaqas+uPTH45utXfD0Mnq4MkfhiLFE2DB7piLZ8od8TTISiM3yzbzILshA3ImbElS6pF8TPQ2XIlcLyBDXrV7qB51DyiggB8BO+5s2WCri8H00YYCOS8JnPfias5DpdqGfg7RL0d955Z2uBnVysd53zsXOq0954WhhjKq95OJN4bfYvMlNKfdgThaqo84orrggDsBTBgAOKXE3EVd+8KvZmWuCDDzxYfe+a743kz+SR0slg9UN84KBkuIqeMPzguNQK1SaAckwrxTuJQmf88mhKdKLDI6MIDJCShy4CiE/Ij7PXnR2DhKTUuuBa2odXf/ufbq9+/oufR3Tt0vWXttJIae9g6n14X3EsuPqWkuy0HyF+F6O2LRXXBQdoRPshIwq9ldqqyBDRUffICeOTkrGibohhQ4YZfpJ96AwL3TqHwgd1WPlWDh+apFcmaQF7IelKJIUcS/g2Fbpvo8w5HlJj9EBbFGSc4m77/WEpdOErHoQNyNW1FZWxqiGZcsZQBJNimJKCZSVqT+KREHZZ/FbfgMpAyoblJufc1pbGUsfg2XbT5qkyONoqo9sAx7NAyBR681CRUcgoeejup4Ts96aNN0U6gldMCZZydPX1eVEYnwEkfGiMrVn0Qs9gREEJmwsxjsthW4uAZwD5lhXHr6j+/vDfI/3BaCrl1Erz6WOO+GwaQb5/w40bivlXeCTceMsUobxjicDRhMlfjC7GXsk7E/nRecCLIox49KWLd0T5ikCgs1Wnr5pDh34uTfDb3/y2uvUPtx50OlyuCUef/tSnIyLiu/DBmrVrohJ/Eib1rZ4lwJoGrj2hb+cfGGakRqCUW4MDwuSy9ZeFQj/n4+fEud34U3vlKP40XwGP8Fp5DXWDgQCyrugJBVmic56u8KI9lLySNl5gxNoPhS4yU8Jp6Vl5d1GckoFKOYqauSjoklHHGRAVwi/y6PAt3dAF1wwrSmzrtq3Vxps2RuudIkyGJm92nKcut6pmR0rotDecFoYJx+A7V3+nKDsVqVHi1hVBYZiXjPwuOEAj+PjKb1xZXfuDa4c1QXUYg600G1rgGaPtkowuybB0ShxBfSh8kN/B4AEjvJlFoVm/1EXJvZB0pQYKLeA39VElD53xdv1110cbsza7SWRFl/0flkLPUPENP76h+vJXvtzq5bK4CG1D8Hft3hUn9JSG1/tgViKvyfXLX/1yyKDNzciv8wyEv5pnH+e91krP2/zctlYMRkapd3kUAAk4e6DY20JhpedLOXT3YThTwyhh3t89f72nWvvmtZETlP8n8Ch3zE3xErYMEcKI18qSV92O6Qk1e7IO5rD31WtWx1rggYjSUKBUrUWwU+LrL11frTxp5bDKkmBUhdyGr9J8ekLAPuXweTK8t5LX6t2+UU/2+RecH99XwoMUCyPD/YrZSvf4HU+FQmcBUy4loU9JSuVsuGFDFNo1BzfkoBWzEnjHbd62lMvFX7g46JrQxcw8dYVQk9DS5s2b4z1CnU2D057k2M8797xq/4HBCYGlPDocMFJUuDttTeiP4N+5a2ekckbxJ2MJDOSDzUCofwPjh+ev1cZ+S3TOc5RjJ8R4mV2jShQrusBHjLmuMKMU2wxTKSfTKF0UdCmiAKYif7zQd73zXXHUJR7qguuPfPQj1Qfe/4FIQzGURdMcBS0Ssv6y9SHEGT1Zwew77BNvg5+Je7x78go/HZg5EJEt4fRShJDcZNQb43vJFy+JQrVShKYLDtAIj5dCv/q7V4cT1MSVe0TjRNo+d+HnwlsvGVohw849L1I0WQcEJvbIo56UD+AEj3NMyAx0wZnws69+7avh1L0Y6Iph9clPfDIirIG3xoArtCBFnEW+Z73lrImGxjznCh2haiHhGW2+Y3N4q7xxTAdJWdGndUr13sknnVzt3rO7uveee+OAd6cdWcO9FIyqv+XHLx96KhTNE48/ETlmQ+9drHM93MuOXRb/nzkwE0bA9h3bD3qvvFwqLgRnHTkrgKUYWVCAnkqSovS7tst9GAqROz5V6w0FgfBYt95RuvI5ArFU5Z7P+D5nvG++fXMICrmqR//xaEyxA4usmrReVs4fv/z46uRTTo5oAcL3t5PofItUAvxQYH++68/RtkWAN9eCJwKVMNI6oT9XtMX7VFjDbf04wMQXjxJutd/x4BlY2X1gLwwEY20JHIKbgPJu3+99qv4ZWfAQeHxqR+Q/0QTrnEKmUOExc+toq45H+LMWz5Uy8n/ft2vnrupf2/81pAlrwZt54OD1jre/I9IIFGTdCyGseHC/v+X38d3+j77A09qUie+W2zzzTWeGx+bdBDNjzNGJnkk6K9FDrrP06EGlu4tw37N7Txi8vt9+4XbFy1fE/tDm/X+7P9YfXjMaT6vhKXvWFaH52U9/Fvwxij8DtscsC/jOXzCYrOeAHzhIpalQZ9HiRYPv238g8PfUzqcCNwkHzyf+/A7/Uwz2ULpEDsxbgNPcu/XQJR5q4z97857k1Zzd7x0pZygB/fcuPeuON06a8zz6cI+KYq1BhC5+Y1R2xbXoVxis27aGHCPE77jzjpBnjGJ7Ryvw5fLNZAbeZ2CcseqMiB6pJ9r+5PZq082bDpKdcAM+aNWQJgodTtAVmcnQcnXBATmRfIpOre35xx97PNYiu6wv/K+91v2Mjn37Bwc95T7sAfxShpEzcsDZqeNexjCjsysfeCbk8PwFUe1tzyZNMm5ETPEvuD7y8CPDo0inla7IsdA3CxdFWpmMwgvgawwzmidfGf/oTlF0U/Z0Udjj7jksDx3hqva+7U+3hfJ5aMtDQegEIMAjAAIfkjARZeYZFu0DDz4QBGrjmNi9gHLiCScOlbUzvt3DciMsXICWwENsGJUwoAia73WfNgIXILvHegg6FHk1UOoLFi4I5ZWer5+XLvfxbrUZYCbEyHOCNMizLsXUvPI5irbUh16/nxBGyFse3BLELAIgLOmoWOvXDSVEr8VBYRcmIDBypKw1Y775tq1haN13732BI2HJtrUoc0aXtTA3Yci7/8tf/xLGgXD8ju07gtlT4QjXUuIMgHrvZEYcGCcYXejegTYUFqGunxc9ELCUxv59+wPH/3z0n8G8eSZ3KLUVK0KIUnpopS6Mci35UoZeXmCIbnyvZwiM5cctr15xwivCaGFg8pLgpK7QfTcD5u677o4ZA4a/1GkG/Xkm20zWrlkbShFsheHtlfGSwrKNHqxDwKLPEJrzqjjbXp81BWdN8PEHbxDofi+0bf5B/UKH6DmM4qXLosjqrLeeFUrNtwR/3vcsf1rHAAz8kQZV0gsDmtF99MuODuM6YYM/8I8///n3f0IBeBYvMGz1iIsI1GFe4qHEg2cXLlo4VBpPPvFkK8ysb48RcQGqefMCRujBvtE8nKABgtPFOPIt6B9OKS3KkTw6aeVJwTMiX/gW7rriOoUw3rIuI5lnev8D9we/iprVDUC4Q3cKCoNPT319GINoFT81ZWfiJuUm45H88D7v+scjA/5FV+NwUOfTE048IXCFzqzF+PB+PI6H4ANvWFe0h7xEl0GbM1V1yutPCVpMGbbydSurNW9eM5ylAeZkuehHVz6AV++Osx+WHxeynyyh9Bixvm/LQ1vmyJ42g++FpisyCq5CJ+zfHzop9NZTA70VNPCqV0YaKJyv1Ws6H7s9TonPkQUzB2ZNyUmeqt2LqP3x4WHd7x304GE4XqyyfJY+4lu8aDC7nAJ0Dy+qdG961ZDn97mm15q0duSSI8MSylnoz+x7pvheROGdeVkLw+z9997hz/ze84gWccW/y/o8nok9LVkSiKOIMIBn9j69d866TXB6DgxKk+JKoE+4svjB1d/e4V32Xl+L8K0r8uZ6zbXAHR7GrZVRDbht4otwZfnDbXM+fSqHeO+e3QFze0gYeRYclh6zNPCT+PYO++TdpofuHUctGXhdgZeZqnp679x76mvl3g3WqdNX/Z3upzAp1GaOMAX1qO9Gf/ZtjYS7vRLkia/cQwm3+S3Zl+qeiA7teyb2nnQOPkcdeVQYIww5Sl3Uwyl2u5/eXc2v5gcvoUcGEDjiGcVPF37+wlC8uR/r7tj5LH+ioWyZSR4BM9/PuKJE6vyTv0saTD6EG7wQ0al51RyYj9o7g9j3Jp7rOG0TRWFoz9KAd4a3Nm/Ak8kPTdmR/F7CP9wFfEbQaBPXzZxnk15SxiRvRUX+MUuHfOL5XKNNdiZukrfAI2Vh8kddFo7CQZ1PGVDoDMytF/zB259XBS8zBqWApETTeXA/BWWQjsJmNM9ISYOvDo+ERVc+sIfES8IZTaZhnnqlKXumla7gLSJI1SDSm/Knzs+J05LsOUQVPOexw/LQ/xcf0K/RQ6CHwGgIMBp5M8LeBIWcq2K1bY9tCyOUcqSUhC5FjNZ9cF20DArXe4aQiYKtEYZqj4MeAujM5EztoZR4Kn5Gkr55tTkRFV0wPxyZiMz011RBoFfoU4WO/mN6CBwMAcKTB86LcUk56MfXpsdrd0WujtKuqki9UPjrzl4XCt3VK/WesooQmK3D8Lt9z+yLSnhdByILjEdRELUnimOF7TN6I1LWG4jTR1O9Qp8+nPRf1EOgCIGhMK2qKBbVm64CPYtQ5ZN5VpS3CuWLLrooQpqpzHsvvSesJgQYfDxuypxHjm6cvyCMn2kc4WFFg9Ia7hvWPvRe+tQRVK/Qpw4l/Qf1EBgNAR57FnFq0VPEpD1RLt3P5eYVMPmZwrYszMsQafP/PbxfghBQ6zYzM0zFUNTqLHSqKPKjzF2MRANmzEOIjodZz7yu2F+C0JvaLfcKfWpR039YD4FBEeBBoc2ZaqjQeUvap4TY9cKrhBYmVdBmOIjJZjHgok939uRUh8CsQs9KdoagITt6yyl2KRzFb/7tNEp9+1rX0FZ46H3IfSrpqVfoU4mW/qN6CMxCILsg6wq5JoxDwC5cGG0yWkh562Zxa1ejzP2fYFa1HlcviHvSmqWD8NBnC9uE3nVHqM1wZeqGh26ksDHH6bEPJ+L1RuLU0VKv0KcOJf0H9RB4FgJRTVyqUJ9V9Dn4Q/5TSFQ/t17onEhFoRsGoh2I0HZ/r9x7CmPYoQWtZmYSmHvBOxduz95+7WciPQbF5DTOnDkg4mMQUQ4e6iE6HRDoFfp04KH/ih4CZQiUPPTanYbHmI6WlfBajChsPbD6eBkDFDqh7R4efSr0LIjqQf8ShEAth44mjFbWf64Og3GY/ecUudG4zdkb2UaZUwZfghCcyi33Cn0q0dJ/VA+B7hDgKcl5qkLmeal613ZE2JqYxsuqF8TVw6y9QO4O5/+rO1Ohz59X3fbH2+KMBCOisyvC8C2jiSl5J8oNjcEFg6maYRT26ZupI4leoU8dSvoP6iEwGQTqFcc8c5PJXNu2bouRnkWlPcbzn+wL+rtfdBCYVehqLy6//PI4vleonWduLLHRya959WsGh+68/W21HNAgv06h98Nlpg/r/wViUucVlMsJ9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6" descr="data:image/png;base64,iVBORw0KGgoAAAANSUhEUgAAAfQAAAF3CAYAAABT8rn8AAAgAElEQVR4XuydB5QUVdbHX09ODDkjoogIYgJzAhMIinHNioK4umbdT3Fd06455zWuOWHYXQPGXXMOYAQDBkDJaQYmh/7O71bd4k3TMx2mZ6YHX50zZ3qmK7y6r+r9b/zfUH1tfTiUETJs9XX1pq6uzmRkZJjMzExjvH+7zUnASaAZEgjXh01tbW3D9ypsTDgcNvLu2Z8jrsOx+n4GX4WNqa+vl+N5V3Wz99N3OSsrS67NvtnZ2cG5ysvKTVlZmXnvvffM888/b1544QWzZOkSk5uTa3JycuQYrsFPKBSS9aCmpib4rrqm2nTt1s0sX77cZGZlGa7D94yHH9YR/s7Ly5PjZX3xzyf3HQqZjFBI/me4x1BIzsF3HMdv/uZ7rq2f+Y6tQ4cOpmPHjmbjjTc2PXr0MMOGDTMjRoyQv7t27Srj5DhkUl1VbXJyc0xtjTcHGZkZstZxzbVk24x5doc6CbS1BEIAOi+fvrj64imo8/C7zUnASSA5CVRVVpncvNyoBwMqjb5fYSOgKoq1vwFybNGACLDie/aPPCdKQUVFhVm2bJn58ccfzQcffGDefPNN8/XXX8v/Kysr5f0H8PldUVkh18nLzQuuz//ZL2zCAvrFxcVmMQpAbi76iIzJHl9VZaXp3qOH7Ldq1Sr5AYwZHz/cW011tSkoKDA1VdVyXUBbQT1yPVLlRZUC1if2ra6uFvDm+mXlZTLuTQZvYvbff3+z1157maFDh5pevXsZFJiCwgL5Hllx/bz8vOQm1R3lJJCmEgiF68PhivIKedl4OfUlAeT57B76NJ05N6x2IQHerfz8fPF21dV6ijPAqd4vrEcFMd45gCk7J9u7Nw+/vY/hcACYCur8BtD0b86N1b148WIzf/58sZ6nT59ufv31V/Ptt9+auXPnCrDaYFlVXSXHZ2dlB1Z4XX2d/M24S1eVCoCzNgDOWMNbbbWV2Xnnnc2//vNv8/rrr5sqfwzqDeD+ysvKzJi99zZPPPGEWbFihfnpp59kLJ988omZOXOmWbBggakoL5fxh8Im8DSo54FzANQoHKqoqJwAY5WV/k8BHvmxlqmHYfDgweaKK64wI0eOFG8BPyr71atWm6IORe3iOXKDdBKIRwKh8tXl4SVLloj2jRuLF4lFgReNzwM2GBDPedw+TgJOAk1JoAm3uh6GxS6WanaW/AsFQIFLLWAAbunSpQLYACVgvWjRIgHMn3/+WcC8tLTUVFVVBW5+zsGPbUErcBYWFsp3uj/AjSubH8AP4N5www3NpptuaoYMGWLYv1OnTgLAe48ba959990A0DmW83AcgPr3v//dnHrqqcE41P3OGGfNmmV+/ukn89prr5k5P/9iZs+ebVauXBm41wFl3PoZIS/8B7jbrnw+8z/WrZpazw3PlpWZ5SlMvhLEeJctX2YOOvAgc95555mtt9naLFm8xHTv0d09r04C65wExEJftnRZAOhovGjxvJi8GL379F7nbtrdkJNAa0oAoBYrM8tzn/O3xtQBaIDOtsoBM97BkpISM2fOHPPLL7+YL774QkAQAAfIV69eLe8ooBcyXoxb3O0ZGaIUcI76cH1wm5kZ3rVRDABCgA4LvHv37qZPnz5mgw02MOuvv778DBw4UH536tzJVFZUinVu59ng0p//23yz1Yjhniu9tlbOzX5lq1ebvPx8seQff/xxs8MO2zcQdXW1Zz2LBZ6Ny7zGlK4sMd9//73E89966y3zzTffyL1rHB3Q5l5FKfHdFgA951A3PfeFEcJ+6gXhe1WI+K5fv37mhhtuMAceeKB4L7p07dKaj4G7lpNAi0sgVFVRFWaBYAHgJefFYLHgBeAF7duvb4sPwl3ASQAJ8Myx0JaXl5uVJSvNqtJVEhcFAOyNRbywoFDCQfxWi4xnmP1LS0qDOHDkcbiNO3XsJLFbfrgmoMpxjV0v2rU7FHeQa2PJFhUVyXmwMHXsWMky7npjcGGzSTw87P0NuOfn5Zv8gnxTXFQsVjmesu+/+958Nv0z8/mMz82cuXMMyrYCGdZnZvaamHp9racoqDUqiWa+5cq7y4Y1zXsNeHXr2s10697NdO/W3XTr1s1wDznZORLjZxwq007FnbzYuK+ErFyxUpSIyqpKU7a6zGTlZJlvvvrGXH7lFV7CnW8NZ2aETGVllQllZJhNNx1qHnzwIbPeeuvJONRrsKq0xFRUVopLvqKi0mTjjUDvsFJ1li5ear7+5mvz4+wfRZEpXV1qylaVydqkVj7y5ify/hXkNbkO2XEvyH512WozdMhQ869//UvGxT27zUlgXZJAKFwXDmucipeFF4FFCS2XvxtL6FmXhODuJT0ksHDhQjN9xnRJ1sIq/XXer2bpsqWSpWxvgCFA1atnL9O3b98g2QlAxoJduGihKKW4rHXDwhSLtFt3Wcz5wTLFwp03b55c77fffjOAl2ZSR5MKgIHl2rt3b3FFAxAovSSczf5htvlh9g9yPtziWIskpEXbGA9AA8hiSeMG5jgyzWuqa8TqtjOw1TK1wU8BXNzkHTrKmLCuN9poI0mMW7F8hYwLGRILJxlMwB8Irvd+owDo786dOpuevXrKffXv11/e/ZLSEvPzTz+bX3/71TA/hOO4J9z88xfMX+vW9G433HCgOeWUkyXenp+XJ8l433wz0/wy5xezYP4CAdf6Om9+WHMAXlV6uHeVc8/uPWWM3MOcX+YEeQC2yx3FjP2ZN0nc8zPktQJA4vQhb/733HNPc9NNN4m17jLc0+O9d6NInQRCdTV1kuUeZMeGjSxE4prLzUndldyZnASakACLLjHgZ597VhKniKkSa8UirK1raKGzUKNsUp7Us2dPsZDZsJABGqxJAVPfetXLsuhjoffq1StwKwNQxJ8BC8BUldnGhsq1AQaujVt6qy23MiReEdP+4ssvxHWMpY0rWix0SQH3z2Z91sQ0Sd7SctFQhoAMAB+M3T7ed5njbmY/xsI9cf/Igezu4SOGmx7depjvvvvOfP7l5+KyR7nQTPZG7yuUIR4P7qv/ev1FPihNKEizf5wtYI58NQlPXeCNnQ9X/ujRo81Ww4dLbg5K2pdffml+80MG6hpnivyqtgan4t4AasYzYP0BEvveftvtRaEgEQ/XPEqCyhF5aYkbIQW10Ln28hXLTdcuXQXMr7nmGrNef89roOVs7sV0ElhXJCAx9HXlZtx9tF8JABQff/Kxeeyxx8w+++wjYKCu9Kbuiuztgw8+WHb573//K1ZqrA3QJvv6xRdfFKD729/+JpakXdMd6xyAx2effWYu/fulZsgmQ8xvC34zu+66qzn66KMFiBLZiBd36dLFhMJe6RfnQulIZOOeHnnkEfPeu++J9wHwvPCiC6U2O5H74pooJaeddpoAOl6LadOmSWghkQ3wHz1mjNlyiy1Mx06dzZdffG5uvvlms8kmmyRyGgHpzz//3Nx4w43msEMPM6N2GyUKzLezvjUff/yxuf/++2W8KBxar84FNI8AQEcJGDRokCTgIVfkgTWvdfmUFkrpm88JoApYk2WFCd2F29lJoHUk4AC9deTsrhJDArjI337nbXPnHXeaw4843PzhD3+QRTbWRinU3nvvLbuxwA8YELsqg2vddddd5t///rd4AG66+SbJ5rZrvmNdF+CdMWOGOf7448VCB1BOOOEEc8ghh8Q1bvv8uMV79ugpcXTyA0gKw/pPZMPinTp1qrn33nsllICFDthtueWWiZxG9iVuPWHChADQP/roI7GUE9nwUNxyyy1S796hQ7H57rtvRYFK9L7wHpIsd8nFl5iJEyeafffZV8Yl+RJlZRK2AKj/85//mPfff188Eng91A2/YuUKCc0A8Cgphx12mDwjyJqEP7sslxCNlu86d3wis+32TRcJOEBPl5n4nY8DkMUSvPmWm81xxx1njj32WFmsY20s9mNGj5HdiL/DFBZrwyIm2/nJJ58U1/ztt98uJCSAaSIbluFuu+1m1uu3nrijr7jyCjN+/Pi4PAv2dQgTELfu0rmLoS6ce8KiTGQDxF555RVz1llniXuZmPfLL78s5WaJbh9++KE59NBDJTyBooKCgUs/kQ3PBwrFbbffbooKCyVHAeWLnIdENu4LwJ5y7hQzefJkc9SRR8m4tCoAEMbixkOBQvfUU0+JS56ae5L4yJkglEKYglDG+H3Hi4x22mknCStGJZghcZEwpF+VkMh43b5OAm0pAQfobSl9d+1AAgD6c88/Z264/gYz6fhJZtKkSR4JSIztnXfeEfc8GxZzPC5dwPfaa68VQAd47rjjDrHyEwV0ktiwgHGXY5E+/PDDZvfdd0/I0mfcgCbjxq2tdKxY/YlseAzefvttc+SRR5oORR0kiYxcBMrREt1QKPA0cJ7FS7ya8URDAIRQnn32WXPOOeeIxwI5oTgRW09kA3BRTDgPgD7xuImmY3FHAVzmi+Q/YuFStpeVaXCfE24A2LHaycugqgBlSZPvUCouu+wyUeKksicjJMdxPgVxF19PZJbcvukiAQfo6TITv/NxtEdAJ/ntxBNPNC+99JK4aknUwvJLdEsFoHNNYvpjxowRzwbyxO2eKBBznlQAOoCLpXzUUUeJx+KYY44RYhfc5Yls0QAdBUo2P2EwGi87VQMkOxJagaseCx5K26LCIs/6zsw0Z5xxhhDf4H0A7JFZA06ARAbq9nUSSAMJOEBPg0lwQzCymLa6hT7Vt9DvTM5Cx3V/5ZVXSuY0G5ZsopZ1qix0zkMIYOuttxYAxZr9y1/+kjCApgrQOQ+c8WPHjZMmLCQekmMQj9fFfh8iAf3YY46VWnrdKKFT8hjNdNfqHKxs/ve///1P4vkoKngOtIEMFvnhhx8uiYy77LqLnJJjGtDvupfTSaAdScABejuarHV5qG0G6FXJu9yJv99zzz3m9NNPl6khIUuJVBKZq1RZ6MTid9xxRyndu+CCCyQJDJdyolsqLHRVMKgeACCRE9UI8SQ6NgXouNxxn5PkBpAHDHv+QVprD1hrxzflmMflj8VOKR7ALn0raqolrn7SSSeZUaNGCdkM55AGOBD1uOZUiT4+bv82lIAD9DYUvrv0Ggm0FaDjhr3zzjuTiqFjPT733HOSkU+N86OPPppwjFgtdJLgSPaC5AnLNhlLn9yAiy++WEDr1ltvlUz1eBILI5/DVAE6DVjIKAcYYWcjHJBIJQHjUgv9//7v/8zkySeYSZMmSs7CGhPdo9KV0jw60fpEPsTFpfUsRe4hr8MaskV5uvzyy6VdLG545AN5zpZbbCkejf32288j03KJcW55aocScIDeDidtXRxyswB9r9HCdka9ciJJcffec69ZtXqVJMclkxTHPFCWRaY7sXTc7507d054egCZvn36BnXQ38z8JilAJ8GPWu+//vWvwqMOZ3miiX4MPlWAjoJx/vnnm7vvvls4ArCAE93WcrkfO9F06+YBemVltcnLy2nQlU6+sJk1Qj7gY2n7IA2wk2iHxf7W229J8h/XIWEPbwtzWVhUKIx92hkPhYBnFJZANuiFizsWJ3o7bn8ngRaVgAP0FhWvO3m8EmgWoCeR5X711VdLpjuuW6zsZAH9q6++Mptvvrl0FiMTO9EYsVro1I5rR7VkY/GAzuNPPC5lf6+++qrZY4894hV/g/1SBegAJ3K+9NJLJfM8mRI6G9CPPnqC+eOJJwqg19cbE3jDo1Fj+f9TGl91zWt/eqx3kubgIrjooosk1q6tV7HUAXb47gmrBIQ1IWNouQrIY8W7TPikHi93UAtKwAF6CwrXnTp+CbQFoF991dViFVNelSygUxZFDfl9990nyVXxsNtFSgULPRWADijhSt5///2lhG+LLbaIfwKsPVMF6MSp//nPf5pTTjkl6fyCSAv98COONn36eDXxZavLTVFRwdoWesRdU6uu5WgQCUmnN5/WGksbQhpAHOUMEIc6GLZCPAuRCXhKOKOKQVICdgc5CbSQBBygt5Bg3WkTk0CzAT1szIzP469Dx3IkOx0QbI6FDt88FjFlWZCxJBojTqWFzrmIv5MYN3PmTOlfnswGoJMXIL3Ely1Lqg6d6yJbasGvuuoq+R0PLW/keIMY+jnnmEmTjjfHHz/JdOrURTq1FRXSTMqYUATffeQ5cJ0TY48kiqkor/BasGZnmXlz55kpU6ZI/bry41M7D/Me9LGdu3QWVkF4/DVRTmL00MW6zUkgTSTgAD1NJuL3PoxkAZ0YthLLEEMfOnRoTFES2w0AvT4s5XLJWugQylBfTcIXCVXJbFjodP+SJmjh+qTL37j2Dz/8IGx5MLMlSrOqYwfQkQftXckxwAuRTD0753v33XelZOwf//iHWL+JbgroEydOMqeccpo57fRTTGGhF7vOy81aA+j8Iwq2EoZAyVLgjQbCADUb+QY33nijueKKKyQUg7t9hx12kGRHgBxrXd3szkJPdCbd/q0hAQforSFld42YEkgW0EluGjdunFiDAHo8bmYFdOhfscZo1BIL0AEWrV+2b4ZENJLhcNFuu+22Me8z2g522RoKQjxZ7oBNtAx2SrJIirvuuuuSyrhnfAD6LrvsIi1cSTakk1wsQG9sPMTOCUcAkok2rWEsCugoSyO23sbcdtvtZttttzY1NfR/rTdZWZkmw0byCFC349y43jmfMMzRNjYclsx3EuAAej4XFBaY//z7P6KkIUv+R0iFpD6Y/DQpjrHZrvykJt4d5CSQYgk4QE+xQN3pkpNAsoBO/PuAAw6Qi0J1CrFKrE2pX6c+MVW40+Ohfi0tLZUa6sikN2qdASwyuKPxry9fvrxhmVWUwdmAjhyI6cYqW6MlKg1TpCzL2rge9wMLmraV1a+JaQO8uJCb2gJAD3nd3+IBdFjzotG6Qo+Lu53M8cga9HjGo4C+//4HmMzMDLPJkGGirOy11+6msgKlJkdc7oEcIgBdMtVzstfE2SO+145qWOkAO39zTXjnqePnN9wCKAHa7Aa5BmVxzuUe63Vz37eiBBygt6Kw3aUal0CygJ6MTBXQscyx4O6IgymOWDJbtK5jZEoPHz48qosbF3isRivJEMvgUieRLhIkqa3GRUyCHm5ie4MnHg9ALGs7GUCnjW20kkGAnox7GNki8wtIPkNhaFBXHjGhtoWem5dvqqpqzGabbSYNVg4/7FCTk5PdJKBHez4AeRQAYufqgtcmL+qa57mAKAhFhLBBbV2tGb7VcHP99ddLZz7XlS2ZN88d09IScIDe0hJ2549LAitXrJQMbVqZJtKcJa6TR+wUNGeB+jVOpjhIUrAoo8Wl4VCn4UckUAJGZE7DltbUlgyg48rGFRxphQM05BXgMYjMuAdccSH3798/5RY6nc5IIotUMFAi8DjQCCVyo9c6Y+zRo0ej47EBPSsrx+Tk5pmy1avNRoMGmdNOPcWcdtqpZtGChZ7sQ8aUl5Wvce0nk6/ml7uhaLBR2gapDfSxq8tWm0EbDZI4O2Ee4uxKaBNJRBONXz6ZZ9Ud4ySQiAQcoCciLbdvi0gA6wjGNpLTsIDoMR5vt7VkBpRMtzVAFwAaMWLEWpcE7HFjR4Ir8fVPP/1ULLpUAzrhBZSLaGDYmLWM+xvARxFoasNCh/kONzP74w2IZdXT4pTs+kiqWZQgXPbR+tTDPY/cmsp+V0AfP56EwwzTobhYwgaEOvr17WNOPvlP5txzzpHb0f7mAUMc/0wU1CMAHdBGEaKS4euvv5aSNpQQGvLgkWDO2UfyGUJGyGiiZdQn85y6Y5wEEpWAA/REJeb2T6kENMbZFi73RNqnAuhY29EsTRZ05f62hYN7WzPGUw3oJM4BhNGAMrAcIy4K0AM2sXrGJ1OHjneFjPBoIYnGxvPRRx+JUtKUshBY6PvvbzIyMk1eXkHQ/7yutsZ069bVnHfuFPPHP/5RwBUFQqhbk90skhohm8kICZkMoYwjjjhCEhaZa8YM0xzJlAC5TT/Lpcmux6XvNieB1pSAA/TWlLa71loS0IUPQIfvmxKnVnO5J9APnYYnLOaQtkQmojU2rRzz4YcfyjGpBnRAlzKwWMlz9nU5Bos+Vkxf69ChRF2ydElcdegkJ2633XYxLXl7PByz/fbbS/vSxrZIl3tdfdjU19WZnNxcU5CfZ8rLy0xxUQdxg9MLHq8ImepsSZeWWaDO9dkAZ1qywjWApb5s+TIzeOPB4lEaO3asAL+4+/1ri7cgLy9xD4FbI5wEmiEBB+jNEJ47NHUSwAp67oVWdrknEEMHnLFCaXgSLxvc7NmzpUf5YYcdlnJAJy7Nhps73o0kQKoANtpooyYPScZCnzp1qpx74MCBcQ0HV/5DDz1k9t1337gBPT+/0GRmZQctUKWoLlxv6mpqhX6Xpiujx4xODSWrgrrvRidTHiuc8AMKGuGL0lWlZrNhm0lDnIMOPkgy6clRoGMbm2bQxyUQt5OTQAok4AA9BUJ0p2ieBGDsqquv82Lo115vjj+hlWLoCQA6jHCQo5x77rlx11PjUiZTGqsu1RY6lj+gcsghh8QlfACUrnIkc8UCXQH0PxwiLux4LXQY1ijvwuKOZ8OFjVVNj/R4kuJOPPEks+deo82uu46UenBCB9VVlSY7O8tkZ3qtUrkvgF3ry8nyby6Tm5axkexH6SINWWZ+M1PIjPAqAeojho+QdrX7H+B5YgLPQAwGu3jk5PZxEkhEAg7QE5GW2zflEmDBJMZKtjkUrNffkJ5JcSRGQY4CaUu8jGckTpHlDY1qqgEdZYGEO2LH8XgMsBwZ/8SJE+NKikNRwOW+eMniuFzuTz/9tCTRKSdArAeF5DIIeWhoE61+XY+3udwnTjreHH74kaIA5OZmBflu9bX1QscKkOJy79ipo0FJVEu5ybFYlnhT+2nCHdcgTk9WP6V4KBYoPTvvtLNY6nTeQ6FAwVC++FiycN87CaRKAg7QUyVJd55mSWDhgoXm9Tdfl5gkGe5kusfTuaw5xDKJJMUB6JQv4dYVmtYYG0oKLm7u4aCDDko5oAMo06ZNk6Yi8cgJ6xLwhAFtgw02aHI8ybjcyX8oKSmRkEQ8fPZUBlxyySXmsssuixvQJ0+eLAoJdes1NXXCEkcOBlb6qtJVkmEPsNu15ZH87WvdeESr1cjvI3uto2CgQCFP7pmubMx1eUW52W3UbkIpvPU2W0siHcx4yvse63lx3zsJpEICDtBTIUV3jsYlEM3tGDZSDqW9psl0pxTpsSceEysH92W8gA71K7SrbLB6xUv9SuvURAAdZraTTjpJrNxYWeKMRV3cgD99yVNtoWOd08mMBjOxmN+4NgoJMiXpMFpmvD2+ZAAdNjhIdAC4aJS0kfdPfTcKxl133dWkxyOy25oCupwvWtvUFn4XURYAcKxwfnhWCWXgiYGHf9dddjX33HOP1PpL29XsrAbJecpIxzCTTtpr4Xt0p2+/EnCA3n7nrt2MXDm0tVaXRRGXpDJ18RnK0tPOOE36UxNbjRfQk23Okgygn3zyyQJC22yzTUzZ4+K+8MILhRO9JbLcSbajzzjdwOIJARDLB8jjadqSDKATLnnjjTfE4o6sRY8mLMaPNRuractagH6cZ6G3yRb2OsjZP/C9U6OOMomCumLlCrPPuH1E2SKUgKKal58n9enakx33Pc88VLNucxJIpQQcoKdSmu5ca0nA7m7FoobVom5IgB5rB1ftK6+8Yk4/43SzsmSlWJHxAvo777wTdFujB3g0+tHIQSVDLAP1K329oVQlMzvWJgrKaadJnHX8+PEpt9C5V+hmAepYzG9cnMY1MNbFs38ygE4FwCOPPCK12dFq0SMFQH7Bgw8+GHP/Ngd028Nkkc4oqFPC+MUXX0ioAQ9FdU21yc3JlbwJwjP91+8vbVcjwZsQQYfipjn1Yz1j7nsngUgJOEB3z0SrSoCYp3Qty8wIulVNe2GaOfXUU82cuXOkxvuWW9MP0BWg99hjD1m8SQBraiNGjGVOCEFDAo3tnwz1qwI0wA7laqwN63n33Xc3c+fOlWz0prZkAJ14PopOPOfHOiXcgVV/2223NakApAWgq7BgnYtgkgPYCa+QL4ECR9ycRMIe3XvI/OOFIEOe+nT44bkfrVV33dpiPbXu+0Ql4AA9UYm5/ROWAIQbuCNtlyN/k7D0v//+T0rBvvnmG7FuAPubb7k57Sx0AJ0OZtRwT5kyJWYiGjFiyqhefPFFIR5paksG0LEKsbjxbERjr7OvB+iQPEgsn1K3WEl9yQA6uQzcJxzzNE9paiNL/O677xainltvvTWu5iyEOiQprrVd7tGS5iLY5HCrE2LhOcZLQQc/KgRQ+si7IHGR5x1llcx3O2O+Wax2Cb+J7oB1XQIO0Nf1GW7j+7OzhPmMdaYkHSz+xx57rMGaXbpsqfyf72++Of0AnTKrM888UxLQSIwrLi5uUrJY0LjEcS2PGTMm5YAODS0JgFi6AHVTmeVYkA8//LAAIhZ0SwA6igU0qIRAYnHXU4NO/B9u/JtuuikuQD/77LOlNp46enq0k2WuLG75efmSj5GTnSPPEKEd7pkfegSwAa7MmfRCD3m90Gtqa8RLVFZeFvRJLyzwMuXZh01K0NinouE+PAfsy3XxeADSxNMp9/v555+lDLO4Q7EofigjKIM2FawdU2/jV9Rdfh2SgAP0dWgy0/FWIpOBGCNJQp99+pkAN0lwwr+dmyuZwibDiNUWb3OW1oqhA+iACvF3sphjJaLRrAQgj8eCTsZCh34UEhUyrEnKiuxyZj8L1GZfddVV5u9//7tY6HSGS7XLnfuFbIVYOqDbFD2uypIx3HDDDaZz586NDkdd7uQv0L60Z6+eQsFK7TdWMRtJeF27dBXABLBRCgFz8h7kmTJGWskS2wdkUQgAbCxpPC/MKaCNFU0Nu1YN4C3iPBDIkOeh+3Tq3Mn07dPXDFh/gBm66VCzyeBNzEaDNpI5uOMfd0g5HmPgGBQC6uZJ/iNcwwUPOnoAACAASURBVDV4/m2a2HR8b92Y2qcEHKC3z3lrV6OmJpfFUWOH8+bOM3fccYe56uqrDNYViz+gA6j36tPL/PnPf05LQMfSuv/++wUU6UXe2AYIwZxGAh2ATueyprZkAJ0QBYAOeDCupmrRAVBq6B944AGx0FsC0P/73/+K6/+xxx4TK7WpHAMscxL5UESuu+66mICOl+OPJ/zR9O3XVwCSEkIsdMCWDSAFhLHQsa5JtERJpDkOv9kAUrGqqVXP8Kxvnjn24bc2kCEGDvhLnkdGhljuKAWR+3Tv1l0ay4zYeoQoMJsP21yIbBYvWizJk88//7wci+eEMdPhjnyBPffa09AqGG+Bq1FvV8tYuxisA/R2MU3pO8i1XIcRdefSfIUEspAxJStLxAK65OJLxG0t1npenvSZDpmQGb/feDPv13kJtU9tTQsdUhbKkQgVDB06tNFJYfEnU//88883r776qiSjpRrQZ86cKYBONQDWd1NWLiEN3P/UogPoTSkjjFNj6EL9uiS+5iyvv/66WKCUraGQNaVgzJo1S+LseGFIGotloZOHQP058vzTn/7UKPUu1jZ5Cz/++GOjbnzA+bprrxOa1saSCQF3+p9j0SO3aBv7EFa54fobhNqXOUZeuN65PxLi4P9nP8Cb69KhjTJLQh5Y8Bo/tznfOZ73xXVqS981L51H5gA9nWenPY0tbGSRYlMLCMtErJCwZw3harzzjjtlEcfKwoIR67yq0ozea7Q54KADxIUMnWm6udxxy5LchLudjHHqyxvbsPqIEeNOxhUNHWhLATogAclMUy1IaRKj5XzxAjplV1i0xIVJ8IvVDx2g4j6pVgDU4VtvbIO2dqeddhIedxS7eAB9wjETzFlnnyXKQmTfeb0OfPvEs/GgNMYPj2VP5QEgTLvXaBvPMRn4hFUam2f2QfFBOZ18wmSz3/j9TF5ungAxHinui5ASgI5rvyC/QDxQI0aMMPfdd5/pt14/2a+oQ5Ew2xE+UA+WZNKHHPFMe1r+0mWsDtDTZSba8TiwMABvScyitCdiw+rA5UmHsGOOOcbMnTdX3KPsT9LS5pttLkD53XffmZtuvimh9qmtZaED6LCCkZ1N3J8EsMYS0YjdUsIEvzmAPnLkyJQDOlagsuLxuamGK1iS2267rYyBOnT6qDe1afvU6spqs7J0pSSvxQL0t956SwAdK/3RRx9tFFB5TnDPU8oHoFOr3alTp0aHg9JHSdxRRx1lIPaBS78xZWH+/PkBoDfmhWAeqVKgA15jnhOuSfc4lILGKgjYh7mdcu4Uc/yk480xE44R0EZpZfvu2+8k4RPZExogbl9UWCTeKPaHIY//ExLQenS7Xt31U2/HC2IbDt0BehsKf124tDZX0dry4J58K0PBnJgv1tX/Xv+f6VjcURi0sMx79ewl5CLEmQFKatAT6YfemoB+0UUXyUKM2x0Lr7FENACQmCkbLveWAPRvv/02AHR43RujvAVAAVvNtIcpLh5AZ3+sRqzH+Qvmxw3o3DPXaIzsBiBknskvwBODJyMeQKfX+YknnmiYg8b2x5vAdZvK5Nd8giOOOKLR3AbGSC4Afdobq1Cw6+MnHTfJHD/5eEm4w+OkjVluufkWSURcvmK51KUTvuB7GORQbAmVYMFzLhQBAJ33iFh8NDKadWG9cPfQshJwgN6y8v19nN2nxGSxYoFiQeMzFiyLFRYrJV9PPvWk1OdimfA9VjvJWhdceIGZ88sc894H70lMMl0BnQQ0AB0QIvGJ5KloG2BLjbgCelPuefZJJinOvgY14LvuumvUzHLkT+Y5AAa4U1IVD6AzZuaIY7B8Y1noKFaquKC8DRkyJKpsCL2Q8Y2lDaD/7W9/a/eAPvn4NU1jII9ho96c5E8UEWhhFeixyMkvQBnEJT/h2AmSSAedLe56jpea9YxQQLz0+1hE3F2mQgIO0FMhRXcOseS0LlibriAWMnopQ7v4kotNVmaWgOCq1avkMyADpzquTUqD6F51591eGRbuyniafOAeHjPaq/OePmN6XI1TKCcivk0NN54CPAS4VpvKzOYY4qJk55OYRYJWY65fepVTwgUYkuW+4447NvmEkDxFkh2xZOQAOA4aNKjJY6AZJR7LhjVJCCDa+Lk/Yra4mVG2SBjD8mxqY/yMWQGdpLpYxxBOoYUoIZd333230Xsmhk3bVGSOxU0Yo6l4u1rCACMkLenmcodM5oTJJ4jHQbrA+ZztADMKLfS2PCuwx3Xu1FmeNzqzodiiJFGHP3bcWGPzNXAsCoGrVXcLa6IScICeqMTc/g0kEHC1R3RQY4HCvUk8ldKkX3/7VUrUsFAA9a233lripzvsuIMkzRFbfPONN81d99wlQE9SVlO11ToIrB/AjA3Xc6xOYuwHaGJp4/qF5IRmMJChNEXOwjFkrgPoeBioA49Wiw5oAm7EaNmwjtVab+zRwYNBw5duXbuZktISic3G4mcnFg7o4qLFrUuMOZq8uD/i/ihOjI1xx+JaJ+6LsiAel7p6qfmOdQwUtCOGjxBAZ/yjRo2KKk+eCUhWyCInJs7nxpLckBfeHkIGGkM/66yz0iopjgQ7cgH2GbuPZLNrIqhSHBO24PmECAjvBM+YlmmyL/OOQrbhwA1NaUmpKe5YLO+DdCPMyXarjZNAQhJwgJ6QuNzOkRKw+ajt8pv5v80XaxBgZhFnISPbF3YtLFFA9OA/HBxYIWT8fv7l57K4kTCFhSuWfowN1/PBBx8se5FsFcudzH6AHNzblEOxyOL2BXQ1Oz/aJTnmoYcekjp0lBKOjXYtzX4++6yz5TSPPvaoGTx4cJN3gfU/du+xpnuP7iIrPAexXNy46ffdZ1+hz6UiAH75aCEAFBE8JM88/Yx4UN56+60mLWIG+v333wtZCudGCaAcrCkrmmOYh82GbSaA/swzzwgNbLT541yjRo4S5YO4M54Yar8b27g+WfyUraEA8Lux/eMuW7vuOikrS0XZ2o033GiOOPIIs/2225suXb0ucErtymdKNVFeiJnzfMFKxzvAXGgbVvIxUBY5XglnHPFMrDfffR9NAg7Q3XPRLAkA6Fgc2myFk/H3J598Ii5VSqYATawXOql16dxFOK8hQxGGuLxcuT6fie8++9yzcizHUYZEclBtXW2DMbIwEofEasQVrBYeGcy4rwFFXJtYQPYGwDAOwJKscIhBqA+mLIsYPpYowM1Cq5seQ1ig/3r9BUygDCUBC1c019KcAL6DcKRP3z5ibbMtXLRQYtBY4UpOoucG1EjwYjwbDdxIFB3GM/vH2ZJZHnkfyJUwBPtBDgNbGbJAIcADwr2rvBg3cuHcyIhERLjyOS/KALJC5igg/BZZ+YmMMp8+sYqGUojpInNlgOMYDbFwPzCvITe6i6EMcM+4mVWe3Ctj6N2nt4ydKgfAjfEwzzZRjJwPIqKCApEjsqdbGWNdtnSZyDQasUy2VE40TiyDPAoLi2QfAd4oxDIoRVw3LmKZAeuLJwNima223CqqhwQlF0UDJRX+fa0G4V64RocOxUJ7TPkbTIRFHQpNZUWVycvLNfX13vObkdmwdKS2xutSmJMbW+Ft1svtDm53EnCA3u6mLD0HTLyPRYps3UULF0nbUKxBrBHN5AWM+D/xU2q1qXO23YoADXFw3MJkSv8671dZ7DTRSO8cy1GAsGcvAQet36UlJUDLgo9lirKhG4DEYg3gUqvMD6VNgBx1y1wPcCHmrwxkkccA1JQeAWTsq6AOMOGBIIYKgOL2J+OZDbDi/IxJKUZF6ckICWsZ+/fr20+UCwCH+Opvv/4m5WWR98F9C0j37CX7cyy5CKvLV0sCFqQ81PejzOi9Uu8szHBhIxY3igtAi6yZJ45RClVTb0woM2TCdRRZheXcKFPMG+GFDQZsYCqqKgJFYOGChWKRZ2ZkCuiirA0eMljCBdwzMgLMeC4Yj94roJ6dlS1VDnhy2FepXFEg2FBIlGKVc1MSxlyh5HBe9geQ2ZBjl65dTTaELD71a1V1jVm2dKkoFKGQR/3KPsLBHw6bUEaGqa5qnPoV4IXsqK6+Ljr1a9++Ms9DhwwVSx+ymGghD1zvKD9URsBjwHNCDgnhJ7aKykrTuVMXUZTgYCBU0a17F1NZUW3y8nNkn/o6L/TAPlnZnjIiWwSJU3quDG5UrSkBB+itKe32eK2GRu5ad8CiGjBbhY0s4GQvQ32JpYPFyeIIeBMvJHY9YIMBcp6qyqrAQudvFj6OZxHGmgegtXGGfWGuh6KA8sBvde0CxOxPLFKbckQex4LeqWMnGRs/XBNA47ho19OmHnoMmcgs0ozRvpaOiZriyDFxL7hhI++FRZ0SJc4dxE5ra0xFuTeeaPfBMezLNRg/19XxUDOuTUt03EUFRd65jZHzMX7G896775mnn3rafDb9M5kDwKKqosoUFBUIoKO0SAlVfr78EJZAAWJcJGzVVntABThzLIAPoPEd42ceGQuAyLkix63zonNtN1vhO1uegD/KBRvnKllV0qA5S57fnAULPTcn21T7jVmkOUtFhVAjqDxCGVlyX17TFa8OvGzValEWIIZh/ho0ZzF+c5aIBi46z4QiUOQay/fgGefaKFCUwOENsilhc3PzzKrVq0U+eFLo1gaLXofiQlNTTSOjTKtlq+giJiPTk151VY2z0tvjmtqCY3aA3oLCXSdOHQPQWS2xoNWVSBYy8UCxcEIhsXaxSoYNGyaZ5SNHjRTLme8dvWUKnpAYVpomLWrmNFYdCVp0XiORTZqF5OUF4IsljIUP6AFEzB0Z8n+94K8C1Cggdq5EkBQplmR9wImeKp5yTS5rcL6wp/xV19aYoqJCg1FPlMQOsfCZnxwAUQ1aKa/Ene/9I3BkRzzjkhfSCElSojMmcs/JERC/8MILzdXXXC3Z7nioGB/KCGPCM4NXB2ufXA3yMzRJEw+XWuZ1td5gM7NCJoxHxTLYEx2b23/dk4AD9HVvTlv1juxyNaxviD/E+qmrk8x1YqW4I4mbk7ylII41rAxZrTrg39PFfLBXhQvXOWx88L8D6uo9UcAB2LXtKEAPqFOPTgIhligKGqECJT0B4AF9CZv4XATMvQdAnucgVUpbEMu34vt05quqqhFUA/zAYN0A+Lq6+qD0TgCc8eN/99uigogZGSETEqu3oSube9D7bfYj42etI3Ni6XglUEg8hZdeB9nyzuAlIGxBQiiVIX369hLQrq6u8ZSrrJDIuba23mRlZURlZWz2WN0J2rUEHKC36+lr+8GrNfPss88KjzeuVtzdADmuWoCdOlzKjQAIFn/HgtXC82ZZnMif2DnbLz//IoQ4cNErwYnGZqVZSG6uWOfqPiY8Qcb9TjvvJMeTec0WcI5bt2GDN88Ecw0o6rWTvWNyMxSMpeQrwwdkeA/qaXmaZapr6sW1romQXFuBWxP5RPHIpmRszUiCj/VemRigqqQuAvr1xNqjcBkneDPIRsdDvfrUJ6eKe58NMK+oqJRr875ISCM7RzL6qdHv0tWjxSWOLl4wQJ1yvto1nxMcjtt9HZaAA/R1eHJTcmtxuNzff+99qRMm65sFkYWVZCpiw/vuu68wg0nmcGaGNKRgcVXO65SM0Z2koQSsOWMu2LDGyaIGoDUcQlKaTcMrwGk8Bj9yHkhgpJEOAG6XYqnLXQFPE9kC8FPmwBSAYSSo4tkhKY4kxsVLl5jp02eYlSWlQqtKwhzArk2CuB+9F1zYJBLyQzIbxD39+vYx4XC9yc/zwNUDzvrAWrdLMpN9xFQ2qtxMfWKqeEi0QqCgoNCUlq4SZUryGKqqJO+Ad4dKEMrd+q3nteoNYuoSP681ObleXoHbnARUAg7Q3bPQpAR0QWpsJ2pssb5x5arrFtdhn959JA6I5S6NMkJGks4auNldlm7LPH22EhYy4voGHMiilnKnnByx0PmtSY1YtYAKYIhLGOY6WO5I1AKoATo2dU1rnbRa4+zDs6LAlSrrlmviWYC97oMPPpDWtYC5JE9WVpjMzCxT51+Xe1DiFgCTHztZTeu+UVY22GADM2D9/mbPPfcww7fcShLRpCSxpka8C0pbnCpyF00AnTtnrtlvv/3kfWGrqq42xR06SiY9ipa2WmUsjB9lmP07dS42FeVVJr/AL/N0gN4y7047P6sD9HY+ga0xfJuCUhOjyJimZSYZ7VjcWEiB27CsTNp1QhLDQhloj7a/k38235vZGrffLq4RJL35owWAAScy2K+/7npJSFywcIG4cyl9AywAEQAPEMeSJTGLjHJcv4A/FnqDrQXmSy1i+xnjM88UAMw9nH766eaBBx6Q/2mipWSqh4iLZxgKzBrbGsTMNXbu/w5RmpeVaTp2KJZWqjAUUjZGSaTWiUtsnpCFn4hHFj9bIvkBeo/8xgKH2Y/58IiMGHvj42cu6PxGFzu5LkoKlrlThtvFe9nag3SA3toST7PrBZYXi0vEuhLZp1ldkNRqw5gGAxlALnXYGSQleT/UDUM3SjtNzdTVhXUNuqeZINrxcMQaDoVksZcktDDJYl5J4LQXpkks9osvv5COX5SH4Wqn7A3Q0hi6xs8BTahK7733XqnvbsD21gKArmLnHoQ21S8pk+clZKQm/4ADDjA0fFE3tVrQdWSMGWC5aUCPzH4PpjpM2996U5jvlVfi6t5h+x0kzwCyGOnqFnFqFFrORxgisuwy2iNkUyPL9yFjXpz2oiSI4mXAwxAL0PGSMB877bSD7Fpb4yXFQTwTSTrTjh9jN/QUSMABegqEmNaniCMGLuMPe+QVuvgpAGOdYDEBEEUdioSMBLCm4cecuXPEosPK0zIhAIEuUnCZAxJR6VRbEBjSei5aanBWNjsWpFqE33z9jfCMw1BGoiK1zihYuNTVxY4yRhwdQGMeAQ9IUEbtNsqzQrOsOG0LzxsAyRhw3+u1SeCjtS5ucgVd7kMs9TqSzZq20CNFboM7qgBJdeVlZSY3J1famkLMg8IDrS4883D8cy3kagP4iuUrTOcundecvpH3TBUrm1ERtjvc6PQeICmuKUBH/szRrrvsKkq0sOy52HlLvUnt/rwO0Nv9FMa4gRiAjlszKNmRel5KedZY6yRD8T8sEgACa492nSxyxGEBCHWPohDgTiSm3mintBYGhXV9OtcCKD8T23Zdq7VOEtydd90pnb2YK7j0cblreRrghtVLvJZkMuaZdrZXXnXlmkqEiHh8yuVrJdDZbmzAk2eLDneX/O0SSRIj3g/YwtbHswagZ2RkNmmhxwJ0ytYyQxne+XzOBOSjjHN01uN5hjxG+5arp2ott3uUd40xSwKo/25JGCQ3V2r78XB57MSNvxQaxiI8Ql8Eytn69u0th9RU15rsnEYS43Qs7n1L+SObzid0gJ7Os9MKY4ts0cgipdY2ixwWE1b6Iw8/4nVN+/VXs3zFchkZNbMsclh8ZLWfesqpsgDjplVLS2J9Ta9ZrXCX6+4lFMjtZh58Jn8B0GAOS1eVigVK7Bw3Lwobn7F4pVSqrExAngxwlLX1+q/XeoBuMQYGGeY+yMNRT5XERx991CALHAVEssGljrxpQI/k87dDP1jotbU1JjtzTWwetzsb8uI5BtiJr0MKs+222wYeLAC2Y6eOCT9YYuXn5kojIXIUyqQUsHHURRGDA4D3jHm65JJLRMHweAJC0QG9pZWwhO/aHdBaEnCA3lqSbgfXsUt2GC7gDmUlndEgFyFeLotdbq4sdFgfShFKxzM42gEKzRBmX00iage3366HSFIcc4K35fMZn0sZIZnUgB8EP5SjMTdY4cybMPX5SWaaFEeiFkmOWOtBrXkrgIMm9Knlq3FnyiG1Tz1jUvc/ComEhwQHm46hxwJ0GrXkZGWLXFASeHZRboQStrzMazoTrjcbD9pY6G9xlbNP8FzHkZyG0uzxsHv5DYyJd4lQwg8/zI5poXOsMjEC5IS0SODD9R6UDEYtsG/Xj7QbfBIScICehNDa1SFxuNy5H4+0wiMgYZGgOQi807htf/jhB1nwSJLCatLSJ1y4bLvvtrvEXSlTswE8kUzgdiXTNBysLux4UK6//npzy623SEMTMtfxpEA1Spc4XNeS4V7m8YcTW+/apavZdNNNhX+fDas9YHprhRi6Arg+LyiWADY0wtddf11AwoK7mrEB7lIiWU/DkqZj6Mr4plNmW+hemXzYVPlNXkjsRGlQDxWKA9fBA4XljpxOOukkCUtgneMJAfxFrVAWuijGNmErIazxWe401HHmmWea++67v0lAR3nGwwIRjYQFamukSQ5Z/8OHb2XycedHsOC56pE0fEFbaUgO0FtJ0G11mVh15CyKyqzF4kebz/fff988+OCD5rnnnhMQx71o1ykL41t2tgDDkCFDxHofNGgjU15eESTCiZVX4HWUanKLlbQX6/jf+fc0IsnJyRYKURK8nnhiqljZLP6SkJWbK7Fhsd4zMuR/kuSVk+P1466rl8YqF198sZl8wuRAodPa8wZJjS0Qj7XJW9RDBLBDEkOpFjXnKB/wn69YuUL4zgE4lBFquLOym24hqq1wFcgjf4c9Evi1niKt2EBeqswKsNfVSaIhLngS1DTzXgHdzj/Rk6rC0qCHQdiYp556ykyYcGyTT7BULvglfLxzeA4Yz0477SRJcuuv378BoGt1wO/8tfjd3r4D9HSZ+iZcd2qxSAkRdM5+i8lg0VUeaivBSLmvpaUpVkQIukivj3JQz+snFQG+P/74o8T1APHPPvssiKuqhYNlRPtPzgVIYPFh1UEcQ19y/q9uQU9BwGpZI1xdMyNL0T0ESZdJaCfj8OWFy1mbjdTVhYWpj8QpYs6UXBFz1TIw7ox5Z675Dk+Ll+uQbXbcfgfz9NNP+3FZj543MrciacnEcNmrVR4Au/8e3PfP+6T+nOcPEGPTqgkUFKG0zcz0LPbKyiDhT8vvOI7MeO5/ww03lGeV3/QVIJtdSHRqa+U5njt3rpTFffvtt+KZQplQL5SW9Un/97pasdLJQ8Bdfs8990gbXt5DbdWrXq6oDV58WXBu5gFFmX7q8xfMl/tDWdFwCPfG+6SJjCjWKDTSRtbvY49iAZMf3gI7XBbJSZD03LkD250EHKCn25RFLIBN0U82YOOSpg21stCpVcKtYWGwsLN4sIiwYFCLzKJUsqrUfPzxJ+b7H2ZLs46SlStFGnk+B3tNdbXpRinPkiViCbGocK7amhqzwYYbmmuvvdYvKSpsAN41NV7XrdzcLFPn93K2ebQrKrwFusDv9+wAPcGH0AJ0jqytIx4eMpdffpW426VlqE8jym9ADxCUaoWCApl/NIGOHYtNXV2teeyRR83YsWM9LvOcbI/D3K8DT3Bka+8ebwyejmPl5RK755lHMXn2uWcDoGM8gC/xbFqpAsgCjJUVksDG3zzbPP+U3sGBQPyd3ySV8eyqda4xeN4NvZ7mfcBEh3JD+AGA12x3lB8NOfGbFrRj9x4rBDEwIcKAqGV3yFpDT4EsoZW1Kki4R65/6KGHmrfffjuwvBk/uQ5cD6UL78mixYskls//tXe93otWlSjlMtwDqiQ3qGBp9kS6E7QHCThAT6dZsjpW6QsbNLgIG1mwBHB9i1uHbrcvpY4WCw1rm8UJi4MFXK01JQoRasx6rJws6VZlN7TgvEqTiTXAd1xz9apVJjtnTdOVgQMHmmOPPVYWTZjhlDazsNCL6wHs2dleF6vqaq8vNguvdsWqrwubzEyvg5TbEpCABejgLn/+/PNcyQifNXOmyc3LE+tVO3pJQlZWlgAmoMA8orSF6+vMLrvsbF579dWgrIqkukia1wRGljygC1d5jSgUkOGQ9KXPk7i9w/XCeaBgrGEDQgfaUIYsdI7DVS/tR7My12r1qpa98M5bBDx8BixpD8s2a+Ys89JLLwmhy7fffRtcW7uiDdxwoPnxpx/NPuP2kXbBWP3wNOgWNCCyrHK+a+CSDxvJWL/tttsCDxdzpgmLmqPSrWs38Y7hIUB5US8b+6G8wAlBvTyya1D1UFDg2Bib9fC2v4MdoLfxnEVyXkdq9Br/tPsz89IC0CzQJEER9ybWCIEI8W+sbRZAao41/iYAXlcrd0vGs8RUszJNbW2dALqdLKRJQVrPbLvZtZSnbPXqQHIjtt5aLCoYvQYP3kiAHOWjqKjArFhRIq5PBXZb3BB9CfulA/TEnkIL0GELA5yuuOIqKRlkqygvNx2KiwUQma9VpaWmo+9mxzIvKCwUAKkoLzNPPPG42XfcPgHQaPlbSl3uMWLvuN2l21teroFS+Mgjj5TyOZ6bktISYbXjeRW3d63XuYxnlAQxksXIPAfIKS/r0bOHyEA9WzZZTVMllOzPM2vnigDwkL+Q3f7555/Ld6tWr5I6eOL6uN/xGmyzzTbmkUceEXc+76nSxgrzXZRwWDDZYWOmTZtmDjnkEI+mNzc36IcApzvKCgo618IrgTxQzgF0wiZ8Jllv9F6jBdQJfSk/vygmcWTgJ/bgub3TXQIO0Nt4hiJLxeyXXRbknGzpdMUGQQWL33vvvWf+9a9/CXjPnz9f3Odo87jlWMCVQpMFggVRa2rVHa/lPxBz0O2porLKs/7F5Zrj1Z77ZjQLKN/xt1rx2s0Kq0Qsh9paU11VZfr262cOOuggYYnbfPPNTVGRZ+1gnXvtOXMEwAF8FuVsvxWkA/QEH0IL0On5Pe/X30TuM2fO9CzxsjKTKe1Cs2XeUL4AdMIuxI35jEI4ctddzEsvvWgqyspNccfiBkCYik5jMe/KBxyeacAa9/ejjzxqTjvtNLG6+R+ELjxjgDfPsSikoZBY4DRYITmNzml9+nodyRTM5Vn1rfBoWd+8dwAjP3bLVI7nO0ly8xvOoCyTkf7uu+8G9eDsp+54fo8ZM0Ysbdz7vHeR54yUhVLdLlq0yFDyyfWGDRtmRo4cKYoB4wewqTTB24ZiAbjzf34g2AHkmV/ugfEhC8IrP78LCAAAIABJREFUmsiYitavMefQ7ZBWEnCA3sbTERkH18WHBZVFlwYoWApYArjP6Tj1ySefyOKMFg9gA+S8yJoFS6kSGxa6Arx2n1IebEk2qqXXdMjk5uUHLj/AG3Bmy/C52VEQNC6vVgT7Ue6DAqCuUeKz7EuMkQWOWmiSfrr6PZ0BdhlXjlceB9NVDkxXzkJP7CmMSIp79LHHxXVLzJX8hs5dupgVy5eLJS5uZNzrWLS+FagtVR984H7zhz8cbHJItvRzMChXC2rao/D7JzbQRva25luVVvb84fsfzMSJE82nn34qz5t6iLSqgv+hGALgtCAl3IPVyjPJ8y2JbH7zFG1Oo+ViOpLGcgNQKvB4yXuU42XO07NAE+t49+hRTndBxkBsm1pyja3zrmJp437nHKp8K7hGZr+rJw6l5euvvzbDRwwPlBEJTfmxcM34xwKH2GnZ8mXyXtPREG5+xswcI4NHH31UOOht13tK5sudpN1IwAF6Gk2VDe40gSDbFnceLnVeYDRywJKFS3qO19bK37zQ6k7HisFiEKvZb5GpsTgyZO1kqYKiQnG5V1XXGBLgQn7dra0EIB7Owzn1Wgrk/I0VoUCu8T/Ndmdho9EHsd3Ro0ebrl1hlquTDldsnKegwKPFdFsCErAAfdWq1eakP50sSVzqkkbRQwHURDFNZmRepa65tNTsvvvu5tFHHpbSwuIOHfz58Bq6iLs92yNbCVzGCQwv5q7WfKMY4hFCQSXBC0DE6gToGbc+ezzvnTt3Fk/EqaeeajYdtmmDdq1cE/DT7PC1yscae8ZCPIdV8nxrhjptfrl/oWz1t5KVJaJgo0i88uorkm2uyjFKdfdu3eUcyBVOBjbkR2jDToaTLyLYEzXTH0+c1L7n5ohSpWWH/L161Wrxyl111VVCGIQsYGxU9z8gv/HGG0spHM2R4JlvFS9LzMl2O7SmBBygt6a0m7qW8qj7MTdiiVgAW2yxRXCUuszVpc7Lj5uOeBqLOH9rwgwLiVKwsmiqGxAXHlY+i0GONE/JlH7Syqhl1x3zP5sMg4GoNc75WeAAc8al8UcWZ82oZh/+j5XDQjd58mSzyy67BHHGDr5L3gF6gg+hBeg//fSzGbP3WCk7VC9NaUmJKe7oNVxRnnYUPL4HJAAerL3Jx08y+fm5pmxVmSksKpRBACo2kCU4svh2j8h8X7xosWR649Gxu/Pps8ZvPD10QTvwwAMlPIDSoeCtQGxfXFuwarw9qmUeBVjFpe2/g5FAD0AS7jr//PPlHRKPWE11UMoWNmHTp3cfec4vuuiiRpUh26UflJiFvXdLvQPkMjBm5RHgXWReHrj/Abm+EAXV1MgPbn4UHzxzfzzhj8LfTwOYrt26xjcfbq91RgIO0Nt4KhuLoZMlS2x8yy23lJdXSoqyIRDxFjL6jG+33XbSLIWXHvDUxdAGYlyoWBxKJMK5iD1K4g5ZwPVhk5WdIxa9WtZSGhMOi+tWPQFqZWhds504ZyfUKcGG3ewCQMfbgOVA4tx5550npT6QdjqXe9MPoE1KYjP5MV/Zudnm7rvvNef/9QKRr1qMmsnNHGm+A8BOchwhkgEDBoi1N2zTTbyLt7CHxK6LBhRV8eR+uL9XX33V0ATllzm/BKx26mXieaLeGrKcwYMHexSqUNZ6NG+xx95UQp6dNOZXmHDKSPDHOtYMdoD2lVdeMRMmTAi6E7K/yhxgxXqGLhmudm3ownmxxIXtriC/gfWsCYhaXcAx8+bNE3KnE0880fTt11fuk3eXKgWaulx++eWisPF+ahWK5B3UVJvnn3teMv1VMYuWeMu+La64tfHa+nu8vAP0Np71xmLovOS8wMRGWcAARRKE+AEMhw4dKrFEzWS2rRRdGHShEQ5pf/H7+eefRRmQUp+8XGF3K/Y7WRE7p95cMqArKiSBCgBggRH+av+zxNhDIXGJKo2lXf8ubsMcL34vLS8pRveZZXr07Cn0mVDK5uZwrZzYi3Ibz1FbXl6fD1vx47PIvb7OnHnmWea++x8QGSsbnM6FJB5mZzcoV8NyB2iw0IsKaUMaByg2QwD2860Z54Aern2U1lmzZklCF2RGeJpI/CJzG2Y4lBAUVsrR8FRhOfNeRCouTQ1PiWFU0YxMkAvamtr5Ar63TBVcDT0ooROJqJdddpkQy2h8n33tPvMoH9So77b7bmt5PbT1qt4L4w/eX7+NMZ403PsknpIkuOuuu8r9L12yVOR07rnnCqc7c67eMt5RlAkU5//85z+SXNegl4J/X6qAu6S5ZjzYaXqoA/S2nhjLSrBdcQxLY5myCPl16B5hS26DBSBykbIbNgh1pA/oLF4k1FE3zkIEIOTl5ZvSVatl8WRhUG+Aumd5+VlAUCRYMPgeaxBXuioM6j1QL4A0bampkZg8Cw4/Wk5D3Lx3nz5ilbWWhdjWU9yc6weAGPGcMH8LFy8y++473nz22XSpPddQjCpZzBdzpF4dxoGFR/LU3nvvZaqrKJXyEuJacuMeBMRzc4O66G9nfSvPG2A17cVpUpqmyXqEj0g6gyQHchi7EYqWcTaVwZ7QvTRV2hURBrOVkxnTZ5hjjjlGykVxdWsGvvLN09gF4hkUpyFDhzQAdfJjsNL1PVVvF6CuoQQU6uOOO06AGZrXK6+80my//faeHPNyzZLFS6RUj1CFeuQkD4CqhvIyc8bpZ5gbb7qxYbw+wq3vytoSelLaxc4O0Nt6mqwFRUtZ7EQktWrEZedbyvo98U6AMpKsQm7JcjUqLSWLDW01cWEC0itLS0x+foGprasPGlQADOrax7rBdYelgIUg7HIlJQLQWFTPPPOMlEqRZEW2rbor1f2oFr2U2dBQIzc3KEN64YUXzC477+Rc7jGePxtENDNa5JuVaabPmGHGjh1nVqwsCRQmTqfzh/w9Tv0CUcBQ0gi3UDnRuXNHAZSWJvbhGuI9yM4KQI3nli5+xMRfevkl07tXb7Ng4QKRBCQqJIJime+w4w4B4Y1a2lJymQCnvHqrVMyNWeqMUys5gpI3/yANE3Cs0tCyL2AN0GrpG78B947FXkwbmRNKuPTSSyXOrYpWwObmnx9XPBsyAtDZDyXm5ZdeFiY53nuIY/7xj39IuATFh5yH//33f/IuE6qANla55rkW7/qMGTOE7lbzY8QLYK03KeMaaOs11F0/kIAD9DZ+GBollol30YqDPIIXVxb6nGwz4ZgJ0kxFOK9rqqWpR5eu3QSocbHjkiWpqlPnzpLcg2sPgOjQocgjgTHGrF5d4deV50riHtY24A75BtnKunBpXF5aeK5aJYCumfGwcO26y86tYiG28RQ37/KRlrnP5AboPPPvf5ljjplgQhmeJa6NO5hbPivJiSYqsg8hnCuvvEy4AHJ8Fr+WttBtnnNKwVAM//znP0tmPmNF0SBJs0NRBylFO+OMM8zAjQZKprfNq9AAyK2+BQkL2I6Xayy+iZPYvebZTXMCli9bbkaNGiVcEAAoz772NGA/3gM8In/5y1/EEyF9FXwuCcBbs9AVWHUtAOB5d1DGKP9EaQbEiaeT5c47pNwQJMjdcccdMnrtnKelbShMeDmQm/Rh90vh9LquG2LCT07aH+AAvY2nKBLQZTjWgsOf2tFJM2B5Ee1s3Ki3YFFOKp0nizxNKgBh2KeoU6aMrLrGy4BmwYeEZMOBA6U0CO3fS7ajBAeu7Qq5VKHGXg2JOuWyKLP40ODitddek1pdPkMIonFdQIUFDdKToZtuKk1gBm64vjf0Fnb5tvEUp+zyGkdXT851N1xvpkw5z+TkeuVVykNgNyjhf3hHyIUA4MnShvQH5YzzZWVltIr8tVkJrXgBbUI/gSeovk6s2ilTpohFS7MRASjfNd1AgBFu8FjPjnaX07h7ZNw4CHPZ3PUWBbPtLRP5+x3rAGvkTMczwBowhZqW90is86rKoH3tkE2GCBCP3298cF/SaIZseivTnsoWJfjhM/tQxjflvCnSXY53CPCGuIn7wNNBCRv171Q5aGgLlzueDvJusNI5pw3eNrin7OF0J0oLCThAT4dpiGZlJ2KBRACiEsFobA1XGy/01KlTBaR58RXQyVVToCbmTVY9GbTEWFeuXGWKizsY2MhY+LVTGsdUV3sUnEoSY4tx+fISSXaiuQXlPVgwAD7UlCT5YHUccMB4RywT77PnPx9BYpzIv9qc/X9/NnfeeZcJm5C4fUmIIvxh9/TmEhp33mqrrcw777wjliONc1orhk4iF2OjxwCATcIXwMgzgQXL+HBf82xqmRnKn3Z90+6A2l/AdolrHLoxUUYCuIYANHFQ6+0jkzqVGVEojDsUBd3U9Np2Rjo5KR98+IF4GNhfx2vH1inXJPOdRFbc6dHKA21AFz23Piyyovb+q6+/EqWnf//+0jxm0MaDgjHRnx3OeSkfraqUcSihEIrzyFEjPb3Zpwl2rvZ4X7z2t58D9HSYsybA27YgFKDV9RgtYSq4HcuSwUXIyw7nNQCrFj84UVtXJ5o8ALHjjjsKfSRJOELFCemLv2Gha10wndN0q6mpM/p3ZaXXyEVK0YSQxsuO59oADa5CFjv2Ly2F6a6oVazDdJji5owhWqY7gHD85MnmueefF3csc4PCBAkRc+A1wcmUhZ2YKr8B0+uuuzYYSktnuHMhde8+9+xzEm8m9wISJCxOAJpngmxx6suD5kM+oUuQ3BnNLe4rNUpj3Jh8eWeILeOVou8BVR4ksqFk8kzyWzsS2s2PGBcyRBGhCRGeKjgfoJwFlHv16iWXRNZY6ZRi4nJXDgaO12RElBTGgMICPazStapyENlqVcFeO7IRgyd+Do98l85dzCWXXCJ89126dhH5wjS3//77m7nz5grBDeEzytfguUc5x1UPrW4QP/cVxKjeweY8qO7YNpeAA/Q2n4LmDcB2w3Im5Z9mMVHGKX4/9uhjkoQEuAoA1NaIi5D4NslxB+x/gLnmmmvMoEEbicWupWcZccQY7TvQvueaiNPU3ZEm4EpnYs+/xGxzcoJkMG3Og+UGQK4oWSnuXeZWk8eEBtUvM5SOfZmZ0j0MZU1BMFMbh8QeQtN7+AqpZmCzs5KyoEgQhqFUEcAE2LSPOUBHkiZJcJCgAE7KdyCERpkZDVzFyr+uVRuaQKYNiJRUCWClUdH06dPNhx9+KCAOdStjYR8FXT3O5lRQYiXleVfWOgBdvQcowBtttJGELlCCsZovvvhiUZZhZWQulMCHvwFZ8gZwx8MiRyMjZcizy00VYPmtdeLIBE8XCg/97nGn48LH06JkUpSGHn300VIfb5NLMR8A/VNPP7V2B704cm+a+1i441tfAg7QW1/mqb+i9XKy+PNSs+jpAjH7h9lindHgAS0f6whXI5Y6bsHJx0+WWmAyoNm0haRNCBL3oJXFTJE9xoEO0GNLtkHykl+nDDjR1OO1/75mMjMyxdIFqJQuVCoLKivFsuT/zC2AQ3UDHh5NvGouuYgmjJHs1qlzJ7kZbR0KXSrWKzXbKBcLFy0UcMOLgNcA4hSqJ3C7izLqN0Ths9baA3hYrMKa5id12d+xL98D2jRPQXmAC56mJzzfkpBJU5r6Oul5oCCuig/jUqCODFWpp0P7yyupkrrnkS3y7tu3r1j/eg/cD4oL51Y6XmVNpM0wSalY+6p8a/kn59USPdtqp26d5DZ+VNEmqfCCCy8Ikt1uveVWg+ud95rzcO/si7L0xhtviBIVyDeCIS/2E+j2aC8ScIDeXmaqsXFGJgn5+6mWz0t89913mzPOPEO+oV6Wl51FBw7qQw85VNzscGPjklP6yWgldHGJyornByGCWGZ6XCf+ne5kh2OsREesMiw9FmsFKX4DMEr5CxDhiWE7+KCDxVKzlYNGO/0lKGoFc86nPddx+/JcwUg3f8F8OaPGmHFX05L0uInHNehXTgwZEMKStYlWUEB4HqUED9ex7wEgEezf//63KKrE57GCNfbNPprAJtY+3dc0CcS6Pw0j8S9l1vNyQzxiJC1Ti7TibRIfr1VwkRxfuqpUauo5L5u61zUzHQX6uGOPk3g6yoaONzKcpveo3hSsdAiB+M3Y1ltvPalBh0SGjSRUclNQltQjw9ghofryyy8lrKYtmCM9PglOt9s9jSXgAD2NJyeeodklL0IH6neKEsupoEBe+j333FNif1gtLGxKBwppBxZU9x7dpf6VRUgXzMhSnXjGEuyTSNZ6vOV5CQ1g3dnZjnPaSXHEf8luxhoFRHHt0qhDGP7q60Rx07kGbGh8Ap8AAAE5kFrTzZaU7x3iedEMb9jezjnnHClLw0VMLBf3MGPm97XXXiu87QqgdjhBx6PxYyxbAWc/PLBo4SLplf7kk09K+2Dul3gxG54nzRtABjQzklKxvLygYZE++4AesXyVk+1qZx8NGWloivMriGtnN23pqm52aYhUUy3zwEbiKV4BscD9OdHOcMgAOlutYZcD9F2wYtzqSWA8V199tbnwogtFYWC85CScfMrJBk8I5+F54H3nM0RQS5ctlX0pe8OLoHwVrcLX3+wHy50gGQk4QE9Gaml0jN1RibglCwCgjBZO8g8lLt9//72U1UA+oQsaBBX0We7Zq6dYP1q3HNDENvce4wV1B+hNS1rDKVZ7Uw7AmiVu+sK0F6SdJos4bmytQVaLFPrPIUOGSC301ltvLZav3d0rYZd7tHkNrWnq8svPv0jC1ldffSVgTjwZqxTrHMDHaieervFurZ+3KUpRDrCOVTlFkSFX4OGHH5Y8gMWLFwexcE3o5PlVIOZYaWGalyfJayQL8oMywf7q4sebgZJBeSVENyTO4VlQjnSlVZaqkNWrA2sbRYDkNFWO1BOgTG0oGVo/z5xwTnXnA+woHoQ+UHigYeY+lUAKN3xj9eG0l2XOP/n0E1FEcNtTuUI4hbHCMYCCjiy4T8bBmAhFeKWKGaI0BFnuLo7e3FUu7Y53gJ52U5L4gOzmERr3Jm6OVUaJi3JMs8CyDd9quPwfUFeGN7XMg17YWiPrADfxCUnlEZa1Jq5Uv6EJYET9MyCHO1cyrP1ER6xjvC9kY2OpKWgDFF71gte3Pqn8hQiOBDEsM0ICEtREk8n90ccfCZBruRzKJNt1114nVinX14Q3/i/x3YyQJMUxLlUqIW6BrIhYO+CncWksXzZVFkLGoyfmfkn6GzlypLQSBbgB9GhKKkoCrnJ97nXKAFbi4bNnz5YMeNzVuLOp35c4fm6uADTgCLCTv6DhK22pquNDgRYqZROWkjPGD9CzoeTsM24fCYf17tO7AUOcemLsXAHlnKcvOvkwKAZ4Pujqdt5fzpNzXn/d9ZLVDpDjNeD6yPPxxx83Y8eOXauhTdLPQCqfb3eulErAAXpKxdk2JwPQpde1nzT04+wfpRQItx4Wgr2Q8DfJUSxClOSwaSIV2juLiNYAx8X17BJsWnbSLQtdm4SohXXlFVeav17wVwE2pXnF4mPuATSSG9Xai2b1JRxDj0h4BBCkyU9Ojri/Tz75ZAF1JbbRBC4sZax24uaAt3Qu85P7AEmlNNYYL8/z66+/LkonXOaava9ucJ51lBh+qAGnxhuKYrwRKCz8SPtgwk++AqJZ60xWg25tVhc0bWZjZ56rexq3NlnmDz30kJSecQ2UJRL9kD9/a6wei1mazNCUiCRBv0ERIAzhC65wLHzY8a6+6mqPirlzp2CuNMwSmeDK/eNJoAwNTwVypwkMTVqQwYsvviikPQA6ShTudo5hHcArgtJkKwst0uu+Zd8Gd/YYEnCA3s4fEbXIWbB5ebE6brrpJsmIlTaovgWElQ5nNgsSTR6k/7UFxiwidgze/q5JEdkuWGfNp/xpWovLPSMUMKjRG5vqBBKxsFJxM48bN04sMrXkWcQjmcHUo5NwHbJlnSu4AtokpOEt+PSzTwNSEwShpC277767WNkAoGZ021YzYImCCegCVFihWMSEDyitBJz5TsmJAHEy/HfYYQeJDTfgYA+FAvc2Y2R86mrWybGpaKNNmL4L2pMAxQBgx+NAYxsUk0WLF0mow+7fzruHGxw2NxRn/sbCp5yMMjPc+1jvuNzVU8K9kQ+AV0EbKTWmaPGus1Hqd/rpp8t9Y+mfMPkEqSQgIY53m3FyLvXYQA+LJa+eFO7H0b6m/FVNixM6QE+LaWh8EJqcZrvCbQ3eZp1i0QHMoZnEKtc4Ku63fn37eZnFxx0ni6qybtnWSJqL4nc5PBt07UWYGDq11QD4b/N/E/cq83rnnXdKzTLPhZ1f0RzhRXKOq3XN80VSHsl2ZJxjFeJapnoCsMMSJm6PcgkDISCDF4n7ACzVo4SCgWWP5fvUU08FPb5RCLRbHHXf5IMA5Hgf7JbATd5bCpRMFCJtQ4slTJIZQM6PUsuiPOAxwKuAooErn3dXy9Vw40MOQx06oS/kQwIdvyktox8CCgtkMeI1s7jX+du2rMkhwBInAQ5vCIoDdfBY7lA74x2wS+545++5954Gcnf0r815I9L3WAfo6Ts3wcjsenAWQyENyc3xvvcZs3iBsb5pbKGxPiwcMm554a+44gpxibKQYsmxICZVZ94O5LUuDdG21mxwx+2ORQa5DFYgllqvnr2khItSJuEiSLAzWVNyU6sepREQwdr7+KOPJZudEA7PJHFs3MhYoDxjJGbdfvvtZtw+4+TU1FOTmKbeA44hTs2zibuYz7ilO3XsJOCPq5qEPlzSuOxpqRoQstAmtKxMQLQlAV1DUIA3VjYtU3G9a7a6eiKwisnch9WNUjGt9ed75oHEOzaoWOmTPnfuXLOyZKV4IJgr5IjCjVxViVcue5vTns8oF1jpNE9SRYI5Jz8Bec+ZO0dkiEeAtYByNnIQbA+c8tIn0rluXXqv1tV7cYDeDmZWtWnAnBdU+yar2xNwv/uuuyWDmJd2xcoVUi5D8hELDdo8iybav704JBxDbQeyWteG2JhbXN3CtNfEPU1SHJY5LmF1FadqsdaYvSqAgDsAhfI4bdo0AXMtWdMSLuYBTxHWu1K8Mh71NFFCSQ35XXfdJdY51iogBHCuWLFC6FYnTJggtdfrr7++KKA8r1jESnykCm1LArq2TuUauK5plqI9z/GCac0646bmfo8992jQXMkGUfWwvPLyKxLTJh4OOOOGpwoAsMdlDsDjFtf3Mygzs3giVpWukkS39z94X8rzSNDr26evyAd3Psl4WmZHC1WeEdYD1godh3v/17XVwhgH6Gk+p7bb1K4fZVHFOmHxpnQFliisF15mFgR165HtTNLMhgM3lFIn7eaUcPw0zeW0Tg/PKi/S5iKi2GVmSqnSzbfcbLp26WoeeeQRYV4TmtIEKXtjyU9BgOujPMAnfuNNN0qWN2DOBjCReY1lvu+++5p/3vfPwHXMc6y0w8TcKa969tlnBew1nqzJm1jjxIi32GKLoMyK/ew+4ii5Cnyxxt6c7+U9oY68rk4S7/BGqAdMud85P54EugxCYWu3KxYnmtVrHcBl3LjYcZGjGElmf1aW0MliSauHxQZ1zqOKvSpWjz/2uHRFJOuemD2KPOVs5CPgnSNZj43ngbER38cYaBbHRHOE6Y5tcQk4QG9xEafmArZWLWxcZAobY6a9MM1MnDhRLHNceCyomghEBiwxu6FDhwbsUXwXMG65OtTUTE4LnyWStU/Lu5hLrLojjjhCYtR8xu0NOAA2DSzZZMfoPyPQuWJNck3cvRdccIH59TeP7pRsaqmMyM4WauFxY8eJ5U3tNyVzKJ+4qH/77Tcp06LUjrg/7maNk6OAbrP1NtJCde+99xYlQXnX2QflhWdcKU3tuvVkby3e45Q7nwoCzV5XuljN0gecUZzJHFclQD0ktiJNKR6eMsAZtjjkCACj1AD2KOb8D2taZSrKmWWda7MlPAXkFRAKYF44B3NP+KVzpzWd9/gOuR919FFyy67bWrwz3/72c4DeDubMdrXbVvrUJ6aKK53YIxo5rjc2FkA0drKF9x67d8CtzXnEXViQv9ai0w7E8LsdYqM0vGEj7H+0zsRCJJtcGeCi9hJPQoK2hwg3L4BKQ5Lvvv8uICpSIMHSBMTJ8iZZj/+jPHbu0tm8/NLLEiMm3i/VGFWVAjpYlT179JROgOR4YEUKe5rPeKj11zbPu95GqzCe+YQ+KCO0n1UvA7+1TSrvFArMpEmTvOYy2vTGp2UWEp3srAZAunDBQsknIEyCOxwQRg5Y7FQEHHrYoYFr3M510XkFlAFqeOHFSi8tCcrUlMMf+SNr1gNCH7SoVS9H0tTOSTxD7pDWk4AD9NaTdVJXsluksoioJo41BvUjXaXQ5sUiI9ktK0vqU/kOy81uaqHlQbjdUpUBndRNuYPilkCs0IjdmYvFHks4sBJT4HZXMBHwzMuTPA2y1gFkEi55vrDKldwFC/Mv5/9F6Eg7dupoli1dJgRHZK/Dtc74ABl1z5Poxvfjx48Xd3WwRbQUtjuRaVvS1qjQUGub92znnXcWQNeaduVZZzyUCsKtL/kLWV57YbsqQRvWAMQALWWjWOlkqhNi4P3FS4HLHNc7QB2td7q63ZXdkfAHOTK41JXIh/efhEHmS2vh8dI98MADZvMtNg/aqLo1IO7XsN3s6AA9zadKFzIWB2kC0aFIrB0WTjpMiQutpsbrpBQKyWc6McEYJdnwdJPymbzU6glKVpzLPc1nf025EgPVWGw0IMN67lDcIUikSmWdsXb+mjVrlngBlF1Q3MTVVRK/x0O095i9xbrESmeDWhhSEzLvtW2q1oyjfAJclFmOGDEiqDXX5xilBPDjb7tmvYGC0xrPr3+NDz/4UHoiaJY9SglhAA1vAJaHH3F4wzalEUqJPSc6XyhMtDiFSAfwxf1OQhvKAR42FCDu32bRs5U4XPFPP/2MVAIwNgmpVVaYHt17SBUEctb/E+o44IADPH77/NygG2PavwRugHFLwAF63KJquR2VMMIuRWuQoewvDLg7oaGkdObNr4PrAAAgAElEQVSbmd8EXZ20YxPuTWJqZOKSmCSlS9meG95tTgJxSyCCLEhirtnZoihSS62Maljm5GxgrW8wYAPzzDPPSHY6GyWUWPLUXysfgjYiAQxJ1uQ5hRiGTYF8rY5oKagjj/u+G9kRzwdlZoQacInzvhHSUo8DoE4N/YRjJwRVJPFavyjX8N5zbixqZIOlTjgCshisb2rabXpnPTdKQV5evljjcLxj7WvGPGuFzW3P2kCJ41NPP2kqysmvyDM11TRzcutDc5+PdDreAXobz4YuljaAqzaujSuIebOooLnDkkWzFeJvZLeS6c7CSrYx9abUuFIHK3zZfjOGNr5Fd/n2JgEL0NWi5pnDNUz7TgAcIhuABKDHqiQpjAYwlJydffbZUlcOOGl9PI1PqDEHqOgKxr5kc2s/cgV0D909foXgc1vKz7fQv/7qa8lyX7J0SUD1yr1jDVNyxv3gNVMFOl4PCdY2RDGU50Gfq7S2XGfYpsMkgRB3Od41u+e8ZqrX1hCG80rmmANAnHlh01AcjHFwA7AuvPDCC6Z///4mHws9DA9/WwrXXTvVEnCAnmqJJng+uxaUz8HC5lsmqo3TNhIiCdyXLJpo82jd2piDLGeSkSj1wdKPFXtNcJhu99+TBCxA15jw7bfdbk47/TQBBgUxwB5rcuiQocIYpxSwsMYF3fv8rGvlmyc5CxpSwgMaQljLOk8jQNf3c84vc8yoUaMEfLUslOx+TUCDwQ4XeQN+9DhCAtqABeCedPwkecpUWUIBOvGPJ4qnA9e5XYqoYbO62no/r6ZGFCWNpaNMoSzZCYgYBGTWn3Lqn0xtDYl6Ds3XtdfaAXqazKjW6arbXeOWLIy4+ajbxQWn9eUsKlLDW1Mt3dOIVUIhqUlxqUyMalMRxWrDmgYu2TaVT0tcPMJCx31L7PW1114LGOFIxgIwABrc65DD4B2a9+s8aTxCLgdgJ5SpFeVCGgMbGmQ0uJC11a/UzPv5Hw0s8jSx0NWDxntIDJ0sfe4LoORHqVdRqLU/OzKJrCFvbJqULAew3WSTTYTdrT5cLxS6mknPu4/3TbrmWXF5dcOXl9E1Ls+89OIrEnvXEIcmxmmdP3OCUkLDm2w/FOcs9JZ4gdrunA7Q2072wZWxVMTT6GclA+aayMJi99Zbb0n8S1iy8vNlsQTIsXqoO7766qulxtSOs2nSTRrcXvOG4AC9efJL5ugImQNUJG4B7JRHaacwyiQpN8OVC+gAbiifWlvO/iiduNYp6cItTXa3ZsAztKBmW14Aa7BpAujkt+j94FIniY8YOooISg3vIwoLMiGHgEx4zQPQcrVYU6AkUciSODhAjLLEew44w4cPCONC1yS5QHYZIVNd5TFI8gOgw96nyXWcR8sKUfY5Bwx9O+28g8Fdn+Vn5AdjdApyrOlK6+8doKfB9NjxNrsHMkP77tvvBMxnfTtLGjkII9SKFfJi89JSh07iTEA2Y/XPtpWENLjN5IbgAD05uTXnKEvmWKGwwvGcAQbkayj/OBYkjVJmzpop/yMRE5BTchNAjs/qZtde4pSzBaGmxoA7TQBdSViIWZOJjqcCkATUtbpEgDsrS7jc777nbpF8oAjEKB1UOXAdyF/onqf91SkF1EQ5Svv4Tvs4aCguXL8mDl5XGxYvCqCujJEoI3j1tMMb46Ru/drrrpZxqjEha0Uo1FCpas4z5I5tEwk4QG8TsTe8qM3cZBOCLJi/QMpRXnzpRXHBoblrbIxFhUX2Tyf/SU5ml/gsXbLUdOveba2OTWlwqwkPwV5woh28VlZ05E7O4khY5kFCmjGSyQ1fPF4irbsGLLBMeRb5jJeIsjU2gENd0YAPzy+dwIiZR5LdSG02zVWizVGaALoCJ2NFkQYsZ8yYIfeq8lBA79Wrl/SiH7XbqLiJm5Qch+tQwUKnNmVzBNhRkFCUOnfuLFY63dTU3c9+JLZlZXt17xXlVeJFQeZ4C4LWsf5YNQSCa5/yws0231QUK32HgnfJvTOJvzNpcoQD9DSYCJvxSq11OlPhGlOOdtzt1PcuXbZU4pGwbmlWq3Bp20l0mZmy0LYmPWZLiTEWoMe6bqo5zWNdb5343rLQv/76a3G3//zLz+IhEqsuHPban+bmShgIK1C7+AEoAAdATZIW5VwAhcZ/5QShtduDriW3NAJ0iUmLa7taEvquufYaqSrRFqokCaLI8Dcc9pT2wdgXD8WqnRSLFwCXPfX+ajFzbXW90wb1jjvvMITTtGOiNyFwUdSZ7JxMU1lRLcoXFQkoA2S4k2SnPPnaWOaaa64xxx8/yWT4HoQGoO4Avd2+xg7Q02DqNI6oPcp5uahNZXHgpSRuyYLBAkryDIvKeeedJy86CUZtudn1tprYJzFHn39aF28h4fATcWySDLEG/QUEZUaoKn3aT7sxBoBhk+eQ4c8PgMKGbLBkWOikXM8Y+Y2MdDycj7/Zoik70WqHtVqgwZj9RTRV3czacv7kVmhA4i/s+hkwwgIlNk4iG0Ct3f3I36BUC4+RghrPLp81kYsSLzq/4aZXcLK9KXqu9qBwqcLN80kvdBrgoDBTvkeoQVup8jckO3Cxn3HmGYGHLJJmNbJ5i3ou8AKQOAhJDa52EuT4jezxyCFLEhBHjxkdVVmor+OZN6auLiyehJdeeklybWxGP+YNcN98883NW2+9afLy1hDXqOLCfLnWym39ViZ3fQfoycktZUepFq9ggpbO4khvYyx0mLgg76DufPGSxebMM84UFyaLiFg96bBFMGIpSMhC7gM7wKu80gHTWdiINQcQALoKkFggc+bMkWYen332mZQK/fTTT2bevHnSHIMFiQVV24Rq8hUyIcegd+/eZoMNNpBkLTjOIS+hUc16660XcFmr8mFbJqpwsIBzTm2AEyliFna2dYW0xwZ0tRiRD88h4ETZFHOkXcGU9lVjyDqvkJpgxe+yyy4SD8ajhNs4GqDLMxJeo0ikw2Pc2BhshRslhoqSyy6/TCxflEqeXaWDBUAHbjhQSHhO+tNJQv9qKzLIMdKbJqVv/rv80IMPmeMmHidDwQvAuVVx4FjK4/AA8BmA11py4ueZWSEpR8vMzDCvvPKq0OlqPJ6QHddhzlAO8KBce+01ZsKEY6TUzmaPVKVXFet0nhs3toYScIDexk9ENL7nBx94UOJgGpvTUjRKTlgoiY+niwZtjx8QUJ5tXQzWaqBhWeR8xwZww5X94YcfSi0z5CXaVlKtPhZ/Yb7L8pitAHNAl03/r/syBt2fPtFsWFLEIQF2WLlGjhwpYN+9e3dZ4CTe6DfVQLY2yx4WFIsy+8n1tPlGGz87Kbu8lUipcuPcWIjEz1997VXhGFc3OyAmnPF+hy9+Mxd4R/r16ycW5rbbbSsxc/ZbK0ZrDzzd3bu+bFC8hZExM8P8OPtH6UWu1MsactD3FI9an959JPmMTohk+aPY8n6giGp7W1UUeF6RH//n2YdeFxlra1nkp6xvgDjd7ri+5xXJEnIYAfRM9uM9Ccn/9th9L3G/UwaHh4/zoFgzJ4xjt91Gmccee1Q49NVLIAqdI6RK2avV2idygN7aEo9yPa05x52Oix1X+4zPZwTdk1hkcZFpOQrAYmv1bX4LUeKdAd+0T2epCxJjJbno888/FxCnJzb0oAsXLpQFisWGzV7kbBpLTfRRi4gFjkWKWGFGKMMr68nKksVL9+F8fNbz8D378QO44x4G4GHQwm2vrToje3ATHrBzE1ql21dLT641d9rZTJWWuXPmmtGjRxuIYgAbu285+yBHZAX48BuPCB29Djr4IOm5rWDeKAscJ0lzQFePhQ10zDtJZeeff768h9wf7yixdEr5eCZLV5UKKx7yo/McPwCn1t8jGzxVmsyKFwp3Pj+43TkfyijPNF4nPAMCyNVV5oD9DzCPPPKIyNfm9dd6dLXWp73wkuQ/YI0zR5yTsWl9ekFBvrn77ruk9FDd+pGMla3RAKelH/Hf0/kdoKfJbBM/Y9EkNk5fZRZLAAUgxH0MtSPWpU0BGS9fdEvfIoudXXPLYs4CT6tGgJ17wFVOXsAbb7xh3nzzTbFEoK4Nm7C4FmVxysz03IK1NfI/wgwAu1rj0poSS5okJUpscEv6cVt1u+t30hWLmh4s6lBG0MtbM4RVJiyQuE6x1CHmIZELgC/uWCxeEEBM3MZWnD+w5uNgAmtp2Tf3/La7Xbwt/nOHJfrpJ5+affbZR5RMte6QhShQNZ7FqmxkfD7rrLPMxZdcLKDFXGmbXsHtaCVR7UB+yIR701g/zwQyQgaEI8hqJ9RAoirPivYiF8V15QrpQtelSxehb4W2mR9CP1DhEkbCyiesBNMepDx4QrReHMVXGqn4XdP4v7rMp06dasbtM64BRa6yv9VUe54y3ilKXl9++WV5Z/RcjJe4elnZanPQQQeKErb+gPVFuVAvBGuLvF+RderNfeDc8S0qAQfoLSre+E6uwPzJx5+Itoyrk027JkHpyv95ubQNY7pQu9pWKp9ZODThjLESC4eOknavlOXgStcaWRYc3LQABnFCFjOsEYCcRUybYODStGt/8WRwHiwN+oHbRCbaYpb/cTzXYlMgj/ytjHtq4VN6tO2220oDnAMPOjCYQNsNH6nAxDfL6bmX/Rw1yOfIzDTPP/+8tOBlU8WK+VIFS1zuNdUSN6cp0K233irzpvOBEtQocUx6iiPqqGzFWTnUua9ffvlFQP3xJx6X4+hnToczNqxiTWqTfI/6OrHeVXFVr4UqtSiVPK8oAeTMaBIi+6Mk8D9VeHmGUTzpwZ6fXyCsb5WV1SYvP0di6GzQumKp0/Fu7LixQRY++ScaYqqsrDCdOnWUeTviyCNEOVCvloRX8jxvmdvajwQcoKfBXLFIYJli4ZAZjNtXeiYXFppTTjlFkuCUGxtQ197Udu/ltrqNoJbYj2szPiw0SDgIEfDDIodVoKU+mgmN+2/99deXNppbbbWVkJTgtiXmSEIV9y/Jcv7GcQAL1pEm+BB/nz9/vrjvsXSgIMV9Ceir9a/HA0BibfnWvbg1/QxitTRREnB1Dt54sNlpp51kwR6wwQA5hb2wSxIR4YE0dxnHfC4sl7vmZSi5EbHwk08+WSxGTYBDftqwRUGJcBBc5IM2HiSgoM+lZsq3d8ISW+lRhVqB/fvvvpeucby3KKZSqWLCwuLIprLSz9pPXao+/JAFz6CWk0ECA/DzHcoRzyyWOu+Khq2QJ0rvnXfeacaM2Vv2q6ysMvkFuUYy3b2ydFO2ukKOwUqH7Y9rAuisL7xDvAZVVZViLEDbO2DAAPFE8Gxr2+WYz4/bIa0k4AA9DaYDgH711VcNdaZo7Mq4BaCQ6Q6woS1HssjF29GppW+RBYBFhjjdu+++K4s7yThY0ZrQI7XIeXni2t5ss83Erb399tvLIsLipEl0NtGFlqrZ5TR6L9rYQy1sBXuIUKidhjGLBDtqelkwNX4eHB8Oe25hodKtFUsT1zx/8391WWKtX3jhhWbUqJGmoqLS5JONHKJPedhkZLZ3NG/Y1cwGdOR5++23mylTpojigjwAGZWjKkYkGtKUhBwE9pOkusyMNaVwaVJPnvQ7EFHBYXukFPjIAbnqqqvM008/7dV+++EI9QZpjF2rBDQrXr1HPP8Q8+DpUEpZTbQjxMF+GqPHtb+yZKXczqSJk8ytt97mJyiGBNTpc86mLVKrKqvF0wKbpM6hEgJxDak0CIUkJk+iXWERPPvVJjcvZ915xpOe/PZ3oAP0lp4za0HQBJsgQz2MhlwlrmOaL5AQoy4vXmTc1Nttt90axqdI/EhBDDIe8gt7EbOJMPT/dIKjacU///lPac8IGIhFW1cnCwbW9ogRIyTZj4Ufq1zqxTMzRElpatOactnH6sKldcwAjCoDWiKkXgIsG7rToRQRu8dqZ0zaXpLFs96vTWdRU1cxC5/WVXN9xktjHBKbdMGsrPAsdLKJ17Sy9BQHLUFKF4Ur1iNut/C1x/zX8/8qfQKIAUNoRA0zcsGK1E5jV155pVRk2HSu8TxTscbUXr7Xngn8BhTvvfdeSfhUK932bGg1AM+Ilmry/uMRwirXdqzE3anA4J2hyoA4PXFwTYZVQh88WTDCsUYESqi6yYVsxsue5zhKCXkXMA5QEMgdYQ7r6url+0GDBomXYePBnpeFzbVXbS9P4ZpxOkBvhTmzS8zUZedp0RXyMlFXeumll4prGmDBvQYvNGxOSpQStZQkBYBu3756ADSxjEUC13ZAXuMrICwSmo2OFUyMH4scALVLxnr27ClavwK5Jvco4Ilc/FKwmNMQTZmxDlJFyC4/42uNd0+fPl3KqQgBkKCHnD3SmRxTW1sXKCHqRtZSOMAL9ykLISQrMHmxFXcsMqtXlZmiDoVrDz1sRGmgEUl72ALXeEYoICwhvIB1fsONN0hil7IUkufgLfZhoSkFwAZuNFDqrVWZSZdkzdaSPe+05Hnk5khJGxnwAC1Jb9JtrrxcEjQBbe0ux7OnXiB95gB5PFg8YzC97bnXnnILM6bPkNDbhx99KOWXUpte6ZV8Mkdk29vPmia0qWcLTwLeg5NOOkkUCTLweaY9DwLAXyteQc415bxzzMoVpaZT5+LWEp+7Tgol4AA9hcJs7FRBn/OMUNARDTDn5SbLlQQXLFwSZ9g232xzSXjZbvvtJG7LC9/SgM51orm29Z5YFAQg/ezleXPniSKC9fv9D9/LdyTucA4Sy7BmSagaNmyYZIkTm7MtaPaPy5JLwmXLWBkHlntAAuNnJmOlAOxYPAC7cGFnZQelbhpXx4phEcYqpSEJv1n0iJceeOABpry8whQW5cv8cIxWJJDZzdZuStoiXMpqoaNsUT7lJV7lC1shLmFCEyRwoXTijRk+Yrjcrz7PzLPGnNuLh6I5S4D9DGsGPIoNOR3ErfGykbi5YMGCwDOkYSjxYJmw6d7NC0PRnhUymE2HbSpDKi0plWoLtocfeliAmzAWVj2hDj4PHDjQPPnkk2bYZsM8Rcvv3KihD/6HB4lwyV577WXeefedIDmPZxyFtryiQpS2LbbYQpQRcllQGjQW3xz5uGNbVwIO0FtY3rqoRfK1Y8HhprzyiiuFylXjWbjCYIODnUtjXkEd7/+zdx5gVpRnG/62sEsHAREBFTuKsaOC7bdGY68RVOxo7MFuNEIg9oKa39hb1BjUX8QWRRNLQAQNqFhRsSJKEUTpsP91v2ee4Tuz5czunl12l2+ui4vdPTNzZt6vPG993jpqL+krHLE4Iutfzz/nxzkxPzVWGRSUb45/006HhcrKXQoLzaUOoQYuPikhACzvgpWrpBtLCoqoYKscghSADqjKtRhTiXpAJUIPZEyMnU2WuC8WT3ER2fDFmbrfpRlWL7wGIrDhuXkPgTagTjISCgutJ9UYg3fIskyjjOEGT0KT8PIIjBkz2p2Ki13lgZ06dbKSK3oJXHLpJaa4KCas0IdAzg/P1PEyW/m3L3NmiTN/pNTxUMiROn4SNsntANgVhiKUQR913N3kkiBHrXnJEutf7nk6rg0dNtSSS5mjADvz9KabbrK+DgpDqdRMeSaK3bNuB5460BQI1kGGrwFSoGWmtJEDgxXP/TKkVpTrrXzRhidIL4EA6OllVaMztan5gC4X/KSJk8y19tHHH1nJFguXBY3VS42pWjDyxcrMLvcQec7LUt043+OTuLB5TJkyxSxUamAVJ+ccnhntHiA/5JBDDLhVL4sVkFX+Ut0wQVWAXgnlrM8P/sP3P1j5EBYTiYck7VFKJwVg0aLFBugcqmWXcsLfBOhsfnpnMvGJl263XW/XrKQ4C8i1iYo0pMHTZybHI/odICIMBCeCjWFpqVUqcOy7z77uscces5+T5CbMc+bqqlTyxDq1HIyoBwG/M5dEepSxdjPIKMIl5WxofilXxPeS+bz63APuBpJJWYuzf5xtpWhcj3IJWNP1zq+Z9xV1rHSMCDwAJIridcLtvthqz4sN0Em269Sxk3v00UdNMYdK1u+8Zy+Q5/2mRptquKhSCQRAr4fJ4bsjfRfdWWeeZS5NqzWN6kNxT48ZM8bIJ0zTr8d+4LF7P0FtymaAK47NHTAUk5pcsbwHFJdbbrWlSVP38clm2JzEe62NL+aPrmoMkoAeJ+wQ/8v8U/KdSm0AFUhssIiI8RPf/+STT+IyIR+ksU6wUnzlRbXsKtciNEJCHe8rxQq++Icffsj13m5bc2lyTzwujBebeSrvQz3MvVxfkdWX3Es65H1Q3sjwVx8Bkqj4maxpudqTjV1MkSuNurJ5TV9yPUdj/dyfw6xz5kyS9hgZyfuj+VMOuD3iHR+INT7cG8WKMSFRUR4vQJq4OyBs+R0Fkaco4t4X5Sxrls/+cutfrDxWRoJRx5qVniEVgg/isEMPs7XetVsXF3EzRecHQG/o8zQAej2MUDIRDqB+4Z8vmJuM+JqAg0WF+w0mNTbO2HXngbrKTOLHrqXG7G/oWUBUlqFoBcApX3rhhReMcx1wQwGhvA6XIS5ZOOZxxfpWu9/ohPfzAa5CF39l45BQaJLEMFzGvdnwIK7BCqcGHgBns4Oog4O4L5soVgjxcDZBQHrdddezcjRltmPNk5wI0QwJSIA4SUT8rE2QODLg1qvXpu7ee+8xFjDVF/sWeaNwOUcWuf+sUsgoPzzhxBOykrmOOuooy52wZMmIdtdcwlinvrUfZVk3eA9FXaz/yHNk8yXKKbCqiSTrWqT8SZmU9avubHo0WfcoD5TIkYzI3CU8R6Id8reEtosusj0jmaviN17By0YJG8x0PFPz5pRpZroQmicBYqiSEveHP/zBEvFMSY72GP0frPS6mDT5uWcA9PzIsfK7VFC2BviwWCgTMfanRQstDk3iUZ8d+hgokbWaxQbnbRIClgzC1O4F/Livn8REKRoJe3SNmjhxolmmYq/iGyETgTKSZB44qv3Wp7qnDxIqT6swHyDXK1RglRuBR1mZWeLUnJO9/umnn8aEM5bUtny5uSHZ/KwkKGoqAgscyhTJe6Wlzc1CUSkQ2fBkKDMGKDNscAAX12rjFQPd0qVL3E477Wgx9Z6b9IwT4WSRNSYwS44VIPLk/z1pYZTvpn9nISHGDs8RHo8ua3Yxz0TstZB1H7HDlQu15BrjRv553CI10dikIq9XzJ6XWLvJNqv+eQLl2bNmu7POOstao6JUq9QSzgoUsDW7rmmS9MfTDwMRDsD6xvOSyQ2hvDTTQ4GKDihh8RaSGEefBZLuMvtNZoDs/1ruOY18qBv04wdAr4fhYUH5rsi333rb2JlMyzbGpswK4X/q0QH6+ix5iuP7kYWFwkHSGEk4ABnPLjc0IEl9LDE7Fr2SxypTMqrKZPfLpbDuzPsQ9eXmfnxuXbyizHE2IyzDr776yjKscf2idODlUBmdktuUYGSuxojznWspvyL7mNpyABeXIok/xoNdXGgUmmxoUGaeeOKJ9n3kBPA3kc5AxYmFvnjxIiOagXxm5MiR9vyMGx4ZaxLTrNgUHXkn4o3Va6FZD9Ov6q+QVZ2wqEmChNqUzGuyqUW9y3w9//zz3ZVXXWnjIyXH5zq3UkS5fgMXeK2GWMqxv4fcc/c97txzz41bD7M+SdYk92a33XezRDzmopWHRsqw9UEoKnRz58y1fWefffZxH3z4gWteCpVvpheDCK0YUzyEnEN3RyhlF8zPMNHFXpgUyaq1evFwcY0kEAC9RmKr3kV+fTdXYv3Bfa2sWIEhC4mabTLI66vXuRL0RJAx/bvp7s9//rNZqTwf7maSb7C4KJVBY6ce2wAx4kuXNOLEvQpqxpWBq/pbEctwrd/MRUDOvQBCNjJAlUxhQBbgxIoGWERhKVe/voPnwt0uCl1RzfI/ygiWByECQGfpkmWWqS5AF5nGt998Z65lMn4V5lCi3wrGreVu0eKFVs5FdvCVV15pCXgQfrB5inCmotmiVrP1Nc6VzljPTZ7kLCebnVInMrNRrHDxkjTFPKVZUN8d+9ptfX5zxkXv1ChCDtVbyivtbF8xfvWVV92AAQNMkdXBmEB+dM4558Td32IXf2KMGSMSHonHswjwUKG4sybVZ4HxphUuvd+POPIwN++nX1ybtq2MWjaTGxPS31faZKjiiwOg18OoyErjfxYeGdKwaxnndWRBAmD8TE06jGssxvraEH+c/aNZoWo2AZiTnEcmrGqPO6zWwbq+kXzD/wCWOlFlWecxumcLtqJmMj5DGWdjPWDxY+XiJcASB8SJ37/22muxlQygEqbQgZsQi5hENXIQ+Jw4uup9reWpxQIL3Mknn2wgLZY64ocAupJ/AHTV30755DNHzBiOANzuyEO19pkaXjLfM2PKBgjv+fCbh5tcGFtlNwOU8nD4Wcj1MPVyf0Ui7q0LeB/ekaxoKgOQnbWgjfrL77/f/jaPqZP2FReN86pGLpNb0LU7Qy535ErJGfzsxMFRNhVOknev/Wrt7cuysuRLmmX2E0ICzplSDE/Ep59+5lq3bhMnrGreMvbkkey8085mpW/cc8MVL2Bu+kz/9eB+r9245vvqAOj5lmgF99NiFLDfPPxmd+GFF8b1zUYCEbUFJWHltr/eZnepD2IOlalh0Q4cONAYpQAdAF1sVPxOnSyW+ba9t7Vn+/abb1237t2qnYXPhgQwWNOVgox1Z7W7LVrY7wA5AEJpHHStuHuNaYukoqh7GrJab731jB6T2CGNXSCwwSJXXS5eBjYl7o1lSQyY62hCceppp9o7ZBi1ClxRcWEW3SWlPKXNIaVZblY3PN1cGzfIKSoyDwGAXgi7WtSqEhmSQYylxEECYbkNr4LQQj1Mwaq/IuE+FTkJssPiI/ERudIJDwpY6phnzJzhrr7qanP9ktUeX1NYYMBhZYFRtvtKf7/G/AAJPgh51I4/7nj3yCOPZEoEiX//8ouDmZG1s97662W1VfX3HzMcogZKjN0dd97pWjTPNMxmG7AAACAASURBVJKRZ4t1hoKPax4F7uKLLnZXXjXMLVqYWReZtUOFCZZ61AmmMcu4CT17APR6GMwkoLMRDh48OO7lLUDnUX73u98Z3WZ9lT/JlffS6JfMGlOcGFc72eCAFa52LPOdd9l5hZIhYIpTXysRZATSbCRyxcagLquhqNB9+cWXFrf/+9//bslocUna8mUx9WivXr0so56e0mSW81yicOXb2YA6rd7J/e6039m9ZI0Y33vUiAJF4cCDDjTQyVidZQbobFBWd2uKVOYzfp/83gfuoIMOsmdSVvcKBazAulWR7U9zDUITeALIj8Bdj6ch7jGdSJbyLah6mIJVfkUyGUttNJEB9eY0DZLlBrAzN+QVAVT22nsve08ak6zWYbXsxiwhgapWw+tXhCBjhaKu/POVRu7DIdIf5uVzzz1ntep+j4MKE1/LnHv99dddv3793fTp38fJn9Yxrmy5jS/3wBO24QYbmnue+3IEd3uthrROLw6AXqfizdw8K+s7inWRcMahuLNqu7Hwrrn2mrg3cX0wjc2aOcvi5jSB4HkgEFmt/WpW8kWPZ1qInnHmGfa8P8/72bVu09p+9jnqk/Xyimf75To+4YascerECTHA3gZoyDLgOgCb2lo2kr333tutvfbaOeu7ASfi5JPemWSbksrJAHd+JpFu9913z9Dpqt7eyocySXGyqOM2lGXOHXvsceYxwOLGMo/d6YUFxqaFK56QBGQfhCgAPZ6ZxiUbb7xxXK6ULCeqKAxRD9Ox3FeUA/RozvKelCr27t3bvDUkAyJT5kfHDh1Nidmx747GpbBpr03j1qkogShvDeX9VoZM8/adHuOgeeyKMyRIKFonnXRS3IlNpFTsK4MGDVqRFJdgMFTWvfJKjj/+BPfoo/8w9zqJnhzii7C9a1nGo4Y7nyz6Dh3au8WL8b5kniMcDUsCAdDrazy80iuIIbDQlVxlWi+kDgsXmiseN6+BvZfxXVePyQInUxwrFCYqq4lfusQ2bsCVOBsuZwAQkMaNqk3BStD8Z/TeUc8rtzfvyqbDRk8WOJY4LnzKzqzjVES7ihWMJU4uAQmCuPq1iXEOwKysceUY4AHhewBcNqO+ffu6r7/+OmZ5E886z092PFa+lftEz26Z7rREXQ47XqYsJ6LVt3j6yCdHWZkh3O+yhjJjVuQWLMwGOcsmpt59zhyj9UR2eBNUTmTKXZTl3uDizF48XaV3yAyPAxz4atspMFep5Sknn2JlUN3X6h7nDzSJXvF1teiqed9k+SogiyIMKyMWtXJE+DvKqsJmsPVJWfPLRf1+588+85w788yzrL6ddca4MYdZk3ibCHepbztKP8mfRp7TrMhY5kpKMy74cDQMCQRAr+txSBJ3lDlLymIDZNEYY1SUELdg4QJ30YUXWQw2y4Ks42d85uln3GGHHWaAiLVJz2Xc19SYkxFO7FRNIvya1nKPVQGg+9zqgCyWBc1RaBWbaV+aibd269bNymR4DsrA7Psi60TtJn2OavNseLXPyjeY9u00A3QAlXfQBgUZDA0oAHRc9kqS4/n83ub+z8uWZp4NRYtrZPXzzKppJ4bOBsfvADhd8lDIiGkqtk5uAkmQVAiIpU6lXXU8tDlvX1m9sllnKB/FRe6vt/3V5iseCNUpa86qbzecBLjmGVMlTDYWtrycQlrZJ5RlrGbKN1Uxw/qhkyFVFfRBR0lE+SIxFIZEo+QtyuZiV4kmrX9pA/zLz/Nt/9lnn32NlIk1w+9cp/aqzFfyaRh7vHZvvPGG23DDDUI9+sqeE5V8fwD0XANTjXpLP8Zlt02Qysiive/e+9xJJ59kGdNy3wIc/Hz22WebVZepkc6uy871qJV+7tUaW2Z9VBsMCKLd08UJtzfEEoA5Wj+WMuVzxJvVGtMY3yKXH6BmXoSIcEYkKioziykwy5yxtlHmhFXOxsFncl9jvZKxSxnfBhtsYCAdE2rYF+R+a+UBcB0uYtz0lFrxHarRJYkLlyJWBtnoKomr1AsSjbtK4iDYQREhfox7HZBXbB4ZUrOO1wXlh3pgZIoCQ04Ccu3erbslmKEYAOzQxDY4C70CURMmoXwNdjKYA3lvxk8hDFVpIGvogfGqZMoBM94UP2SkcY25AiLu89wjHM7w678xBABfFNdp074zLnYAnzFAwSIxbrNfbVq10GxvypDKUAoKdbMlkEYhJc1b9ihl0ZMg99sjf2vtklFIS0pglotCV4lmRKloncOw5l0CAdBziTRHcxAWQIWdwzwQFUgZPhUWuIcfetjoF1kUAgX18yb+RY0ogJOvsjVfMfDvyWbNJn3wwQdb5zS6OCmGjaUMoxRELFVZkz4pDcxVZJqzieNW594oBbgAsW4Vo8ONx2aENQsAQMNqzTyifuvm4qsGIYneCRABfOj0BrArsY7NSa5D3JTEAlVTHlv6yXngEXJwH9qtHnPMMaYA4UkhAQ7AYhOFJpPyNmrbGTcy9+llT0a9KFKx2DkIIUDMgsXOfavznrmmal18ztxhjkMrSgIccXOaesjToHI2xp1xRJmBo8Dvee+HSeJnXJWpYWsyUAkCINYaFR5Tp35hbIfMS9aNEuNQaqtMXosAHVKlT6d8bvPx1ddeNSPD2CsXLowVYtvfiovtO/hHrg17RoeO7bMqcfwYv4UBQpVDTUa6VtcEQM8lvsoA3f+7X8ubsMylWfs0jiOfHGmx6di6jTKwsQZpWYl7M5916L4l6MfU2JSxmOmspOYwPAMAjsV+5G+PzFIqVE+dabuYoYLFMgfUxdfO/X/44QezyMn0ho7VXHhRTG7bbbeNgbxrt64rpJ+UYdR6Mk3XLr/eFjc7ccTPP//crBYOuRFRmqihpwYXq8NcwrnGF0dLWZm577GuIbjBSgfUUH6QE5unan9Vk/3+5PctaWn8hPG2SSJTrsPtj/V+xRVX5EzwyzU16+tzxhcXL3kWKEzMG7XbVKtZvBDw5TOX4P4nnu43JZLHSoxl/F4fZZn1JaO6/h7fa8UaxYuG4vrBBx+6Fi1a2lpkngPEeJKOPPLIuMSswmeLAD3jZXPullv+4s79/blW2cK9UFr5mXVLuIq8Cb6XPIr111vfFNxOnTq6Vq1arpjHDbEks64HpoHdPwB6TQckAQRYu+aK9DqVxRtWosEIpCdYwCw+1VcrcYssVRLjFBPLR2JcrDlHMWcWppLcSEyjVI44mazP3tv2NkCG61yAmFn45YkkZKED9rgBibFR4vLSyy/ZBi/w23rrre2dAYUe6/aw+ypEIbe2km/swxSu9nIgEcUaaSdJ/2mxXsn7ATDLJa4SPIszxkTV3mTw8gEycfbl5lIn/0GdqbgX8UqAnXdQZjfKESVrd915l40lHP1sjpxDKAMubioH8jG2NZ2+1bkOYObZ4b8fMWKEyUv9uMWBj2yx0nl3Qgt4mQB+3tfKB6PxLBeWqs6DrMLn+oCOrFFWUZ4mTpxkDVaUVErse9jQYeYFqjITPQJ0cS5gpROTpzERoE0zIhEmUd8+7btp5sETmxyeLhoTlZaWrAi/VNB8JvU6XoXHNp+vHgC9JtL0NntxtKskSdmkcdvCBOMbwICFiKsZt5kOQIfs8uuuvc42xHwyigG2lnwXdX4SOPPsuNqoMVf2tuL4UD6K3SyZoMc7SBHhnsTLyJCH3504Klo9XNC4Z9ftsa4lS0FVSWMPvlPfbz2jW2VILWI5RKQkSeWoqmHyFRZ+Jh6Im18sWryb6msBVjLoIUuxUEKkqJQD9QQHNkBEkxpi/WQEcy1APnz4cNf/6P4G+Iwnddg63hj7hrnpYbzDI0BNL5siSXMXXHiBKTQNvoFL5DmhXBEliYx35gWAIvIhuWQpZ8NzAcgTciBPhLmhuSVvizxGjSGHoCbbQ11ck5VXgvdq0SLzGL311tuuuLiZrSuVvpIjcvPNw6tOXJPLvcBZGRrXYkzccMMNVp7IOmGM1VKVeSseBv4H9B984AHXr99RMVGNKhvica3A61YXsgn3XCGBAOg1mQ1e5zOs7LjNaXQvWa2K7fobFz/jtoUjG9e0LGUBOv2KKQ3hyFcNus/iJfc0/5MhS30ppWO42NDKsbJuvfVWc9lV1O6RjUPEKix2SrloJkPHMdzrAq5uXbtZ7ThsVGj48JtXpK0jK2QgmlQNh08+k2uIkqVgqiLwS+HYnJAxFgbKBh6I7bbfLrsEz7fUE4DOMwBqKFv33X+fyUoMemyEbK4APFa66vNh09thhx1MRrJouQYPBu54a1nZ0BPDPDcq1Lx0X3v4kYdNMWEDV+xWoRqAhgPlDWpYkunECKgM+EAPm2tGe5/7uTjen5EzXAcAOlzsK/oLlFk526P/eCRuPFTht3kx9CWLl9ma/vjjj63ShPmqls7sB4wzISeVoFr5akmJ69JlDTdq1FNuk003yQpdNQpFtRpD0JhODYBek9GKNjkBG8DBIlBTDvU/95O1VMKDBUlTBWqhyYKWZaiYNFbugOMG5C0hzl4vuSmglS9a7KZNm2ZxOFzlxEAhRaF8DOuWkrVkYp6vmMD/jmKCJTZu3Dj3zbffuMKoDSnlW1j+hx9+uFlxSgpUIpVk4RPTiII2mRmdanj80sDCwrhGF/ehGqsApMrMBnx4PlzosLzFXpUKAN2uj+rVeX845bkWq5vPUBLY3AB08iJIVIJ68/PPPrfsYTVs4VxVCBDmOKrfUalebaWfFPXsZsxQaAgx4KUg4VENPbDMyfxHrmz6gA3viwuX+QHpjE8HGzb8aoxqJfk5yJlckbff/q8Bus+GyBx86eUXjUtBfQnKfaMH6HwGrSsHYRVKSxlLhYhI7sRj98mUT2yNo5hhxa/Wvr078cQTjO7Y8mGiZw2el2qMb55PDYBeE4H6gF5UaJs32i2EKGuvs3bcF1sT3N/A+BkABUhphsJhdI7FNPpYlkloUTJaBXSh1X3cJClF5gudZaGTOAYPOhq4wImSKvpdQ6GaZDbTewDmZDxDrzpx0kTL+AassXyx7IkRo7Urh8D3ECSfP4ttzmsokaWIpHxplcpg9VPLDmEOQE4cHy53gJc6++KiYvuZDHxi+hqDmHwj+X1RKZ3CK0f99igDaw4xdOGGRIZ4I2g5Sghi0qRJZtngFWBs5TGAnnP3PXZvFC53zZ+f5v4UcwNQV0+YRjkKyI33k9tXBCV4r0jyxKrv0LFDLFUbp9LS9HkSKce/SZ5WAaCjRPqATtmadUArLrY5tvnmm7vxE8alAnS/GREKAIyNxx57rCm/KGzMbzxeVC7AfEi4UIr50qW0bW1tCgAKbaYLW3FcjhmAvf5nZAD0HDKPOxQl+jv7HabOOP0Ms2rpCka3L781qBnIyzP+W8WwsRyJRRKTlcudZBaA8eWXX3Y79NkhdgXnxe3ubQp+/BLlgYQ4gGjZ8mVGGkI5GYCjDUIWqiws4sdkMeNilxJAFuxWW25lGzfuPpLFjFqSLPJ6OuK61zJnpC4QyPTr388yzJUBbLkAEQUsP7dv394oXXGLU2Ljj6lAR+U3itPzXoQoiNOT+U2oQJSoVpu+bKkpDMiArlgCfZX9QPxBNzvc/fkqS6xTEXvJn6Z8lZRYjT8hI1UwSFFRgiG/qwEP51MmiLXuh3Dot67KAP/5kQlHnEjnJ5SmTZSsU4Fk39yvXqnwa73wXJJVUcmV8XV6v4TBoLnnVwigVFM6hssdUFbeCgmY0PGSeAubW66ktIULFlu/c8Ccuc3aoQTzxdEv2n7AnEZBJUSF0YIXasqUKREZVqGxJVK5gnK81tprxdwZVVYwNPAxrcfpk/evCoCeRqSJeCqbDtm8cJpPmjjJXLBortAxks0NCFfmVlT7QwAdC86IXoqKbAPE/Uu70F6b9cofqUzS6o27jDlzBxP/xbpk4fIcZKKT2IZ2TqY2mzgHgDd2zFjLXn7llVcMJEXcgguWuH+fvn3sXOSjTPq6BvWkFSCL/51J75iCMWbsGMu2F+ObdUCjZGrpUrMSu3btaolAxA6xpvmc5C3Lg4jOxb0MQDOubKQkvt14w42WwU4jC3qEqwsZeQmAt8q4iEFS6qWDHtNsjptvsXnjAfQoRKNcB94FBRYyHeSIYicCH4CF5D9kLgsehQnl0fgGSkuzcgcYL3lGxJpYEZ1wRiNOs1hX0jkRsYpCPH5mvz1RFLqQgpescGC/sPLKRKa4T9DCOciXeYoHiDwMiGUQDEo1iWzsS9tvv72tUWPzixoOVSkVe/ZM+Rp16bf97+02txUm4rnwdpHzg3eRBFfc7+3atnU//TTXxpVEPLwxGkP+9xWQct9fDcKulTSijfJrA6CnGDY/S5zT9TubGTXjxJiwzMhqppGFiFUAxDh+HX0PYIfltt9++1mfbe6hbGuY0qjvhPc7nyxxyYUFWGFZQm7zyN8fMUpHAJ3EuEyrxCsN0FiUADnueUCIOBp16ygAHPxPTTXJOZv9ajP7G1aukp9SiLbWpyQB3Xe7w0zHRqOaaf4HcAFhtQDlAXpt2ssUEjaqNm3bmDLmb65iyuO9ZH2iCNGUhM0V5YVcAawjvCycw8F44gV455134hgnbV9pEEOjmQYNUN7IJOl+lfR5ztnnmLcGpQVAx1Oh5jQAj8JIrI0/DfmTzZVMH/lmBlyUwyUTSgV+iuFqbcSP05BBPeGN45l5x5jzQC/hgb8plpAqRQdzTW2LuY7PaJ40ffp0s4zxAuLFQ+FmH1myhAz14piqFbmxB2GhZ6pTci8xrHRLSi2kN4NzX0z9yjovwvBI5Q3hKnqiHzvgaOtECB00ya7ffTfNlADWCi55OBkoB407DHolvLmfIpyRDwkEQE8hRd/trg2Hzfi9d9+zmPHHn3xsLGgsIuLolGKVK93wNFIWKBYhCUYcavNJXSmWj1qY5oVFzHP58V1YBoAuC5jvo+mGkrXYDKyk6oILMslkhQUG5hDEkPlO4hvJT1gBvCdJZWTJqyxJMVQxRNVX8hNWHs/L5ucnX/3w/Q9G9XrrX261TYkYPxSwlFZl+plnsvqxwHl3svKh3mVDRCaAtMoHuS/vB4ATP0eRw1rhPOQB2ANWhC46r97Z6nmxWMaOHWsyFlUuOQvPPvusPUtjAfQkjee8n+aZ3Ai/YKVjDQK8yhOQckO4Q6Q+WOaEQfBg4bWRS1ZjpzySZIgpWa5lC6Y+QT3BIZHcLsRAmMWmWEm5lkidktY760S8/6x5Jc5iET///PO2TxCew9MDkIsmOmNBN3MlJaWmBCgXBqIjwmaprHPjg8iUtQLoiyI+DSx0QFzrhFJPANuqelq0sHLNyy+/zC1blvHUMfdJguUalLRYWQuWeAqEyd8pAdBzyTIRf5ZLjc2LWma5mVgQcCgDdHENtXetr7XO+GGGxaXQgDlEUUqyEXSriquXc9vletbKPo8sAiWtsNjYQAAXwIyaUiWKAYBkurI5AFg8D5n3AJQlyixc4Pod1c/oTsle5r24r5/kxCZdId1nTZ8/x3XxM0TdpfxSQvqsQ1s64rERZj0zNiTG4Z4UlWWZKzMvBTIhhsiGCE8AoKuSHSoScDvioaBKgdayKAlyF/OdslT5Dtqmks2O1Y97FHmwOUJ6QxJRgy9X86xJAai1zo2qFhT/f/21193JJ5/spnw6xXVZo4tVe2CR0xMA8FGyJHNs4CkD3e133B73BmDeZ1noPhAmFFHDcVUh6NnqA9hzAHo55cL40TMtR6WkiNjI55ZQHwWUf3EYkJMwYcIEN2bMGANwFCaUTpRIZMpBuSD30T8AGGIZ5rL2EcCXhNVULU7jCpFMRvyC+Ytc8+albty4Ny1eLv5+PEqjR492PXqs7ZYsycTazz//PPfQQ3+LXfM8K3viMcceY/wDonNuLN6VOtqe6vW2AdBziNt36cYJO1GMHOsEi1pA9/Zbb7uttt6qwvg5IKeWnVM/n2puapKLtPgBAcDz1NNOzZ+73Xs3tcMESHgWNgtibRCu+KBEstspA09xACHPM/zm4eaeVi01blNYqNiI1YBD5XsWF0w0aajP2ay2rvJ4aCNFznDkY1ljQXMA4Cgsoi4FeBQjpgxL52B9QBijhDplyWOlKNtXvPBYTiQ3rtV9LUsSop+76nqtFeWC+e7MM860rGHzvjQi4g2FgPyqBBQp5i0Z7zSvwaJUUw+FNAAgxgFlh38oh5Rsstlr/tj8Uxte1b1HrIRKKI0xvL5BPQegA6Q6MlZu+YY0Wh8q3wQk6TWAxU1FCa508mn4mxLlVAKoenDmD7IVhTKlofAe/POfL5iFrsx3ngVl++KLL3YtWq5w5Veq6xM7L8xY6c1KojnpMmQzeB9HPT3K1goKLF0Z9913H+vuxr0nTXzHnXTSiXGlC7JgT2E+QP0bhyr9MasPJaw+N50G9l0B0HMMSOwmS8aDypxZWyxIDixXYujb77C9/S5FQBuhXIz8nQQ63LtYdUoew/LBJUliWV2Ve+gZ+B83MM8AyNDXmmcBmHCt40YnMxn3O6D0w4wf3NZbbW3u61122SUmnfBj5TyzuQC9zHZzzbZtU6dTPtlsRu5+gTsbJNYM8UZ6mhN/JMHtiy+/sCxec5MvW2bKFs/P+WyUbMxYlVjhIv3hRZAVbladx7W6Dh4Cfh8yZIgbeOpAd/tfbzeg0ybMZ+RbUFkQ8w/UQ8/72g6AX76IXBX3VfIjSuLVV11toRmUH7EBkhwneZniWrbc7bzTzpbXQHIgGf8kVGU6d5XE/QGUg8AYMC7JI8tSr2OASCoU5Z4lUmLt796zyI3O/CL+jTfuww8/tExxAPzLL780r5fmp0r/9O68t1VQROEc1hrNf6gWIAudahrKyG655VarQ0dWyk9AmSQGTvZ6qiNKivPj7ei9ADO5JXLxk1VPuSrzuWWr5m7J4qXuwQcfsMRalGYUNgwEfmeMY9pf37tSx+OV6n2b8EkB0FMMrm+ZY1UBfiwgrGxipNZhrLDQLEDctcQB5XLya7GxQkgowjXPwlR3JDYzMtzhQSchjmu1wdU2XlhRpzXeh+Q7FijPYNr9ksVmiZMZjkuZci42ZzZiwgMAk8A8zkouKizXYKOitpkpRFzzU7wKBG6iGKzfBY4NiX8kxF1zzTXG1Ka4H0k/ZGTznmyejKNcl9alzQg0Mu54xp1NVta8rHYBF4oDXo2jjznacg+wlEicUyUDYwp7mrUYjfIZav7i9XelFEw/iQ35Eo5QTgayGDZsmFUMqDSQuYWiS34JYIPM8XAoVIFiRd0+wA5AbbTRRtY8B/cu1QcokyanhFXe0ACdnBSsboAbwiFAGwCHuIn/mTe4qNWaVHkFAnG9I/NOh9YYcoEoBr4EWg1D/MQchxeAv+EatxLRqAYdEKVSBgu+mLK1FIf6pC9dEsXSiwrcT3PnmSIMec2EtybYmKGEvf76667Lmms4zs1U5yyz2Dn164wne8Zmm21m7JGbbLJJnB8Uj1kA9BQjUvNTAqDnkF2Wtey5SAFdaraJqWqywiJGTaZcz4CxLEhZ+ixaEqqINRFjBCDY7GglivXWsVPH2FWVz00foGXh4+rEbcqCo9zOrM527cylRlyZDYONSNzne++1t1mceB7YxAElNhTeK8tVWvM5WOdX8txsPliSgBJZ5vR0pl0kLmHc8DBgsRnyTrLaVU6o8h21u2XciLvLeuc8Ni/GFA8LngmUAzY6JR0CbHSpor0o5zIWTaW9pDwxKDF//OMfrURNyhHgRQkfskK+zDNoc8X1T1a8FCMrs4padVomfFGRoyqADGrmJRYq4I8nBLBHkeZvnMvYqA5e91FTnWQuirL2mXhc4x8K0/A/4078mn9Y04SdUHZZH/wDxLG6ATE8QMpOV8mWrG8BtvYJ432I4uw8N78z5/BgkHvAHoLCj/sacMRjxDl6P9YmSgMlpoTOuC+yEJiSCd9lzS4rCK6qWmEVJa15+Qt45fjHwTMyf8XnT9gITwQeB6p2vvzqS8vFQdFTEp0aFYnDQGEHcXI0lgZFdb5J5ekLAqDnEGQ5prVIwwQk0JxzAbrfPlXEDbhcWRhKnFGCHUlxTPAke1ptxjq2VL2bsPGiVOAitaSvn+eZFcXGQPyYTRZrCvYnslnX6bGOXe2TRaj0LS+Z+LV5wRzXioaX0wBz3heFBHY/PCIoUbgLif+yoQI89q5RfTWbKRsoAC5qWz5XXBQLCrckDWi4t6xxSnv69+8fZwlj1bNRk3OB9ZkXwqA6lFvqW0c5E1ighFewHLHU8YLg9WEuAeTqB2+lg/N+stvjESKPQYDny1XxaDHQiegIUJPs5Y5nrjJO/OO79A+wlGKgTn5xqIO4fUFBJuFsaaZUjGdkrPmnhD6eTxUKvmXN38RlwNjyT+tZtdj++/BdfK4Qm5QQngtrGqIe9hOYGlGwmUt6V4BUOQfWurZlC3f9dddbnJzzdF8S504+6WRTVpPhr0rHMwegU3JJaM7yQxYtMlc+rniRNfE9yA7PDK52FDVkireF/QWPpTL3RSXNs1iYq6H3MUi9CBrOiQHQ045FYuIDaNC3whpWlYXO7WWlo82SLY2rjMxnWQcsYDJIIRtBARBHdm3d7fGrRZ4FwE3JXHQBo7SFDYLvVz21SuZwx5MAJx5u1RWzCKvTOCWteOvjPLwqtrFH5B2AD5slbkRchhADYXmJZIdNF/Ch/Mq6TkVMcGRzE4ag7A9LhM0JshlIZ8iFQEbHH3e8McIxlpofnIsLnk0Y67yuciXqQ5b6Dr+kTcoTTVzYzFGWCHMoI1uNfbAmAQK/UkDgJ8s4DutEsWHkD0DH4LV0qXlWsAj9JEjLaYia3NN73hJRI4ZAhVL0HXynrpW72wd8PldISteoykXPp7i1vkeWt5QUgT7vjFeBpjX0Sdhmm20MvPlZCoCez68Q8XNEVAb69Vdfm0ePcB/Pxz81xQFsDzv8sHTWuQk9GknfFZ5gtzvk4EMsRKcwIEZMt+7dbF+TDMnQxyPFvmbKqJCu4wAAIABJREFUzrKl7oTjTzDFjj3FPAxRSZ5ftlifc3VV+K4A6ClHOWmps4AyzRHodpRZDRW53Pm7Nj028Lfeesu0ccXhuRZwIJEFYPWZpszaS/YYTvm8/mm+xa9n2X233d0rr75iVqeVD7XIEKIobob7mJgZLjMWssgv4kQokpUaSTwsyUlP+RWytdyHKNlR7H9kGkPpysaEe1VkMgA1VgcuUGK8WIOMHTITUQoyZ9PlWvIrUJKQp0CdJCZyEUQmZBnN9UiPW4Opk+oSUeayRnA9EzZCWaJsD2sdOagbmNzRAjwBgu+O1hqQJSfL2GLQy5fFHiR10FPjHT2sXO78ne+WtV9RLF4JfP61fghA+RK+wqHnkdWv35kr5MIA2uQCkB8ArzohAuaMEgB95UGVEqbcR+tJIQHOAxxR/sSoh7IISQ8WMQfeNZI7OY/QxIsvvpj5nlLoXJfn9gTlAHSegRDVIYceYootsrFugSefFHsSWU+sAUiGzr/g/Jjngecg/MI+qTFpLHtGqonfAE8KgJ5mUBKlWOoMRpwL6y4XoCuZiOuoQaa+EytNGa0sEErgVNamR8oXW5yfmCdyFDYakniUSQzAAeqwm+EW7rFuj3IJb7bBLl2hZNQXcUyaIarsHD9MkGQ8s2s81i7FT00mvjsw2vQU+1Q8M3abl7kYOPiMMAUVAgCQEoVQAHDD77b7blaWyHflQ1mrjWzydS1Koi8zZC7QIrREcuBnn3/m1ui8hsWh1TcAGSAjAa5AMwmukrfkL2VA4Q2tP7nBCZ1gnUt5EED77ysLG0VNn/vxe+OSKCy08WPssK4B644dO9o/fufvxPa5B59xrvVxiGhPeV5Z7ny3vAt6H77DVzIE4LGSU1gQl7BKaYLMir2CMjddK0Y+ODEge1L/gVRlkTkAnf2CMYK+F0UVJZiWuIwrB+2C2d94BpRhjBWaPgHmjDVhJ5SP1TuvXq4ctyl4qPK1hvJ1nwDoaSTp9YRmkchyPvSQQ81tnQvQZRXzPxYLlpqyrKEGNf72Xr2yN/g81Sj73bL4TjT3T6d86nr27GnxLhasLHMsCZ6F9p/+QXjBFm/z5rEHobFo2kmXJZumktGqqiZAboqNslll9WtPEKAQc4XXn4P6fWKh076bZhYNmzuZ8j037mmsX0b5GsXom0IM0W9ok6xRlysZpZc5T8MPn9xHCXECaLmcfbe2XzJIMh3xcaxuQFt5HyjHfuzcj6FjJeNhAnyZ76qH53eu43fGl7nNdYrFA8wad3kABLj+8/lKiCkmFZS3xmspjUdLxoM6LZY585JBQIPXg3Iw9hw8fAA3z8nPKBmUZLKPsDZT5+GkcLkzxldffbWNIeNBIiKegC222GIFX3uZs/VyxRVXuKuvudoSbPGg8Fx4avbZd59YDH5eS5rtN5yTXgIB0FPIyu+o5NfeHjfgOCvvygXoshJnzphpsS8Wnix0SphwS7GZiGwkTsLJAxeyFray0rHKCQ3QLcysxKIi2xCwMLDMWaR0wYpJWip4Bj7jaCwWZjnq3uSYl2UyeGXxyXKy5KuKxsAjG1EiFMmMEAbhdoQ4BmuN+DEHygAkHcSVAQ7LcI+ym5tClm8Wd3ek8AJuWHbWtKVtGzf5vckmF/IKAChkQuY/NLysHz++HVuoBQUGCChBrA/AFw+SrGQSEq2ZTgTogBu/638bOx+w/NhwRFxTbvl7nc6S8XIfvG3Nq4ol0eZYHjyrKqmkTazq+eUpkJcgmZHP3GV9IjPi43g7+F0VF5zPzyRlUpLJfVTNUSFPfgVz3/5URQydKgZYEuGn+P6H761KAcOE8JG8DVzPPCAEiQeSXCHlH7DnXX/99RaKUdkvln048i+BAOgpZOoDOgtRJUenDjzVOpNVCejeJgKZBPEk/pcrjrplSEjqsgxMz0/SF5moLDaSWMS9ziaI9k2inJqTyHr0OeljV14ks3yFBFIMQe1O8TZp3UgbZzm3X6K1YzwuEejImvQ3QM7BSif2TsIj5UyMrzLlUZbISD739+fa10vJaioux2QYxhSiwoKYMVFWPC1TSQqELQ73LEDkM61JkVW8lTGChpgmQpT6AWTW8Mg5q/OPex4UFZVjmtM4xQqXN372WUTo44+v5oaUC1MsIqVAzyZlIx7/hLfGV/CyJm0uZSLhkfN7EjBfIHrC+sWNLflgASNr4vUkdVLiV+1YdQ4L3WrcozwPWiSzd1Eeh2ud0ldA2joQwhlQ4OxnCJxo5mRKf1GRKTWQZpHNb8yM0f2ayvyv3eaU36sDoOeSZ2LBSpvFXYtGTKxUB5YvjT1UY8nf41KWokL36N8ftZaHLDo2JywPSGZYDNKm/c5u+QBMuZy5LxvAuHHjrKzlyZFPuo4dOhr4kNGOl0Bu4yzWtwTA5RJXk/w8OQcia0YbEh4Y5EgveDi4fTIVQId/NO7ZZNNNLEFS7vtUSUtNQKBYbgp1IDPYFaEYxlpX615eU0RLqrfGwmetQJ/LuoEytl37dhaLBWj4pyx1PzHOLOsIsP31VE6UGtdcYJt2DCq7T5I+NsEoJwWIr/G7FaqaBKMBMP9u+nfGvIfnB7ko65+mKVRQqIeE5GMyzUPSpUKGf3/k70aaxAG9MXzxlKWRMCtqacaBXBFaKrP3EeZA2cVYMM9V+3am0CbzhdKKOJxXtQQCoNdwhjApmaAstKoAXexwLDbqz1mcqsslHobFnMy2rosaZSWwEQ/H9XvZZZdZ3+pttt7G3XXXXW7LrbaMCW2oxxW4xy5LM2tqKKxGfJmvVBmAR73rVUdrDUvatLa2s9ded62VUTGebLqADeACEQcy77xG54wkViElqcLEyTJnig9lV8x/lCEASlzl8OEjR+LZqhTAzY7Ll0Yw2223XVxhgOtW7mtLaosAjHHzm/QoVGZhFPqO+1Z9ZfMzTR5LmnO8+8cln4kqkWTLXuYVQEjLYhJp6XRIFz/q4qnvRxnnZ7grsIgpLy1nAFTz2apcpmXOkuKwzPESID/2s2uvvdbCAYyVTe2yMuPmwO1OchweGMaWZkXsM5Trca1VepSmpKZtxPtHfT96APS0Ek9YaWzoWLo0KskF6FhwUELibofERIQXWCjUssdadB00NlH8WIk1gAkLizahPAcEM5SaSAu3DTjabGJXml5wFQR0ZQpbHkRxcRw3FZEK8qXv+llnnZWp5V++LI4LqzQReZPt64OIn32fdgo2xvOQj1zY5g5WGWbEtwCPA/0DRowYYb23KcHifOU0ABR4lqQckZuAJwSWQ/I9zDKP8hyYw6KYVcjID5dVaqFXJFg/EbYKwVd5/yg0oEoS31pWO15lqANu3EvtWOn3gOVNyRilgFi7RrVbUGAeIBIKAUkMBEopuXec2xKVwOXTA6SaczwljBVyJp+BhEcUMYVC1EWOfuk8m/JFCO9hRLBfcm4+n60xrou6euYA6Ckl62u/atjAgoP7XEk9vstdC0AMV2R6qi0pGxTuQ5JciK/6tdA8jn7Pt8udzZRNjwYL55xzjvFnkzFLiQkbCeU3/K84nGnQq5A1WdlUSCYIysoCTGh3CVhP/WKqtQ+FIhRgom/87B9nu0032dQ4/iERyUqyy6f1lHION5TT8G5xaH6R00GiKFwMAARrBi8HoOE3tgE4UEJnzZ5l1ir8DSRcwQ+w/gbrr3i9sgzTH/dBOVW5mK2twsJYMeN3xdD5OS4hq6ni6pU3ylr1vW2if/YT3/w4Mj+TWwBgAobkZKi1L+9DzTlJhCiKvDOZ55TOorxI4Yxr3L0chtqOu4wC5AjBDAQy8lTR/5z5rzJM5YfgnifxVsl+PDPtmil3W2vttTLW/PIVoZHaPmO4PiOBAOgpZ0JlgI5lpsVbEaAb73dZmcWUKAljMbM4SYaDMpSFoPKeeFNJxGhTPmLFp0XA4W8czz/3vFk5Yq3iQhYcFiYKBq48cgHg5SYGFh813ehq9QIN6OIyZ670tu3amqJDLTBtWYkJk1gI+EgpEnsXFgluZbmD/Xm0KlgpfvlUMvFTtMT8zxrAe4WSi/ILP7gy1lGMKAEEzEUbC7CpLAo3Lu544rkkz8larEy+ijGLtCWzgDPu4uQaTD37KrmeDHFjBiwpMe9OVn5KdHO8Yqw9rHH2BRq6oIjM/WmulebBhU+DIJ6Xv62z9jrmZsezxpFkbtRazwtgRkoKlrYULEIeMCryPDRsevbZZy3BVmWtnMtYYrSgoEiR4hyS+47qd5QpIFkem9SCDidWJYEA6LnmRwSIycXBZpF0ubOxKylOrkY2crLL0aTZgIgPrrfuepaVyuYjTmSfKUqPlI8F6bdtlbbMc0JwQk2wT6bCgsXFqXDCgOMGBAvdsySQpdzmkyZOsvjho/941AhTsMyRG/kRADtyhbMdgOq7Y9+YkMd3ta8KbnetA80zn3o3tlgjlznyIG5MwxESq/AkffjRh65Tx072d3I+mLOqvTYmuJ/n2XLh73ia6EgGyGC944rWnOd/f64LYLOWf228UVVdG4UXUFrEuIinjLAN3gnelXnCz6a0/PSThW4Acd5x5qyZ1mOA+QVvBUoisXPmmrwcZhh4oQd9T67tLdfnyoHw+yCcecaZDsucseQZSOzFA6UwhyoQaB4D2Is4iPE74vAjbFxNAQila7nEX+3PA6DnEFkMqgkXKZuPnxSHdu8DuuJZLDRqR+G1ZlNhEeCKokxM9KFmoft9sSsqJan20FZ8Ac/17rvvWmIRGjUHFoBIPlA4yGDFm0AiEhb7qm6hK+lKXNYkdFFvTmUAh2rOcROzSSvMQrwRt6j1hY4226xSnVXF7e6RMSEvPwGMrG4rbWqeaYqjA1DAykPxxQUNZTLzlfVj/eiXLY2BPHajc+8lSwxAID/p0qWLNRPp0aOHcaZT1gVBC9Y4SpcoeBViKscJkGZ8KjhHHgBjiovc4crI59nplMZegYcHMCTJTHkGrD+8D8y1OXPnGDWzSKgATeYUoTvKS/0GSRWWl6Z5/hz7iu4be1rKnHvllVeMV4HyNTwJF110kf3zCZv4OwxxQ4cONVlbfXyzTJc93pkxaQocDHnalvN2mwDoKSc0p/kJMGxKftlaZYAuOkTqN8lO7d6tu1GD0m6QTSxJesLvcsPnK9tdMWADmmbFxmYGoxQMZmQTq1YUKwglA1cZNaaW6V4bqyVv03Tl30gbG+QxlCoC5gqVAAxsVGzAWIoqxSJ2TiKksq2Ve+HXaK/8N6vbJ/Cbt/BNfhmZXOJq7asEMc5TJzWAEMBDwWRO0o4WpUnkPwAFv6udLXNZjUpwdTPHYS0D3PGYwHeOFU9CHaDit19Vf/dYImkAMXEOY8z34+1CuSAZlufHjQ6AkwTIXoAVLp4Cva+yv3lnHVbuV1JivPCyzPmMOcU8Uye2CsmT0jx/iuGXUaOQCd8NGyIxfsYBRQkFBYVWHizGlL+R7Y6HAYPBlLEF891zzz5nzHHJuZHiUcIpOSQQAD0toEfUhsoAp6zkggsusEQeNnas3A/e/8BIHhQvxU2Fe0mJcyx0ehzjYsOqq69azGQvYpSMrbfe2rJnlYHLxshiI1ZJ/2Oy4NlM8lHH2qBXYbTp+Q10RBzE35CBWlRShoNcSNxiLLGcGHdqg/0mIGzk1N2iuBnhho5VPQehBhPBj4NTdYF3hH7fJGe9N/k9m6+yADVOWLlYtgAMn4kDXuQwrDvc9pzPOsQTBdgDmj5nO0qaCKB8173uxzzB4mbsWUvqmU4rXhr7YMHy/WrJajH7qG87YC5SHZ5D7VfVJEnJgLzLfr/Zz7L6aWOqMj3N0RqItHqXROtD+Q5SbK/44xXG/mbEM8XF5oLvf3R/o6dVjgn7DIbL5MmT7RwRCeFloPlT3BO9Mta+6j1pODskxVV/DiiphYlMjIjsXBY4C5RSE1x7TFQ2IhY7k/exxx+zGBjnoARQvgEYJGkeq/806a7wa4HRttl8aM7CBiTqSZ6FDYbNDXfyoYcd2iTae+aSkN8v3rcYvp/+vVujyxpxshRAQikOlhZyYhNHdlhJjLNZhosXWaY7FsxDDz1keRNx5jQPEgA913BU+Dnzl7UD2CFDFGXc1ihYJFmRQAfzIR4wAJ6xMAt56RJr0gIoG5lPYWFMSCNwFz2paF4V75ULXJ4CG76oq6Ky5tkDVOGiz3WOeN95pqLCogzpS8RLwPW6v+riReVqFndpqf0D5Kn1hn1wp513Mtn487U+czCSTY6ojiGOzx7CgQseBkAUEcIBHIRNSAZmj+S9lDCK10qxde0/YW3UaGmUuyhY6Gnk6MW0xXrFJk7XITiO1fMYyw3LV80R2HRwX2vzx2KAApHEOfG218dE9uO2ADqLC8WDGCWbi5qzsLngPoPIAqKK+tww0gxDXZ2j9yQjGTBQnJUxZlOFXY8yP3jwlWW9eqfVTTECZFQzLRc8pVTED+HEDyGL2o+az0Lmh6EYNxJNSSZjjLDcic/CqEYoCQsb5QrgNQu4LNO/WwALyDL3+UcSGuCfbMQigPYtdO6hBDti+XgDfLDXuQpl6Xw1QuJ3KRk8v0r0mEdmHCxb6vrs0McA8ze/+Y0l+2mfSJa51Xk/BY9NT8/AHsjagGESuSNfPBs0H2L/4z0tQa7MWf4QPAM///Kza9umrYVHCH/grlcOkckuKLu1XyjBQk8nQ8W1cT/LBTjmP2NMc2Ziq+sRmwnxOdVo4lYadN4gc8nidiMRbfTo0ZnFXNKsfuowE53ilA3LhkE8j995fiNNcc5iizwjbrPG0B413QhWflaytIkNEwUMMCZUAdcAMfNvp31rIMHGNWPmDLMEsaKIhWKly+IDRIidU3Mb6vhrOzrZXcMAdgBBrX6VhCXAB5gpuXznnXcsmY7kLeLVAIyS0rCEZalzvhJVWbPytCmHhTUhkJUFLqpZWdiK5fO5XPF++ZuscX2P6G3VyQ+FEFDn4N7QQaMQHnvssZY5jgKDR4LnYG7h/auo9K32kq74DlmVNhG4a18YfMVgyyMyIqAli92ll1zqhv15mNHXohSjcGHAwMXPO6q0E1l8+OGHFp6UZyQAen5GMFjoOeSoRCYWv9/u8vLLLrcsd7nfAGncst27d4/BkU5qbCqieiWp5cqrroyTQeqjDjlZ92wbR1GhO/KII63ulUMWOu9CsgsuMtXLN/kYunMurhUuLYkVti+mfmFJSFgdMHNBZPLDjB9MOcPqw71OApwPCmy6hFMuvPDCONZp5Yg6ghVS/V0rR8WHb7ECNOqYJ0UVQAfgmdOUj2LNAy4GtK7MxlAlbVxriWquzKx4xk7ENFLYBOwCdIBZf+P8pIUvl74S4HzrnZ/5ToCOcjQMhN///vdu7XXWjl3rfhhIiovP/V59gdb8iqRh88Ybb5gHQcx+MNcB4OyBSvwkFAI/AGtGMuR/2q/u+j+7ZiUa1/zJwpXxFlO2PGJTCDKpWgJetjdZq5TDkLWqxcziJPmjW7duBujU0uKSxy3LoiX5BopQ6mNZ3L61X6ei9zJdfcYnSGPQrmWZa1Mj7kunJCspyVOWbJ2+X55ujjWBtwWrGw8F8sEtSNyPDYgMduqCf5zzo1nqWFZ4XZTEhIWyY98dLRObDQ2lKaaLDYBe61FKktIwNwHTqsBN8WaAUADP2mVcKYMj9g4o4ZHB06L7KdteYK14uOLdcdwXtruSkiwmOr2oNY9ZnslW13zhGUyZKFtuOTUo+uSy0FgFq5zGJSSVAfB4H3h+8yhEJY96D7nZs0ogay3hFDeI2gzzbDwnSv+uu+5quQwANnKBe/6MM8+I945ZM2cZoKNIEV9XLgEcHvBc5KLOTfFU4RRPAsFCTzEdFGNVfSlWG/2Hcf/5sTV6AaOl4j564vEn7BzAG2uu97a9LRFE2e2ckw/imBSPH58ijwCuZIgsTjzxRFtgChFwImUmcI/XeWyuOg9ex+fOnTPXNtPp30237FvYurCYcLUD2LjdAQAoR4kDAgD8nU2bTVqMZlxLXNFKdxQXDGV/tRo9n8wHEJeVl1XSGYG76v99vni+3Hd7A0L8rng2rHIzZ8y0pDqACUUc8MGyB/z5XRnpct3LKycrne+Qm52fZdmztrS++F6VnxGOIbeG8Ba5KhyAN/OJ5wGo/VaxeB7w/qAA+F3kbO+JwL5WQs5xsb9PaS8kDECHSNzucGzIAt9tt91s/+ixbo+Ymx5qWJTkeOwKC62ShryUkBSX35ELgJ5CnmRrGp1kWab+kwkMYYKsc2XGQv1K1zIOXPKULSmuRvnG4088nnG3l5Zmas3rYTFmvV5kcbMYiffjLhPhg6wTulmR0FVvMf4U8q/LU0QAhIJzyy23uAlvTTDla8iQIbbpcmBZbLvttrbhA/TEacVWxudY8VhZVAdoLqjmPyTF5XH0PK50P06dlVQVkdgI7CrieeBagT7KbUXd10QmxLmiRaYMDUseRR5LWwAvBU7PBHCT6AYA84/kL+LfzBlZqApl+c2QJCkx6AnsFNP3k9L8pjR5lHCFt/Ld/r5XAHAnjLHHHnvYdTwnOSa0Vd1v//0s9s87XHzxxe6OO+6wdxfHPuuLip+Y9jqEo/IyjAHQc4nRo34VgAPmMICJaYoNn8VKKUffvn1Ni+7bp6+59tQ9if7PJLroUGlbnYO67zb3klqwPMh0xyrQRkS88KijjnJ33X2XPWZcvx4/dC5hraTPxUQWdZnSU8Tdp6IOX2zubMQoVGyobFRYZuRCUP5EmdOBBxzoLr30Urfd9ttZcg/jCoAPGDDAsqjZtFTDDMc4MXVqmP/9739be1Ti8QB8vY3vShJ5+NpVXAJRsi1KDtwaVMxwkM1+2qmnGS0y6wRAp1794ksutnwFy4Bv1szKeVGgQ1JcfudRAPRc8swB6EoeY/KSeNN7u97u/cnvm/ULsQJaKVYddcl77rWnfVt9utor/K4y5yC/gPMa1yKLTpn6NG2BLMcWmuLoDR3Qo+cDsEUkYnX+kQcEK8hPTuPvkACRwIOi9cWXX1h8nDgmHgo49i0rOWpJieIG3eaDf3vQUa5mVJ2uzDqq8X2PP/64NQfxy3VyxXdzTbvweZBAg5ZABOjsG5dccokbfvNwY4NjncHGh5W+Q58dLI+E9QGAiwGPtQX99W1/vS3E0PM8yAHQcwk0B6CLWAJgx429zbbbuFtuvsXcSZb8VlxsrQ5hh1tv/fUyrqllmQ5r9VKqUUliG5YkbGYwbmGxolnTixr3GXXoHOYWbOAxYJ/POmsoI6tdjFp4G1SWRHY/tbHExbHK119vfetnjgdltQ4Rs1uZs6Q3FIMvvvjCABv2Lys3WrrE6ET5mYz2wUMGG4mGunz5VJl17oHJNX/D50ECdSGBCNDZ48aOHWvJvoA5hg0d4c4/73xLukXhhXCLDH7CFXK7U8qGMh1i6PkdnADoueSZwkJnkhJnA9CJteKeJSbL5GZCYwljDeJqAiST2aq5HiEfn/vZpOKbpq3n1ddcbeBEXJDnpRUlIG8JPY0A0CUblCQAVjkBopU0aspmxRY+ICmRvIbX//O6XYYLkNJCrG/K9dQgBCUB8Cfph5+x2sn8RyYoPrDB4WqkIgDPizpkUbteEbDnY/zCPYIEGpQEIkBn3/vxxx+tZwGKLwcGAjS6hCCpq//ss8/sc9aMcorkco/r+EMMPS/DGwA9lxhTWOgqYSIpjgxWMj2pSWeyAujQHz708ENZtI31aqVHTTHETkccGOCji1W//v3i1owoHBtssIE1VQCc4mdswC534tw8t1zqSSYxchh4HzLXUbg4l02FXvCAOTz7xLw7dupob6lyHBrTEGOHJAbA5/6UrJHlDlvcrrvsaok+MOv5CU6WYFVclDXWuaZY+DxIoNFJwHO5A+rUz9//QKb7IO1uAW+qRM477zyrGqC8jVAVCnGz4mamJFMVwhGY4vI3+gHQc8kyB6ADDmJAGjNmjNtwww0N1KdNmxYngMABjiW8MrsLJbmYsWCJ9bPQSO5S17XOnTtbghfhgQYB6L7Lv6KxQrMvW0GOw3thVWMV8I/Mc/gB4JxWORFeiNNOO824+KUAKCNXPZqx6Mlqx9sChS/WP8oZCgHWx3333ed232N3R5Me60rn8WzXt7KWawqHz4ME8i4BMVBG+TfwL9BAxnKKli218B2smYQa8WARsoIdTq2aSb5FAQh16PkdmQDoueSZwuWuelRKOOBdttak8+dbEgiTmYz4c849Z6U2O/EBXaUndK8iCe6111+LAR3lBKsUFqfGAOjIWQlwKEy4/eDUf+KJJ4ylDw4ASDwYI6gmsQxIyOnQsUNcVqPGHSgDAmhyDOhZj4t+4aKFljSH1UHLTcr68MJQmsQ1eAnMhU9Wb2FBpjqgtGSVIubJtYzC501MAh6lNKD87rvvusMPP9ySbAF0wnh4AslVIX5OfgotcNVABxpsMVIGCz1/cyMAei5Z5gB0NnGIRjhI/uD3zTbbLG5LStIIVuKJJ50Yb/AV1Z7meozafi7+ZWWCq46adqAPPPBATJAD8NHrm0Xou7IzvrHaPkUNrk9hoQOoWOFYA+QqyKJGmRLpy6GHHurOOOMM17Nnz5jX23fP+/KhtI3Nh8QdLHP12CY2SIkbVjsHtfooR2xc/OyPq/isa/DG4ZIggYYvgQjQyyL6WhJISbIlbk7NPQlw7DHwbxDuwvVOiE/tmmnQwn7ZDqU4NGfJ23gHQE8pSpE9MCGpQyeDE7Bmwwc4mJQwyHGQLCV+Y0AAgIR4xDAxKgWLy8JSfn/eTosWIvfjGSgpgTFO9aGUocBhzjvGpA/68qoA3XPB6d7yXCSZu6QYxFz2PhlIIvvf57vHArcNoaSZWcG40Qlz0IiDGnHqxUXbCQjDykf5INYB9JNiDFNTD1HbYo3T8hFwRg7wBxA3p3kNSg2uduLsEGSgAKEkiL43b+MSbhQk0NgkUECoa7lbtrzMlZQUuaFDr3TDhg2Lm9+wFlk/7DEkCQOlApyYAAAgAElEQVToYpTDkzn+zXFurbW6u8KoLW38+qsQ5XS+hzwAekqJVgbo6mMMENAdiYPYrWW0R8xIWMAAug/i9VmLnvWKCUCHWAVrnJp5ElZatmhpWfksQpSRXM1FAFZrShGRt1QoTu87TRs3zSbzX5KPGgA3Jq+IJEZ0u+o9jYsdaxwQJ9aPrNWeFpnTSIX4HRSsADlVB9alKvreZG26/e55YUjgQaHB0hAJDYB++eWXW29qWL8Ad3v+sPGkXD3htCYpAeirvTXw6KOP2Rph3WAYsB5RflmLhKfgb1flD+v7P6+/5rbZZmtXyGLyjYWwrmo8XQKgpxRdZYAupjWsQSxEDohkiLcCIgA+gH74EYdnE8qsrEmbAHQsTTjnn3zySYs3k8XdsWNH4162uvmkyzuHle6TR1iNaWGBxeL1s8SdbMtozSyWLbNNQF4MtHmS1Ij1YzUTG8cVjqsOlx4KB4c4ommMQx097nVidNBQslHgCrd7NW9u1j3PY99V0iwuM0OxALihpIQ1bvr3000x4LlxJQLoXdbsEveI53zzYOBxCUeQwKoogWjqs0UA7B9/PMUSTWl6Y90paRMdVaBQtkbZKEaO9aZfvtw9NuIf7uCDD3JFBQlOjpW1NzaBMQyAnnIQqwJ0NTdh8nIwYdVzGRCBee2QQw9pGBmdCUAH2Hg+iFV4ZqxjLFpKSg47/LAVz+zLqTIM893u3jmyso3z2uvnrN7SSfIVMs6pEpg+fbqR3OD6fv/9901hUmMMrkXbxxKgdIwwB0k5WOQCbc6lvl59pHkFcQDwswBZteMP/e0hs85pk9p1za5u2nfT3AnHn2CNJABznSfXvDLiU06hcFqQQNOSgLxsy1GqywzE8YqJs0H7Cfthp06dbO3OmjnTFRYVmXJ95Z+HuTPPPMMs9FgxztEut2kJMP9vEwA9pUwrA3QupwED7TULIr8RtKDt27W3THcsdCy+gw4+qLylujI00QoAHV73Aw880NzXZHTDTz5w4EB3zbXXGADqiN3l8R8yLvOkpSoL2JLFsLijxJn494RVy/mANRnqgDcMbrSmJWOWOLkUJO6lvtKUjkExSdY6IQK6O/EsBuDt2toTxtnm0fNKsVDdOIoDzw6hzMgnRxrrG5S41JmTpYurcPDgwUaOwTMIwEPCW8pFE05r2hKIAH3R4mWZsFuRc9dcc715s/hdJDLG0zFvnuvQsaObPWuWKykttX3htFMHuquvvsoAPWbODIBeqzkTAD2l+CoDdPGg43L32wPicgfM+Qeb2AEHHtAgAd2s1rIyA7Obht9k0oD4AYuX2lKUlSzjPJnAIku8koWYVXsfJb8ByrBLAdYQ8BATp+Tvk08+sf7xuP7Ngi4otPAFII0lThyOOn8AnOxZmkKIpY/ziW1XFMsH2BkneVIE6Iwp9+V7aRv7wYcfWA4BY0kve7wUWOb0dBbxTEX1/CmnUDgtSKBpSSBa+0uX4e2CIMa5l176t6NdqljhlA+jhFTlFrGmDzv0EPfIIw+by13euhXWQ9MSVX29TQD0lJKuDNCJ4877eZ7RiCp+DHCQnIWVB5AAjLQTxBI1oFLb1AZgoev1YVHDXYarm0UI/zzPveWWmXawlYJ61NddLR7lOgP4sGqhT8VVzX3xAHz00UexC50ENOLWLP5ly5dZzBoFiHi3su7nL5jvfrXZr9xee+1lJDibb7656969ewa4y5zF0mWR84w+t7sS7vxMea5hnNhA+B742WnKQqkbB2NHvI/6c4CdgzHEiseiF30v97Rue9SbhyNIYFWUgBdDX7YsA+jTp39vSbZiymRfUIdCPJZY6/zOuu/bZwf3r3+9HAN6lgcwpKbUaEYFQE8ptqpc7nIrM2E5sGoBRQO0Fi0MGH+z32/KAfpKyXRPuNwBNhYY4EQMmmQ4ucruvPNOq8VOutqTv3M+98DaxfKeOnWqASSu/LfffttAk3g42eiAKIuZA/DWtSJ3QXNHSerdu3dsiUPTiotdZXS+0oC1TdIbIE1cLs6WlbIUsciJl55nFAh/P/17I5nROzNuWP6QYRDz41Blgtz3suoB+CxFIeU8CqcFCTQZCRSgHJe5wqICt2jRUldSUuyWL3eWlAofBBUhrHfW+fxffnFt2rbNEG4tXepatW7t1l9vXTdhwvgA6HmcEAHQcwkzBVNcVbdgMpMkgtUXtyNtYNqnrE26JlG3jZUKwBNDxu0MgAPYxLkBbKxi+h9jYfPzV199ZeBN/Jl/LFrAl39QPeLCxzWubmfci+/gbwAsSWuAtnjw6Sm/5ppr2vlWIqajimQ8lZHx3Eq+U1mZ2N8AY56Nz/leLHMy5/mZZ+F3stzpaz53zlzXrn3GQg9HkECQQAUS8GLo1KED5gsWLLSqHrjdWb8cUsTldre8ldJSV9Ks2H3wwfuu8+qrx8qxvGrJctYg/3QSCICeS051Begrw91ewbv6iWPfTfvOElruve/eOFwAAQSABxDiceB/FibxbBYsFjXucuLdKC+Z5Jgis5hVx83PXEuyYKuWrRzlZdCwYnVjEZOlTg0/wK7MWGWzc89cgI57n0Oxcf81cZPj9vfJY1BELrroIrMi1OKWJi30daYpDQ1aUCRC69NciyN8vkpLwIuhkxDHsXDhEmuGRBwd9jiMAcXH5flTR8RmxUXuvffedWt1714O0IP3q2YzKwB6LrnVEtDRRLHQ4f5WS0///1xfX9ef+4AOMMK8hqVKchoZ7xwdO3S03wFXarux0gWEgLdfngIQY+3qb2SiE/OG3/5Xv/qVxeaxxlEUWrZqmdWVDAsaF53q92uUKFPmzKVvcbuWLTLii8aQ7HRRVL7xxhv2XcTJoaWEFpZYPDF4ZbP7P9f1OIT7Bwk0Ogl4MXSAvHnzZo5YOt47mrFQj679wZZhWZkp+kqUKyoscOPHv+l6bbJpHNoSkK+UcGSjG4DyDxwAPdcg1hGgNzQNlDg0QIzFfcUVVxj/MmBHy1BK8CjLwwrnWF623EAe4MRSJ96Mtd21a1drXkIL1o033tjKvSCpkfvdro1atyYJWVAm+Mwscm0Uy8ty8jz73c64R+xuj8ZVljnnEcOnPI+adrn9/vCHPxj1LZb5nB/n2P8cfl/zXFMkfB4ksEpKwGOKI4ZeWlpsYgDUafoE26KUe5R05cvErvgC50aPftHtvONOMaAHIK/dTAqAnkt+eQB0On8phq4J25BabCbjVZMmTjIKxwkTJhggz5g5w7qxAfCzZs9yW26xpbnmYWPDA0HiHwvXOO2j9qVY8LQVBUitfK+ibPCyDAmPEfJ45W/KjDWAryqLPNHxCe3fL0nDAsdKR+b//Oc/3aBBgyzuz4bCc9NNDTCXW1Audp9JLtf0CJ8HCayyEihAQac/RUYCS5eWueLizEK+5JLLrCshR9LtLnkVuDL3978/4g4+8KBYcc9qp9pAwpKNaXwDoOcarVoCupLicLkDGLLMG5KFrjiz/2xwudOghDi4rGqsWmrEAXeIZ6677rq4jAsLn89VB54kdTHrfFmmhIUjaUnzN7G4ice90qHx6WjZVDxqWb7XALt5hhaWd6N3OV4HEviWLF1iLHC33XabO/CgA+07fUXAr5uXXHJNkfB5kMAqKYEEoC9ZApFUoQE7YUb2CDx+Rvsc/fPlBKD/7//+xZ14/AkVMsUFa736syoAei6Z1RLQsT4VQwfsGiKgq3WoX8ONZQ3lKfXYylIF+HCxz5w10+rusXjPPffcmHSFGDUKjErhsJZxg0tDr7RNomdpaziQE8l4FdKrJgDdj3XrXYibU/dOVzyobfEisLkQx6c/PTH9rt26WsycZ+bdLN5XVGjPzO9SCnJNkfB5kMAqKQEP0GWd425HoYasiYoZ4ulysctal/sdQIcp7tyzz8kCdJWKNiSjp7GMbwD0XCNVS0DHFa2yNR/QG4r26TOf+d3DyPQm5ozr/ZlnnzEAN0KIxYuMGhZ3NgAIOB5wwAFunR7rGPWqgXdRYbkualli9ruvRTSwophN1Rs5AehmVZeWmvvelIDmza2JC7SthA3Inud5ienTm54GLrj4scC5Tq52P/QQNpNcCyN8HiRAPk2GJe7nn+e71q1buoULWX8lbu7cedaymG6OKleLXe1RPJ3fhw4ZYiyVfk5NVlhSJFxB2KkkEAA9lZgy7mA0x2Q/dPXfBkz4WVSkkJSohSDu6z333DPmPI9BtCHFiCKQVA9zc4GXlRmvOq4zrF2AcvaPs62unNg6Hclgw4OcheYu62+wvgE51i2xb3vP4uLY+vX7oHP/rLKwBEiXG5YKqGX91qriecciuPvuu90tt9xiAI+CAGvfXnvu5a688kqrdefvWN9ZykzKeRBOCxIIEsiWgB+aEhjjKSNkB+01h9jiyK3hwBhAyaZe/brrr4sNgBBDr93sCoCeUn6VAfriJYuN/1uNR6CB5QD0+BsW4IgRI6yMQ7HhxgLoAt3XXn3NDRgwwBLKcLlT+kWme+fVO7uZM2eaBXzkkUe60047zbLb1fAkaZVLSfBpYpGFZcF7mriAOi6Bq0RLjzPjS0scrG/Q1954443ujXFvxM/GveGlJ4lv0003NaWE71L2e8rhD6cFCQQJVCKBOF8m8ryZy7ygwA0bNsyUaA7LU4nIpVS2BrhjDNx+x+0rPHq+4t6QDJ5GMvoB0FMOVFXUrwA1JVzUWwMggBzJZMRtmchQv+KWFqDHrt2GNGE9C13Ay//qXUzdNosPJjhiziguRYWwQ2WUFmrWN95oY3fBBRcYuOOhQCYimxGTm4m7Isa3sowWH3ddisbFd33L+mdj0LPxfC+++KLFyf/973/HZDZ4R7gXZWpsLBtutGE80oq5ZzWOSTkPwmlBAkEC2RLIqh0vKMhwVDQrdqOeGmX9IfhdRFFqkKS8HPbFRx99NOP9jBR3WfkNJSzZmMY7AHrK0aoM0OWihrd4//33Nx7jRx55xD311FN2Z8CHLOsjjjii3IRN+dX1c5rn8vaTWABG3NOzZ81277zzjjGs0XiBA2tXWeu4vBVioEQPa33vvfc2ZrlWrVvF76BYubjujcM9YYFzDpsAYA35DLF9EtqQpRLVYLWj1Sp88zBTKabPM6Bc0OiFzYLs9o023si+/8fZP5qioUYrMfFM/Ug4fEuQQNOTgGdRC9jlgfzow4+sXBciKjVDQvnHyFGiLNU/MDb6uTMNqaS3sQ1YAPSUI1YZoKvDGmCDW514ORSiN9x4g/VHx0K9/fbbTVM14Gqo/X79GLYvk4JMBzOyzfkfUIeM5d1337Vsdw4S5ohT877E1vk7YQjkQWwdXnb+AaZJ97oWr08L6bdAjbPWnTN+9c8//9zhLWATwMWOJ4R7f/PtN/YsADljcswxxxgvO+1P/Ux2ldb59005BcJpQQJBAkkJeF7GpKVOe2Ryh2iPLIVfyatigdx5553d6JdGZ+4a7UGVkU8F4eeWQAD03DLKzLVKkuLQLI1hbf4vxp6G1Ui89p577zFQw9KEde2UU07JqkP3M8pTPsJKOQ3GNNxkVj5W5qxBC1bwH//4R/f000+bZQyoqqELWfAwyhFrx+WOtbz5rza39qc77rijxdg7d+5snZiQm1+PjktdcXP+x0InXg/tLJvCK6+8Ys1UAHUsf2S/dNlSV9KsxEhveBbuSYe4888/38rSVKPOfdq0bWMyFAtcRbXyK0XI4UuDBBqzBLzOhn7iK+uftQixlixz1id/53f+Z0949bVX7e0ViowrXqIKmMYsmvp+9gDoKSVelYWO5Qlww1s+btw4s9DvuuuumM/8+uuvN67wrHKuhhI/T+kxIJPV4uHFRY7YM2CKN4JadVqjQhGLpd6+fXsDYWLsAC15BCgAyActvUOHDtaIZbPNNrMGLZwPGNMMRc1ecNHRP522qwA5ndxIyAO81QSGYVP8nu+C7AYlgeQ95I/SoHi8AJwNg+dQhjvv4HsDUk6FcFqQQJCAJ4GsWHe0r6FIc/zpT3+yxDiAXF0bUfqpjmHd9t62t3tz/Jt2rl91EspGazbFAqCnlFtlgG7saYsW2YTt06ePGzVqlMWZBehMYshNzj777Ji0RL25K0wOS/k8eTstB6AnmdTkfperfMaMGRbHJrGFZgxk/ZMsB0AD5PyjGxt/QysHtJEX/yMzQNkyzwthmFpR0oLbHItbLjo1bNH1vD+f6RrA/PTTT7cymI6dOsa95/EeKIbvx+9DJ7W8zaBwo1VcAj6g+8RO7G/33H2Phd0UM2c/gK0RLou5P811W2y+hXv77bdtb/TDYCjfljgXrPRqza4A6CnFVVWWu1jI4AWXe51SNYEWmd+Dhwy2b/Izq5tKFieLj1DDk08+aW74Dz/8MFPrHbnV1JzFb6OILLTIxd2uZDyfWU45Chomn0JSCYnIHwIcuqYB5tL0g5afcnKH04IE8i2BqISNfBeSU9kPUNDxZqJko4izbiF7AtBJUA3rtfaDEAA9pQwrA3QRJjBZL7vsMrPOcfuOHDnS7kyMGHrUP1/5Z/vdj9s2BUD3u50RY//iiy8sWQ1PBf/jfheDG/3QsdSRiTovYb3jLscdb2V9Uc0q1xj9ammpAb+y4jnf5FpYZCGAnj172oZBVj0JcChMFpsvLgrEMSnndjgtSCDvEogA/aOPPjIeCEp5rWImUvJZz6xfAP2///1vAPQ8DUAA9JSCrCqGjssYAPrb3/5mbQMPP/xw98ILL8TMcoDNjTfdaN+UlV3dUOLoKWVQ2WnIBoVGAKw2rMTCyUaH/pFF+/HHH1uCmzwXPkc816qcBWBXwhwKgax5NgPatBJ/p9MbvdW33XZb69FO21M8BTwH7ndRu4bStFoObrg8SKAmEogAnUx3ON2piuFgzau8ld/XWmstK4MlLNYUDJyaiCqf1wRATynNqlzuSvbAvUTzj4MPPthITgAoJjAla8SZAZksljhDqpQP0FBPq0QpyYq9lznHwoaUhmQ3AB5w52cAGxDmf2LrHLjiyJJHUSJxrkuXLtZjHW2e3usk0fG531o1yUlvJDWBB7qhzprwXE1dAhGg41qHaArFHi+cPG0o5wA7a5pSWFotN5bKn4Y8dAHQU45OVVzuTEzcR7iXABzIZXxAB+Ahm1EXsrgevbGDeVRqIvc576d+5BKr2pla/XfUzYzPiJex2JGdatAVQ5eFrkQ566deUpKt/ESKBE1k2rZrm/k6T7nI4oROOcbhtCCBIIE8ScCjgSVRlaZIgDiKNuue9Sx2Tax3W8O+cdBEvJd5kmbq2wRATymqygAdrZOJufrqq7v333/fJioa6ejRGbIEQArGNGLqihFb5mZTnLBePSreCZWIxSKO6F3F9SzPhlxxxhYVHQJ3v1NTVhtWnRhdgrvdMtpbtYozYwO1a8rJHU4LEsi3BCJAZx8AzMktUohNjaz4H+8bCbWEzLKOprg/5lvGFdwvAHpKIVdFLAP40PhjzJgxBuD9+/d3zz77bNxpDDakf/7zn3EtpoC+KZRkkBNgNaZeG1RAWLz1MUAvL7MQhMDc+NiF3xHQi0Y2ySZn8oquF/irxpz6eL7Ld7+HbNmUkzqcFiRQVxKIAB3Qfu655yxRGG+cCKhU8UL+C4bQah1WC4Ceh7EIgJ5SiJUBughTqEEnEY7fjz76aONyJxaM9c5n9OcGxORuN2BrQjWWlfEvxz3SaZrshRg437ouFWcy22NK3MR4SAFIm2uAix+vCbIN7VFTTu5wWpBAviXgAfr48ePdQQcd5ObNm2drkz0Sbxs/w1cBoHfo2CHbQF/etPbHfIu3svsFQM8had/a089D/zTU2nQyQUVugpv9nnvusUmKi/3NN9+0ZC9c8GRyMqlJ5FK8HYAKWZ31Nc3D9wQJBAnUmwS8vhDsdyTDbr/99la6Jg+bdVcrLDTmSFzuZqGHGHqthygAeg4RCnSxNDmwKAH06667zvjElegBZzGxIlxK1F3ifsc6Z9LSVnXs2LHWuESEK3E70SaQGFfrWRhuECQQJNB0JOABOmE2Klx23XVX46hQaSovi8cSl3sA9PwNfQD0FLJU/FZJbfCXw0+s/t24j3zymAMPONCy3HEtMYHpBkZjEUo0+D3O2A6JHymkH04JEggSaFQS8Ds3FjhHJQrkT2+99ZZ5KJX8ijczAHp+RzYAehp5RvEg4rJY6ldffbW15hTPOEA/bNgw9/tBv7e7HXH4EZYUp3IuStmef/55I0RRN7G0MeE0jxfOCRIIEggSaDASSAA6/R/g4qAWXdwcSpzFaxks9PyNXAD0asqSyXnTTTe5P1z2B9eqZStzqwPod9xxhxtw3ACLA9GL+7HHHou5yiFCoTNZ3759Y/a4+GuDy72aIxBODxIIEmjQEkgAOpUw55xzjrv33ntt/8MyJ/TIQblvAPT8jWYA9ByyTBKUzP9lvnVSwxpvXpqhfAXQ//GPf5hbCXcSvc8ffPBBi5/zj9poaGH32WefuGzLvjaAef5mcrhTkECQQMOQQALQMXKGDh0ahykJObJvAu4B0PM7ZAHQ08jTc7mjbdIq9NRTTzX3uWqnqbUk8YNED9oFQvWqWksoTO+++2532GGHxfGjAOhpBB/OCRIIEmh0EvAAXRTMd991txs0aFDs0ZTrPbjc8zu6AdBTytMvX3vm6WeMKIEsdw4mLXXmO+ywg7mTaONJxrtPXYpLvl+/fjFbXAD0lIIPpwUJBAk0Lgl4gE5iMHTQTzz+hBs4cKCV+qp7IpZ6+/btg8s9j6MbAD2FMEWaYjXkpSXui6lfWLevOXPmWJIHLnWY4Pgb7vc//elPliSnrHj+V2vVrIYhIcs9hfTDKUECQQKNVgJlztzrkMf8z//8j3Fz4MVUI6bOnTu7yZMnW7a7SKSqSybVaGVTBw8eAD2FUGWdq/XpjB9mWK35Bx98YGUYADrc7bTyxCqnpG3w4MEruNsLCiwpBJA3PuMmxBCXQnzhlCCBIIFVWALsnzSuAtCx0OW5RCRwuQPobdq2WUEsIws/5BhVe9YEQE8hMgG6qEShF6XHOYlwAnTqzrfaaiu72/Dhw92FF15omqgO3O243S3Ls6SZlb/FtKcpniGcEiQQJBAk0FglMPXzqZZjBFsce6Cs8K5du5rLvWWrliteLQB6jYc5AHou0XkJcX4cffhNw92ll15q5DFwtv/nP/+xXuhMVMozAHz1/yVmtMcee7j/+7//s28D0FEK/IYiuR4jfB4kECQQJNBYJTD9u+kG6F999VUWIVe3bt2sH7oBeqB+rfXwBkDPIcIsvnVvwj3/3PPWJpVYEMkdcLfTcQ1AB7ixyLHQxVm85ZZbWuIcGe/E0UPjkFrP3XCDIIEggUYigdmzZpvLfcqUKRZTZ88kmZg+F5MmTXKtWrcKvS3yMJYB0GsC6GXOffzxx27PPfe0xgPEhKA17Nmzp/388ssvu9/85jdxiRpJcT169HCvvvqqgzUujqGHpLg8TOFwiyCBIIEGK4Foj4P+dbfddrO8I/WzwLu5zjrruIkTJxqgh7bHtR/FAOi5ZBhNSL89KNY1lvnuu+9u8R8y3ZmUG220kZVoTBg/wdEDXXEiAB0gx0Jff/31M/XpodtaLsmHz4MEggSaiAR+nvezGUDvvvuuATqeSvbQDTbYwP33v/91zVs0DxZ6HsY6AHpKIRLzVj9zxb/3329/a7rCBPUBffJ7k61dIEDPAaC3bdvWQT4DnzsxdYA/aKQphR9OCxIIEmjUEoBhc6+99rJ4uQB9wYIF5tV8++23La8oHLWXQAD0lDJMxrwBdbquXXPNNa5169Zu5MiRbqedd7K7kQCy8cYbmwaKW4kmLoD4qFGj3C677GJgvmjhIlfavDTlt4fTggSCBIIEGq8E2C/33ntvSx4mfi6muPXWW88sdPbCYODUfnwDoKeUYdZkizLfb7vtNnfBBReY5Q5Yk/SBK33Oj3PM/f7TTz/FSXG42R944AF30EEHmTaqmvaUXx9OCxIIEggSaLQSEKCPGTPGAB1DByMHw4f8I/bE5B5rLxtq0as15gHQ04rLS2CTtT7qqVHu6KOPNkucdqnEiDioTSfjfdq0aRYvx8UE6EM4c/rpp1u5WtBG0wo+nBckECTQ2CUAoP/61792Y8eOtXJeAJ2jV69ebvz48cbJ4e+JVBdZhVBRYWN/9Xp9/gDoacSdIDqQdT12zFjLZv9p3k/u6VFPu/322y/WPImhk9FJ/JxYEW53GrrgogfcLdM9ZLmnkX44J0ggSKCRS4AQI90mAXS/2xrlvG+88YYBdxLQseCDhV69gQ+AnkJeTDQml8rNxPI28b8TjTBmztw5bsQ/RrjDjzjc0S8dwMa1DnscFjr8xWR17r///tZWlQnNRA1Wegrhh1OCBIIEGrcEypwZNQD6uHHjsgB96623drjhk4AejJ2aDXkA9BRyi0vWopiO3EEffvihxc1nzZ7l7rj9DnfKwFPcgvkLzKWEa50e6L7LnW5sTz31lGvTpk0A9BRyD6cECQQJNH4JsF/+8ssvBugQcOGtxOWOS52GVq+99poZS+Vi6CF+Xu3BD4CeQmRii5NlLkCfOnWq69u3r/ET03jlkksvMUpXAH3IkCHuqquuMpe7+qYTV6cr2xprrBFc7inkHk4JEggSaPwSAKh//vlni6G/Of5N16J5C8tyB9DZP//9yr/tJWNWzrJMS+oQP6/+2AdAzyEzn/rVYufNmsVcxN98843r3bu3scWR7Q6AMxFJ8IDrnb9xPgeJc5RovPjii8aO5Lvwqz9s4YoggSCBIIHGIQEMIbqsAegT3prgmpc2t30SQKeMd/RLo7MAnT3X9tGiohBDr+YQB0DPIbDK3EBMUrTOTTbZxP3444/umGOOcXfeeacBNTFz6i33/vXepo0K0Nu3b++eeeYZR9yITPfA517N2RpODxIIEmh0EmCfY0/Evf7JJ59YPpFc7jBq4rW0zpSRi92MKBLiOILbvckph+YAACAASURBVFrjHQC9Gha6b60D9MSFAGcsdbLdR4wYYTFztEtqK+EuFv2rurLdf//9di5EClmNX6o1bOHkIIEggSCBxiEBWejkEH366adZgE4HNgBddNix6z1kuNdocAOgVxfQo4kGGKN1omFOnjzZbbPNNu5f//qXaZq43Kd8MsU+mzNnTsadVFZmLqQrrrjCDRo0aEXpWo2GLVwUJBAkECTQOCQAoJNntOOOO1r7VMKQiqHD3fHsc89mv0go563xwAZAzyU6b3LFriDcQGXOCGOgM6S2ct111zVOYnqjk8wB/SvNWz777LOYLQ5QP+6448w1z4QG+MMRJBAkECTQlCWANxMgxxr//vvvYy8m+yFx9VFPj8q8vvbaAOg1ng4B0HOJrgpAx7V+yCGHWNOVLl26GKB37tzZXO5z5851hx12mIG9gTcJHs5Z3TpxdI64jWquZwifBwkECQQJNFIJYAh99NFHZuCwLwLk+kf48cmRT2YDeiN9z4bw2AHQc41CRdpixBzHpDzllFOMo3211VYzIplem/WyZDfc8WeddZZ75JFH4oxNEj0oXcM1365du8w3h6SPXCMQPg8SCBJozBIoc9aABW8m+6Lc7eyf++67rxv51Eizzi3fCAbNcNRYAgHQayK6aPJx6eWXX250rq1atbKkODLbcTExaa+++mo3dOhQczEB5kzY1Vdf3fqi07wlWOk1EX64JkggSKBRSaDMGb0r4I33kl4XHPzM354a9ZQlCJfbD4PrvdrDHAC92iLLECAAzhw33XSTu+SSS4zOkNh4/6P7x3eEPe7MM8+Ma9EBeUo2nn/+eeuXDsgH8oQaDEC4JEggSKDxSKDMuddff916XXD4gA57HDH0JL0254UqoOoPcQD0XDJLNGax0z0L/fHHH7dEN2LkF154obv8j5dnJu2ixRZTp3SNzHe0UZHSXHvtte53p/9uhVYaSjRyjUL4PEggSKARSkBcGyOfHOmOP/54SyTGsGE/xKDBDf/0M09nEuLMRPeS4xrh+67sRw6AnmsEcgA68fADDjjAJifkMnfceUcM1FOmTHE77bSTEdCI+YjJfPHFF7vBQwav0EoDoOcahfB5kECQQCOUgOiyaV518sknG6Dj3QyAXjeDGQA9l1xzAPrHH3/s+vTpY9SuuNHhJVZ71dmzZluPdM4ByAF9JnS/fv3cvffea7F1xddDclyugQifBwkECTQ2CYhp8/777ndnnHFG3Add7xEs9PyOaAD0XPLMAejQvm611VZu1qxZ1nQF8EYDxb0OyGO1EzMH0AFv4kcA/9NPP22Z7sbpHiz0XKMQPg8SCBJojBKIEttuveVWC0nCmGmscNERAD2/gxoAPZc8cwA69K+0UKXOkoQ3Wqp27NgxJk8gYe7WW281QFcsvVu3bgbyG260YSbxIwB6rlEInwcJBAk0YglcdeVVbvDgwTEnB3sebneIZUIMPX8DGwA9lyxzAPr8+fPNCn/22Wddy5YtjZd4hz47xHe968673Lnnnmv1l0YLW1RkJW6PPvqo22PPPQKg55J/+DxIIEig0Uvgsj9c5q677joDcWvE4pyBewD0/A5tAPRc8swB6ExKrPAbbrzBtW7V2t1www3uxBNPjGldx/xnjDHG4ZrXZMblNHz4cDsvxNBzDUD4PEggSKCxS+D88853f/nLX+JqH8KS5BNRthYs9PyNbgD0XLLMAegwG9H7fNB5gwzQYYeDbKZ5i+ZWijFt2jSjPPz2228tpg6AowTQpOW8884zN31wuecahPB5kECQQGOWwLnnnOtuv/32OL8IQCefKAB6fkc1AHpN5RnVoqNl4m7H7U7CB9zEjz32WJzsBogfeOCB1h990eJFrl3bduZ+ZyJzXnGzjPuJwzJCSRjx+wIHKsSajlC4rh4kQA6ISjIrq9Tw+1uzRjTnY3awkENSDyNVR19RkcHDV3n02Bg9/fv1d6NGjTKjBhIuwBzXO0lxYooLhk3txygAek1l6JHLwFNMedq8efNcr1693Kuvvurat28f3/nss882vnfi7aWlpW7+gvluyy22dE899ZTr2rVrpnFLIFSo6UiE6xqABMSeCLirRJMNGwAvKS1xCxcszHitos1ewB6SQhvA4NXmEVICer+j+hmgA+Q+oOO9xCAyHveg2NVmJOzaAOg1FaGaCRQUWHycfuhff/21tU8dP36867lJT7O4OR588ME4MU616HC6U7q25ZZb2kSOQV2Uh2Fy13RkwnX1KAE4F5i7WRTGHge3iEXU34CNG8WWxFBKO8NGXo+DVRdflQbQCwrcEUccYcCNR9MH9F122cUqfkL5bn4GJwB6TeUYAbrqKildmzBhgrkfn3jiCXfAgQcYwQzHu+++azzGAD8udTYyrBg6seGOF2uSNsUKGxXU9DnDdUEC9SABKD4BZ2Uwsy74x9/IE9HcFhUojzT/l/mmAAfLrB4GqK6+Igeg87XsdQA6bab5WYDOPrjDDju40aNHx0nE8uAEj2XNBiwAes3kFvO5qxXgqaee6h566CGbrOeff77VXALUADhAvtdee7lJkyaZNYPb/edffnZDBg8x7ndZ8n783GJQoZNgTUcnXFdXEtAGHt1fLlQ/78Ncf17ux9dffW3g/v3331sMlRyS2bNnuy222MJtsskmAdDraqzq474pAJ05QqXPCy+8YE/EHsk8ANC33XZbaztdVFyUeVovlIkyGJpXVW8QA6BXT14rzvb699KIhZIMmJCoRd95550dTVtatGxhExQ308CBA93f/vY327yYyEzygw8+2D388MNxfXp885AUV9NRCdfVtQS8DTcGbm8tYIETepo4caL74IMP3JgxY9w333xjTIrkmGCtz5o9y63bY11bIwo5BeW1rgeuju6fAtAXLFjgDj30ULPEMVp8QEepe+2111yzkmYZPI86WYp4Jgb6Onr8pnbbAOg1HVFvE8PCRsvEfY5W2aVLF8tq79qta9wb/e677zbAV7chgH+dddYxIhqY5Uqbl9qTiPs4+XNNHzNcFySQNwl4mcu2+ZaVxUlvc36c4958802Lk5IU+vnnn7tf5v/iSktKYwVW7ni8VHTegrOBn4PLPW8jVP83SgHosGkecsgh7uWXX7bxFqDz/8Ybb+zGjh0bJ0z64cbQPrX6wxkAvfoyK+cawr346ZRPXd++fd2cOXPMpc7mtsEGG1iGLxMTLfS3v/2tdV4jy3219qvZRsbfAfZWrVvZfS3GCJNSQTa41/Qxw3VBAnmTQMIdqvuilN533322Yc+ZO8e1bNHSLDFc62pAtHDRQte8tLkpAcRTb775Zte6dWub6wHQ8zZC9X+jFIDOnmeA/q+XXXFRse2PzA0Afb311nPjxo2L979Q9VC7IQyAXjv5xVY1biUyNt955x1zK0JzeNppp1ksEZc8k5racxLk1A+YiX3bbbe54084PlYS7IeCjOvJj0Pm4THDLYIEaiQBZapzMXMZJRVPEmRJ9Cl48skn3Weff2bWOBYYCmtRYZFr06aNxUoBbaw0ABwwh1CJKpBFCxfFnqkaPVi4aEUf8YQsUJxsK4lyGRivmHa1itwc9h01kvLj17/8/IuBLuPPGOMK9xMcs77ey7PgO/FKkkNE0rAZLVGDFu7TuXNn99lnn2USKpsVx/ue76kMw5xeAgHQ08uqwjMFvNTZ9u/f31yOTNRjjz3W4uoWGypzppGedNJJbsSIEbbBqVyHzW3IkCFxByJZKwHQazkw4fK8SED142zoKKDyHuGRokcBcVGVXbJ580/laAsWLnDNipu5JUuXuE16buJ+//vfm5eqTds2VpfOEdem5+VpV8GbJJIUkxIAnDmSsWiUNAP8goI4dGIVCeIKcM4tmL/APudvSdKrSsGcm3rP5DPCvfHGGzFTpiivO3To4KZMmWLzir1S+14A9JrN5QDoNZNbfJUmHhP82muvdUOHDjVAX3fddS0hCCvFQNo599e//tUNGjTIJi8LDU0VQhoatXCerYUoszNM6FoOTLg8rxIAAPBCtW7T2k1+b7JZ2S+99JKBvHi5mee4UUUuA7D37NnTcksA8g033NA+w2KzcrXAglj7MUpTDROFSgSu7DvIP7ayoxAfD4PXhM/xMkoJYOzV8lRj5nttyr1EQsnAS3PAAQe4V155JZ4fMmjatm1ryZP871vowaCp2dQIgF4zuZUDdP4w+sXRNnFZDAA2LiaAXbXnuNv3339/N3PmTFs0HN27d7eNkVgSB9exkMKEruXAhMvzIgEpliS9tV+tvfv2m2/d6aefbg012rZpay51DuYz4E6yZ7t27VyfPn1sLfTu3dthhUEkozmvBFC57/PyoKvqTXIBepkzJQoA9cmrGFe8huxVKj3kHKzl999/3/6OMrb+BusbnwafEWrBcLFExsKCrATeLPEnAJ3vUR069+Ve+geQU8675pprZhS86H3C/lezCR0AvWZyy56/Ubz7qy+/cptvvrl9Rszw/vvvNze8XJFsfpSqkQW8bPkySx5icUBEg6VO7FzacLBe8jAw4Rb5kUBk4bEx42UilMQBSAPea6+9tltrrbXcRhttZADeo0cPswBVipR0wYqfIczx/AxPVXfxlSZ+xmCwhlCFBQbUlBTCbEli2ieffOI++ugjKzvs1KmT22yzzdyll17qdt11V1PGGE8LwTRvXnXSbgWAPmDAAPf4E4/HiZHMAQ48kyQQozj4R/BQ1mxuBECvmdyyrmJhMNmJOe244462KNB6jzvuOHfPvffYuSwmXO10YrvxxhutUQsWDudBQkN8kXvEySs0bcmlfefh2cMtggSqkgAKJgmd7dq3M2a3yZMnm3WFNU6/AjZ3yjRRRrHecKejpHIOmzZAYOGk6HPF4PnOLH73MAy1k0Aibq2bJZUmxmjq1KnmFaTChiTen376yapzUNiUTMcYMlZwrVORgKdRihjJcmlj6Lb3LV7sIN564MEHDNBFxkWIBsWP59h8i4whpCNY6DWbDgHQaya3rKvY9JicuNZpn3rXXXfZpN10003diy++6NbosoYtAA5Ke+iDPmPGjJgmc99993X33nuvbZoCf2USB6akPAxQuEWNJSBLae6cuZalTjjo53k/WyxdB3FX5nvLVi1zf0+ZMy53wII5Ho48ScCLk3NHAbMUK8J8b731lrG1wZGBFQ7QUpFQ0qwkzusR8RXgrXbP5P3AoUF+hI1xWQakKx0/30KPym/POecc8+5wDwE6c4Dv+de//uX67tg3y4AJgF6zeREAvWZyK6dJyrV1z933GKhjmWDBPPPMM8aGRYIQf2Nh/frXvzbiDRYTpT4kC5EtDPBzqJynSi24ls8dLg8SSCsBfx76MVT9nfnKRi03rsVbS0psvlur1CiOm0VtnPbLw3npJOAButzZjAPATRMoWPlIPkOZUi4DgMo/kV1ZORqdH6NcHq4HfMmBIMGXPB8UutiNX5kHMQHo3O/88853t9xyS7wP8jf2RPZAco/22GOP2AMQv3Cgvk439t5ZAdCrLbLsC+Rux2ohpvjpp59aHF01n8OGDTOAF5UhiwS3+3XXX2eaMQduSyz5rbfeOk44sSxStVWt5TOGy4MEggQakQQSddx+Y5v/Z+8+wO0qq7yBv7cmISEJvYsIioAgCCJKUVSQoqKDigIWlHFEUUFQcZwRK1YEdPQTC+qMiuIISFXHPiMqowJKERyV3mt6uUm+57fOWYedwzn3nlvS4OznyZPk3nP2fvdbVv2v/yI/EpvQiAz29cbLSflF+dfAQOSlYXO0LJUn51EzqBYtXhROhFC3UDsZQ/7wxvN3FD55BeCYBEGIYZAH8cpnPTQrUOmd0vUa5+mnnx5yz/iy256qCf//3Oc+V456/VEPA4FbGARr0Oqt0qF2Ffo4pz9DQ6nY773n3rLXXnuV22+/Pcp8IH3VnjsYASwZGAiv/eijj47cZJI4IOg48sgj4/fdMPs4F6X79e4MrMkz0CJk3RzdqILG7rv3vlC+ekdcecWV5Stf+UrwYVDkQ0uGgp0tQ+nuozFUeMj9AxFJIaey612WFeIOcPkupQ/0SKHDCPk8DEWnERcy8gtf+EKU7OZlPIwM9/7Upz5Vjj322EbJbhc7NPbN21XoY5+7xjeTXUl4EdDnH//xH8v5558fG19ZGgQp4FCWpN19193loIMOivKQVPSveMUrYtNX6z8nYGjdW3RnoDsDa9oMVBR6KFtNnup9HlIJUohC5UnIosJGjlrHx7vvvrsRzl572tohd3jgKmt6Sk8NC9HXFyA4P6fUd9hhh1CwV19zdYB1ySWedEYaUfcef9zx5eMf/3go3iTM6shLX1bKueeeGw6LMTM+PDtTA+9973uLP8bEmenmz8e+YbsKfexzt5xCj3xhnTBGBzWscKxYHvcXv/jFqMOUYxR+spGBRFi8NrHvQpEqZ9tggw26luoErEn3Ft0ZWGNnoDnkvKyEc0DxVhnfyBJd7ISsdXIUFUzmt+S+mD1ndoTYk/DHfZYuq5WMTZk8JfpNKKU94ogjynXXXRd/Z3jeZ7J3uXD8NltvU37/+9+H0zFahe57EPPZNpWRkSx2opUqf5KkyHO7JY1j271dhT62eXvkt5bVSGEcJGUhSBkcBpcDA8Uu/wRQ4jPKRtDDainpEDIGIOB33333hiffDT1N1OJ079OdgTVoBioKnQJMIp6qPLjpxpvKn/70p3LKKacEbodij3Rdb2+jVwSPHE5H2aCWta6NN9o4StQAdl/2speFY4HUBXpduH7//fePz+HR4EULxTMCeNW65/3yF7+MJlR+11FVQ73hFDAwsiHRAwaD+6bhcPDBB4dBkhSz5GGVZGYNWrlVPtSuQh/nEixHgVhHmgor7brrroEqdRAQb1Dgm2y6SSDYE2gC2YkliZduc5922mnBwhUdqupAl3EOr/v17gx0Z2BNm4GKQo80XV9fg5xKdO/6668v2jGL8LnkxOXDgXLJnlSUiWJ/aNZDUf/Ns6aopfve/e53h4wSVs9yRDwDhxxySJS14cnImnHPDIU+d26Ur53y0VOKMsYssx1peuGLRCH1RP/v//7vQLZPmzqt0bhnt912K5dcckk0f1kO6Nfl4Rhpah/x+65CH/WULf8F+Z7MBQmHAas4hB/96EcLhDsv3YE588wzyyEvOSTyQ8m69K//8q+B/vR9h5Cl+vWvfz0OZpT7dK/uDHRn4LE3A00eepC8DPSX+++7P/o+CLFf9+frQuG6stEJrzkZKHnrFDBQ3MwZM0Nxy5NT5OQMDzmdhkwDigZ87GMfi/A3w0AIPDtDZi97RgAimCCZ6cDpyHaoZB55qAtlRB3q9zZ25XDK4hgIlH/m0rsRytFv/a5CH/2cPeIb2bko81vKR4TB0LkKbzkMb3nLW8pHPvKRyD1l/e5vfv2baFzhIFLom222WVjH6j6F2YZtgDAB4+7eojsD3RlYDWegotCH6uWrgLUY25ShAaihja7loWslZpl/pixDISpRW1RjpyRPAHWPOeaY4LpIueLe+aiBgb6ycOHicvbZZwf+JwlgGAbkU+KDyChUsRtttEGZN884akZFuyuf5W+18EcddVSML/Pn/hby/8Mf/lDWXW/d5dqzroYrs9oPqavQx7lEuWEp8USjuqVmFjpSffVrX43Dt91220WtuYPHOk62pFe+8pXlvPPPC+AKTx5SVc1nGgdp4XaEJh3nu3S/3p2B7gxM8Ay0ALh5QjK5Kebu6S2ljlOLf+e1cMHiMmnyQPnUJz8d7JM33XRTo5c4BTs0tLj09tban2ZZGiWeCp6HrmxWmPyZz3pmVOBQ1JR9eMlTJsWjFi3W8pYBUGsohfjKZ3jprkS6+5sylj7cY4+nl8WLhsrgYJ2ius20VRW6/Pkee+xRbrvttlpasV7Ku9566wWxFvpXHrqfk39dh2b0e7Gr0Ec/Z8t9I73t5fr49vYG6cIF378gLFKgEmF04bJ99tmn0fdXGOo73/lO5M0dFrmlD37gg2EIMA4ajVq0X+2yJo1zpbpf787AKpiBVOjN57fy87lz5pep06aUpUtqYLS1p08t8+YuCKAbWUDJqinnDKR3yyFYtIg33huyhYLmuSs5E17n9fquctiNN9k4XryqIPW3n7r21LIMmHdpKTishoaWBe5nv/32i3FQ6Gl4ULLZ657MeuELDyyLFgrLDyzX/7zdDJOPiGw0abn00kvDsMiOa77DSED/minL7GvRSVh/FazqavvIrkIf59LkIUmFTsFnnebsWbMbQBDK+21ve1uQKFSZn1itWqo6SEpD9t9v/1D8WlWGJa+TW1ehj3OVul/vzsAqmoF2Cr0+HF7uwGB/WbxoSRkYrNGu8syl3jRtApqFLlc/TqGn1xx8FX29Ze7cOY3WqH5GmcuRy1UrScvyL2DczMWTWWRU/2B/WbJkWXyGiNEA7Y477ozyMtEARkP2qMiIojGQYccc88aOPPTMg5OL7iEC+c53vrORQxdpEFVQ6nvooYcuX7JrMrqOzKg2blehj2q6Wn84c+gBTtHTt95dTf4JgOWkk06KjaqUTXMEIXeITtaozfyhD30ogCgOnN/9/Oc/j882+qJ3FfoErFL3Ft0ZWAUzMIJCrxnt6q5L4amTB9/97nfL+973vvLQQw81+M3JkpArixY1QLjLli2NkLtUHYeB7NDuVGcz/ydjOBU8+HQiyJxGWZh2zUuWld6+mszioYsmZvWNn1VD4zx0RgPP/wMfeF9ZukSP9XoP8zZTW3V0yDf5d9gi40sPnbeufA65TBLlNJyZujxdBSu3Rj6yq9AncNmqDEdKQGzUm2++uRxwwAHRJEE9qFITOapsguDxACFCY7x11vjnP/f5ALHkgep66BO4SN1bdWdgZc7AcAo9upbJU/eUwUn95d577o82yt/81jfLhhtsGB0ZKfJskpK860mbKofe398XChp/BdCcPDT8ju9Rjo0a9tCQJTz85IKfF/XlUxrAODl0z1KLftlllzVklOf6HoXOQ3/jG99YTjvtU2GIyC5W+92PNLUP3P9A2XvvvQM0HLzu8+cFxkgfi/POO6+st/56NeNicb2xz0g37P5+uRnoKvRxbogqp3L8u54/T253tz/6DUeXs756VkHDePjhh5f/94X/93DHonpTBXn0f//3f49DBPku7G7DJ+ClG3oa50J1v96dgVUxA80Kvf7/9E55znLnQusf/OAHAzjr3GdtufpvypTnnGA3+XJsb5MnTSpTp64VPOjC2Nn4JNN18brLSqDUk7zKjxpsc/Vw9tJlJULuCxcOhdJWpy7kzyjIsHu1fA1a/tRTTy2c59EqdHIRMxw0vfsnfa331BUOeC/HjGime41uBroKfXTz9YhPVy3JrDHP9pGphH/0wx8FGEQI7UlPelKUnmy44YYNVDz2OGF2fdIBYZSGONhP2PoJ3Rz6ONen+/XuDKzSGaii3Ovo9lTmkcce6C/fPvucSLupLe/rrZWcCW1TxJqkYHuL/Hcg24fK/AXzA/y20047lve856QA2lKI7sdAaLQ3bfPiZJZLDt21cNGSMjjIC18ahgOHQl14OhTpVGSpmZA742Og31hH9tCzc6T7GL8oJTxRGBf1dq1+LiqpTn6Lx23R9dDHuGm7Cn2ME9f8taqnngeKNcoCFXqXN/rlf/+yrL/e+lGCIuyeFmiWvB180MGRYxfWAhJhKbNiuyH3CVqk7m26M7AqZqDJK6fYeML+/vSnTyvf/Oa3yjXXXhPc6skiaZhy4rxxitXn8w/aVgCyY455Uyj15Eev8rxntDAbQlGqlCbZko5GELH1lDJ33sKy1lqTAhT30EOzgi3u17/+da18rM5Sl+h6Y/iXf/mXwAVNqoP4Rgq5V2WjcUDtC+sbT3agzKYtX/va1+L52fei+k6rYunWtGd2FfoKXrFU7p8+9dPlxHeeWKauNTWUu5B6NFAYHIj6UMr97G+dHeQPNvlhhx0WgDqfyQYJuOBd1XD+Ch5+9/bdGejOwChmoIEgrzA9VtnPsmrlb3/7W/m3f/u38tWvfi3y6JRyeOx15e2RoXxLLWROuVN6InvC68LWYtNTqmHp0SLC68j2VOyU+z333B/OhqqbNDqMI9kwF8yfX04/44xy7LFvCbtgJA893zejEgwM/Sue+MQnRmmc+yK+EZnEcrfTjjtFtOJFL37R8LPeAdhwFMv2qPloV6GvjKVcVsuRsarvuuuuCKlrc/j03Z/eaBU4Z/acCHcJzaNW1HXtiiuuCIRqKvIcajVXvzKG331Gdwa6M9B6BpSDZWlX0KNWlGpDudd/7rNQ6pQXNLq02v0PPFCmrz0j7kHBMeApUJ/Dp+4S1fO7nXfeOdDvz372s0O5q1dfzjseg0J3f3XoFDOUO2Cu+995553LdUaLKGGdZEa/9SOOeFU8eySFHl+qc7Inr8acOXMCBHfHHXc0DBkKPw0HFLVYNZXPZYOrlhiiLtf7IzZlV6GvBEnlINuscuSAbw6HsNXJ7z+5wYwU4bDJk8r3z/9+KHVtD3/x818Es1KUrNQPazORzUoYfvcR3RnozkCbGahWtjC0XUnCEv/u643SMYrJ+f7jVX8MIqk///nP5f4H7i8D/YNl8uQphZIT1hZOv/e+e+M+2RmNbNDWlMzYeputGmVuDWWZYxujQh9aUiOWgXL/y1/+Ejn5MCgWLoxcPkcj+eLJoosvvrjsvfeeHSv0nKPk7BCxgHS/5pprwkOPMrqenka6AV/85z//+fLUpz61MevdtGNnR7Cr0Dubp3F9KsPu537v3FDWQmh77rlncBujPcxWhHLpQlJK2FjvajMRRKSQSFBJlQ9+XAPrfrk7A90ZGNcMVNnXEvz1sBYqDYCas63T2L/+67+Wv/71r6HM15m5Tlm4cFGZP39BROKSLVIuHchNy9PHb/n4AIu97nWvK5tsulEZWlxr/hStUvHQjMdLbUK5cjoHGwAAIABJREFUY4278MKLQ/6kN56gNRGB5MnQthUTXX9fjZCmoxx6vfonlfuz93l21KQzHNTRMxpc5gEnx1GvP6rRqCUVfrfSZ+St2lXoI8/RhHyCly7UJuwulD5jxozyxS9+MTqwuTKPjpJRX3SlKEJ4V111VVl7+tohGJJcAmAkvP7JtRxb9+rOQHcGVuEMLBOuXr5uWiSNgpYuw0kB7KpBExnQqIJRshrKfNpydd6UHI9+iy22CNT3kUceGcr77rvuLeuvv378e9HCoahdH/YaSdn38MprTHV5ffjDtS6RUa8+MFAWLVxYps+YEbSt5NHmm29ebrjhhjAqJufzm5D8jxhTvXQOTiiNnmc84xnl97//fcxF9lpXj06hM3x0YPM7RkRXoXe+t7sKvfO5GtMn0yL1txCWtqr+OBCvfe1rA/iGtz0VNEvegcb2dM53z4mw+9777P2IMo40AMY0qO6XujPQnYEVMgPCyVHzPdAf+BiYmYsuuihy5s61XHiC38II6B8og4OTou4cvWsqt+c993nRynTX3XYpc2bXSKpSgatbp9STYa6VAm38bLgwfA+imSWlf6BGOfvAA7MiLYhXHYVshNvnzStrT58e4/ZeStq+971zyvz5i8paU2og3ZE89KrDIi2ReXrAQPdMD53BIH8OYR/VQZMGYw5d3ZB7Z9u1q9A7m6cxf6qRV+vrDaXNKkUuc/MtN0c4TXnabrvttlxbVdY9i/6tb31rdEtC4tAMuOki3ce8JN0vdmdgwmZA5Ixxnp0W5ctF1Fy33XpbOeuss8Jop6DwULgyvI4VctrUtUOZz5g+IxQ9pc/QZwBs8bjNy4L58tiVUrM6Taz7aI4yqDlK89Xc4a3d29aV/eKhpaW/v7f85jeXl1e/+tXl9ttvbxC+ZIkdheo9IfP/6Z/+sSxYsKhMmdyZQq/iDPz7F7/4RXn5y18eaPcsWzNEIMB3v+vd5aMf+2jNTsg+FqHRW7zESBGICVvlNedGXYW+EtYqw0xCcHJFWqYKqzsgrHDhdXnx6IA0dWpsXt+RbxeeR8OY7E8BiksGuS7P8fhXb7RAouGE5/hH073DGjgDFGuNLwI3+tLS199b/vbXv5cvf/nLoQBF5hDETJs6LRS2Jkzy5C74mXXWWaeRU8dnLme+9trTyty588rUaWuVocVLapzqfT3tvfLqvHWq0OuKcvbsmtxRSqscLtnhyCve8wMPPNDo6KYv+4477hhPG6l1airlUNqDA5F6EIFALAMYmIh+4Xy02IwGPPYAc0Ltw9agd8vWWp6UrkJfwQIkPekqe9N5555XDn3ZoUEF+7jHPS5oFqdPn94gU0gCiOuvvz5KSM4555wi55R160nUUCVsWMGvsVrfvu08pAVfEXBBtAHS21PKUHST0uoWwraFo1OnxMzfAA2FDKwbAQ1bYFndm+jUwOp6Fqv1fmo1OHvMuWwuIc1uab6zZGhZ6evvKX//203BpPb9738/cs+urCl3D3uQopwzZ3bEq/1u6623ju+85KUvCTyNn/mc0P14r5BBWSlT2XvpOZNNnARNWa6++uoYsxA/Y8NZSS55LJfKb90reqP310L1nV75vCMOP6J873vfa+TIs4f7dtttF33RN9p4o8YcZLOrTp/xWP9cV6GvpB1QVTrXXH1NINiFnpSpnHLKKeUNb3hDowuSje8QsexPO+20KCX56te+Gnl0hxwYLtnlVtLwV9vHVMGBCRwkBHK+c54INXlAAkqNrTze2jOml6EhQlPp0OTwQvzx70l1wM+sWXNDuOb/o3/0ktr60N8aZPQsKyEQU8Cl8OdxeF61p3MydmUry9V2YrsDixmoprYyn+vnFHM0K5k8KVqfphGu6cg73vGO8rOf/awWip8yJfLR0UVsYKDMmj0rmpHUmpJMKQMD/QF+02N8u+23K/fde180KLGva0j2FpbmKNamHWeFfZgRw+kzppef/fRnQWYlDJ6MdM6CsfOeH3jwgfKek94TdfAZIezE2Kg+XwSSTHvWs54VSP84M3UmOufpZS97WbRXnbb2tOV6t4/idR/zH+0q9JWwBZr53h0Y9egOvgPDC2exUiRCUwRHsEOtNaXcc/c9oewh4jfeeOM4EITIrIdmFQfxsX6l4k4e/ewkRZGLaBCq2W/54x//eLn1tlvLpptsGgr59jvvKBtuuFFZtHgoPkMBE2KQxP6ImuABgOzddtttI5pCuBG0oZDrbSdLJdeXjFqtlHhV6ce6dT311X77Vg3xRk43QzNh3NVC7FDnQF7SZ4ihrHXStkb4uK8vzjrPV654y8dtWW66+cbyysMOi/7iznbuGSRTjMjcy+OZpEb+Osa65GGvur73GMHSgND08v2JKk+U+4KFCyJV4F2A1bbffvtgtazmxYcbX/VzIg8//elPyz/8wz/UUPKTJ0euPkvjTj/99CjP897VcsDxvP9j7btdhb4SVjy9SMIhSjH6+8otN98SZSyXXnpp1KLLX7Fcs+eww5+KQzMX33vJS15SQ3sK71UP50p4hzXmEZUwuzkyb0cddVS0pJw0OCmEByFCYA4tXRJ1wJpRN7zpOn91lsrwWCLVMTAQ+T/Um5Q71q4nbPX48qxnPbNMnbJWlCEyBjKyEiHJvr7luLPNIQGa5TghPDsN068xC/DoG2gV2Fp9u1okrZR58+aHMleSeuutt4ZX/uBDDwbQ7aFZD0W+nEK0P+w9+4lH/773/Wt5y1veHHuEovdzwDnheDJiQipZ6ueBDGqOImVf9K+e9dWgW5Ur50jYn97B2J0ZBoi6cYQyxjraUHtGOux31Tvy5Ih0KPQ0epwfQOCddtoppngsIf1H384b/Rt1Ffro52x035BfXbbs4WYD9ZwUQf7ts78dSl0466jXHVVYqA49S52wyJCYA07ha1rgoDl0DlZ2VxrdgB59n254Ucs0l3iozJg5I17yr//31+gvLbXBC+F1E1oEFEG1YBHazt7S01vrZFXNFxK8pPXUadMaAiabSfhBhFD75ReXlnVnrhOey7777lue85znFLlAAsoaixSkYeZ7VQW+HIo3l2W8IL1H3/Ku8jeqht3tNdGch7uELSlXXHFlhIszX26vOZ/2UNZZewlGurNs7/DKDz/8VYFST4P/oQcf3rt33nFn2XiTjcf97jn2apSQoZB91tXFQ9XLXZMtSfDCychSNYMA8INMT2X+iGjFMCNN/BAnBqEW+eW5AfSrG9DY4RgM3ajj+Ja8q9DHN38jfruZGpKyDrTn1LXK/ffdH3WfF1x4Qdlg/Q0CRLPHM/eoKRC91ev5M/e46aabykYbbRSCwiGIkNhgi5KVEUf06PtAFSSYXseVV1xZzjjjjGDjI1TlLF3aTvo/wdU/OFAGBgbL0JKlMZ+J7s18p78ffPDBBrFFhk7dJ5pNLBXOXxgeOgFJYEMzb7H5FtHgQirlhS98Yc2rqecK09sPr2Xx4lo5Yv3q1tqunnuzGv5NA03+mJI877zzy4knvjMUVKZb7CMNR+A0GOipGK09whTdFkXjAOiismXa1OVanjZwIROQksmzke9AuTJMyR/PhqqX/nMeGCq85ux9Lmrg3OzxjD1C4dvjQIEJous0v5/vc9ZXzipvfOMbG4C/pH11X44N/vYM+T98KFbPPbG6jqqr0FfwyrRS6FXw1vnnnR8AOY0K3vSmN5VPfOITNYamRYsata1yaoAiDmcqrBU87DXu9lUP5Nprrg0w4VfO+kq8h+YWvAL1vgP9A6GMh5YMlXXWXbfcf/8DpbevBlhKr4tACzRyCL4aJWeG7zPlETdetjRATYsWLIxOUfpWE4gu65fdsfbbb7/w4HbfffdIr/ByEjhHoec9G/fueumr1f6rcpFnz4Vbb7k18sGUuZajDLn+vv7YV4xG4De5Z3uAUhdiFsH57Gc/W7baaqs68AzAtUaekpEbZ11qp1Nl2elEkTn2d7ZaZXzC7cido5iVHqDUk41SjbyzwmunaN9y7FtqTkY9XdAJIK4xtmUlCHaU4WKBy9rzRM+LWpx99tnRjMXlGXlN9Dx0Ol9r6ue6Cn0Fr1w7UEoySjlgvDnNGljENvzjH//4EATAJ5lHS6UOSOXgAcxNSI5tBb//ir59FRRHKIp6UObQssLr2VM62LvqyjMFhpA7li5kVInsNd5sFJGgOoInvfLlft9D+PSUJXWaz2wRmfnzfB5jwr/l3jFtwUJgxDK29OqWU+pdhb6it03n96/UO6dCs55C0CeccEIwvQHGJaCSsqLMtUlOT9fD5I4pT2mfWo11T1kyVAPUrVAa50oOPamivQc2OAA0hgZDV57fO/DIJ0+a3GgwoysapjtgUIZoNVrRybjT0L7owovCqLXnoxZ/Ua1UzlyIZvzhD38IY7cRpZqA6ETni/zo+WRXoa/itbThzz///PDONWx4/8nvj37HUbLS2xsHTh360f94dAPZnjmpJJlpvMJjXBEweoTY3/Wud0WonIFEqMqZ854oT95PluLMmjM7Ol0JufucK0N+yZCVjTCq5TU530uXKF1aUgb7a959lVUrP2Mddc7r660B5BhjPLaXvvSl4bHoKCXfHumTihCztgnUcy9jT28lS9+6XP7jP7xV75iRHejreo/x/B3FZf4Z0XLbqiVUnfgZha700ZUpm1yvaH08OBhd0rBDKlHtH6h5n1mzPt43aFCj1sGV3iEMyfr/q+Wt9o09JXz+nve8p/zxj39sgPEochEFe5h3ziAxdspcmkBteG3cFaR80+CbOTd81kV52+8IsjzfeWA0ZOmfHP4XvvCFRk496++7PBuj3x1dhT76OZvwb9x7z73l4IMPjnpzfdDl0p+83ZMjxIVJDrMSASInS6gvt9FHwwo14SNf9TdMxUcIwBkoibn55psjb5kEGLyLUOwLFxZlOJQrYbU4FLKqg5pCJmyqnnp64ymgRU18xn0j971M1cLSMrRocYRae3tqaPgquC6Ai701FH2AI+ttIj3H/YQZ5RUPOuig+B3hF6xZvT2N1rrV+vYqrqKLBB7//luOdKV+O0qS4SXP/LDxtrT8/e9/j05gcuDBBzFpUlmgecnaMxpAVWvou6G8+/vLZz7zmciX65SmXr2/3z5Tx760odzH9Rb16FIjNF0H4SZORH7eBXDHwLjuuusCt4OBknFrvFmiRtEiu0okvs9BvyfItKHQ68RM5FAYNQP9DUVfbUqT+ICzv3V2GDW33HJL7dzVsSMUukt/9SNffWT8u5kmtlsFMrrd0VXoo5uvFfbpz37ms9FaUbjuQx/8UHnvv7y3/Op/fhVe3N9v/Ht5xctfUb72ta/VFEZ/38Mgmse4QucFUIIu+IMPfPAD8W95TKFRQkOYj9fBKyCAeMTBqy1cvmRpGRislQ2ZWzlwVJzaQwoFUsbJsS1awvO///77A/D00IMPlGnTppaldU8kvXjjyQYcKRwzP19V6n4W3kh/f4HyRfkpJJ9oYwI4Om9NGgwjLsOUzbz+K2xTPoZubB9lmkukJOcdgNWekBITObv0B5eG0kuDbNKkyWX2nDmBn7DX0pjTn4Env9dee6qKjEvr0/TQKfeBwdExrbVbDmMPo7GpBDIrZbJ7m7anxxxzTHjmjNsqynz+gvnhofsZGXTQgQdF1c02T9zm4cdWKnZq2rcG7KzWjaeXnuRYyj51ixPizwhG7ntzqAxUf4tE9D/CWXmMRx1HewS7Cn20M7YCPi+ETsHw0q+55pqggZQDZt0LIdeYyybFAXM4UphEQ4jHuEInQAgIHoeyGoqWIuflElqpSAk1wsrfFLc/Wz9xm7Lttk8uT9h6myJXqPRMJYH5zjx7ltWkJ0NA3XPPPREFuPuuO8u5536v/N8NfwnmKxzdgESNNrc9PbFuDAG/E/Y3ngw1pvBPmk1ENvaAEOQzn/nMBmNWbrlqyZD36Ibcx38YI301ONho/tEMPKUssb6hZaV4rB0AXALffHHG9Jmx5zISc+CBB0YLUuc41qleYtrXR+k+UrmP9y2qXm2G1aulr8ZMmTMYMdlVU0MUufC68fPY7dVtttkmjGOtnZM3IWmnW461niqqjuOuO++KMD3v/LjjjouSvmzw4l4ZCbPfz//++XWDZ6jOWd/bJV0a46boKvQxTtxEfi3zUl/64peibtqBE6aTc6KUarzPc8pTnvKUyLfzHgnzbg794T7yJ55wYjTCIJwpSqQYPHKXMDsUL4GFEIY3jBt/l12fVqZPnxHUrzUAW5SexwVom5ztrdZ66VLPnl8GBwfK3XfeFRzYGMJ4InrYZwMOApMid38eCmFmjElAU+X4jjr3JUNlww02jJyjzlfGWgUzZcSgG26fuBNYzTNXy9J45/LNPPP/++v/NRjTPDmbrUjZ+JN4B+C3k046Kc5swwPur7mZ2p3aX/ZV7K0J8D6bGdvk++1/zw4lPXWt8qMf/iiaoTBEyZHci8kX7/OiQffed2+UXIosMEqE2qtkWNUZbxUar1aa+OzNN90cLJfOBSOXLGMsZ9WIMX7+85+PZlVwC800u91w++j3eFehj37OVsg3HESo7AMOOCBy6RQBby/yqnXvzgFEF6t2NOtBw7vIawIExAp5uRV8Uy0rzRsvJHPnIUCVpw0NBdELgQaAxijKnODC8J4GlwtypMBtHjLM3MN16jU3q4Z6rqHc8yI0NdtREoTQxneyxp0gI9SWLlsaeXxRBIxiFH569T5LqUMdb7bZZgGWlGc3dgKO0OwyzE3shkomuMzpOlt33H5HMJqdfPLJoYASyJXKCNbl3nvvDWU+pc5DAIxJ+VtDnvn0GTVSorwodFd66RNN/UuGkBfZQAZIFFkLA0NESarJ/iNbNtl4k3LHnXcEwVKklBYvCi4M41cTLvqXfBnNijwAmk0h/lTwDCJjoKA/8fFPRMlbAk4B76QrzLMxbLbpZkX3NucgCGWqzZTIsi7SfdQbvavQRz1lE/8FQjo9L2jPj370o+X2O26PzZ+hPIeIFa20gyeqxSBlXiUmmQiLf+LfbsXf8S83/CVyzzfeeGNDOPHIhccpSl4ur2PPvfYMJRwscDpgTcHmVW9N2dvT0iNvp+B9X5OWPnzuS2u5RFeS/QA66iv9yU9+svzv//5vueEvN4TiJrx8NtMB2egiKTetMYEYir8uOJHTvOIVr4gwPF5560x4E5RV4NaKn+lH3xOif/naa8ecZrhd+kRZGvAbFkfnkBHF+Jo5Y2Yoa8qJ0QXljuOf4nrxIS9qlKKZKb3M7b+slGgo8vo0UvDNPxvrDEPaR5+HSZMCeHf99TeEQUmZC3fDZVCkxo43nnyZPm3tAPD5jn3HWRCWF8kSFco8eDUqZHyRxqrw2We7ZykhCp2BYA6B6hjZKaNqDWnWqo1j8aLyysNeWf7jP/4j5qfaxS6Ngy7KffS7oavQRz9nE/uNJqDJ3XfdHeEu3NDCxq5111k3DitgF+GizaGD4JBWSRgeiwpdLb654sXymBLYxlNPJiqkL8e+5dgo1WEQER4hyKfXBPlyHkiuR09NwS9ePBTkMS7eWKLW/T8iAIsWN4SRkGHk3FHCLl0WBgVlwQvRTYu3BCmdSPkMwSe6PsO21tqYKYz02DffbPPAT/gjN0uojorcY2J37aPnbpUmJamITj311PLNb34z3jGplpMu2M+yF4A1kBpjgO/ytF0Kj9jPAtsSG6QWVl+u1KsCJJuISVw8tKQMDDwMrmNkqvY488wzg17WBZuRXdSEvCnxBsaktze6vlHm0gU6vXEwKN1HNGFp8pjzvZIGNoGEzoG8ORCvOZXyyv7vydXAGYERgntpriaIXgdNNe8TMVePhXt0FfoqXuUqC1UCpjQpeNGLXxTKO0hkpkyJkJ/wmAPpc8rZjj766Dh4VcGeNeqRF5wyZULydKt4ioZ9vPlDSsGDve222xo0rc20quZCxcD73//+MnOdmVHGI/ROeKWAbi4JzLKbRwxgNEDEepcrte9AVd/4xjeitldonlCjxAk8+X7rymgTjk+PKr0un1EWJzJD8FZznDnuFIRhfFSog1fn9VvRY6uSn1A05ii9wQTEiY5QXpf96rLwaP/nV/8TQLFEgmc5IU+TIuTxqoAQOUFiZB1jLaHM62VkE8XomCkW85Rtgf3bmg9p0ARkuWRZ6a/n6X/7299FtOCiCy8sg5MmNVgIM53gHbIn+1pTJpfNN9+svOfdJzXy2KGkqx54qwVq2v9VvnjfBSLUqMZFyWcPhKTBZXRLJ4kg+LtBJrOiN8Nj4P5dhb6aLHIInkmTQgGjlQSOO/fcc8uysizCVA5ihmX9e8cddwy6RKxy2Wo1jYPHEoMcgadCQNRCeA8YiXfOKzEvFCHqV4Cf9dZdr/zzP/9zhAJ9jsDmHVSVn39TviPSb1YYxEbaQlUAEaDQz3/+88jP/uhHP2rUpVdr3KPl6+JFodgJvzDa6ix3co/av0LCAxwRiFVvnSEXwMD+iSmJGund1oTfW9MIe9d7H1RzzUkmI7zOoxXlSarWpCg1v8H9ryXqooWRaxbtgctwWaPlAFwrKPdbNTCd8cHJk6JboOZC3k8USOnr7bfdFrTGzkWGy/2dAEznQp38Nls/oXz84x8rT9t5lwaDW1bOAM+hm255VRR6OhQMAefOXGGgs7f9P3tP5JlyP0ariJk0GAelq9An7hR1FfrEzeW47pSI9ahT7u0pSZVIuMjjCVk5HPJ4SmYcuBNPPLF87OMfa3ibVRrUZFsa16DWkC/ztgF5EPIIs2fZmnpaiPG777k75o/wEHp829veFmVI1X7MFGrgFOpEHF69irodz1Q0t9+k4K+88sqg+T3llFOisUeAmQYHw6NJ4Zv19cl0l+FfCGugJmA/4V7c4ChF46qnEOynID+ZPGk8Q1/jv0t5N7zneuQiuQD8jWOcEgRipIzsA1SoLgYgpURpMRB55k9/+tMjyrPXXnvVlFGr9rcTrNCtpXEk6ty/pYvmzJ0bxsett90RWA0EVPZRgM7mzSvTZ8yI/ZQUtPb3sqVLy8abbBIG4bFveXNZZ52ZZepaNQKd7MKWxmBbVriKQndvn5/10KwAtn3ly18JYB1jIktGkyHR3zm+H/zgB+U5+z6nRiQTsP81fqutFi/QVeireBmaQ1xZQoOT3KHL1p9yqgA5FPo6M9dpsFGxyoGlokRGGG5xLQT/WDkoOV/f+ua3wvM2DxQfIwj2AJ3uxhttHGQwvF5pDBf+fOHSTTfd9OHWthWvtqHMR+GJt9pKzdSiFEbmDB984MHIr3/uc5+L8ihXktP4d9bMJ6go23Fm/TrB/cQnPjHylVIOlA6hHYj5KmipouhX8XZfZY9fjjimlHLfvfcFwcr73ve+wGDgL3DGpDXsH0qGYhclEV6/5957yktf8tIIZ2NxdDVwGNW3qmAwJkJJVY3KTKd53D1331M22GiD8oMf/Kh86tRPR2VFRBDq3AuMjYcefDBG1l/nXYh8dt07Vxb5ute+puy881OLZgYiUpm6S26Hto1RmkLuERGcPDly9+rKIerNnbPGM88yumDRWzC/7L3X3uW8886LKEGkJroKfcLORVehT9hUju1GBE2Gft2hahVfcvEl5YUvemF4ChjKXA6eQxmc05MnR//ts846K7wQuWFXlptUBcDYRrf6fytZsnjeKFQR8TSoWXkdC2q9n80xgUdYZ/MMZDIEutp0YKAq41ZWHowbdNjkrVXLzjK/ix9c5QIKzPTWrS8FnSVQqaiTVKj6LgSn8K/IA08988SJ2g59/mgVmi1AjdVdW6t9rkUpFtVBi3feeWe0DD3zC18IOtJQen39De7/Gkd7rQtesgTCrECA2w9t0zETrMyr79FozuSHy0p0Z/zil79UvvKVs8qDD80qsxG39PbGnhG90ylw2to1DE4S3jTSNvWfrbfuOmX33Z9e/vmk9wQvgzOU/cibCXeWkwRNCv2B+x8o66y7Tjn+uOPLGZ85o8HIWG1OlKyHjFRgOHOZPdkftXtzFYjPrkJfBZPe/MhUwMv1Lu7riwOGm/wnP/1JAyDnEFBSDoFD4t+EjRasPDaAn0a5Sb2f+mrwiit0CAlw+/N1fw4P6tvf/nYobl4Cj8uVdd5JtUpo89jl1+Wi5f0wZCWbVTa4aEQ68g3GEBokHAlV98xStPTerHk0bJk2tfz4v34caOOrr7k6xkW51/jCF8TTAbXSOCEYjZX3aJ/wfA484MDgGt/2yduGB5pGis+FYdI89gkODa/QRW518xZrocwwu+P5Cp6A+XUPkk3zwx/+KFjQtD512Sd9PTV632TwS0Vur+AtEGLff//9G+mYjIKtDJpSRmYYc4MDERK3jsogcaz/5vLfRuvWSZNrqPoEd1aBb1kWaY9htZlS52/3/2VLIeT7S2/pCfkBF5B9D8iRTkLumSJEU01WMSaMNy+ORtbwG5+IktTYlltu2ZBVXYU+cSenq9Anbi7Hdadqo4NUAA6LXBMKxiz7ILghoh3UOKSlxCHhcfjbgRQqSyU3rkGtAV9OL1eY0CV3R9gpOzJ/mctLhiqAnJ5SM4bSODKnO+24U3i5L3rRi0JJpuJN4p4QOq7RKvQ2/NeZS8xxpTF2y823RCOL//jGfwQYkuLOJhrheS2tdbBKoKSQJiIae4I3qqRNXv3Qlx1agKgSlPRoVujpMCbLXyp0f0eN8+BAufba66KjF6Cp9Evkv0sJMqcN198gQuqujTbcqFH+qKSKgfWkJz0pStEYSTxgynVlRb+qnrkwuzy5cjAcBw/NnlVwyS9ctLiRJpg3d268x6TJk2vRhQB+1hq02GONfewzgxoJ9ZYF8+aH0bjvc/YNTMcz9njGwyyUrfZ7xUOnpGELeNwXXHBBgE2j1HKoxq3hcpb83z4+9thjg6yH/HospQZXlijtKvSVNdNtnpOCoZprTcufknJYdOKS78ucajY3yFsmSYOObImK5vE1UzGu4lddYY+VJO+zAAAgAElEQVTPXGbOpb/x3n/2s58N4Z2se+m5ZCgQ0UW2NY3uVAvml2223ibKwg477LAIXycyeKwKvTla0srrydB4AvMo5m9961uh2JOEJhR+vYGMsabQDFauyZMbjHT+j3xGSSNEfwrxlqVIjxIPvarQq8rchmPwUICIYjRYcaU3TlcF2O2hh8JgpnDuu/++UOoUjznEW0Dx8I6rSugR1LvNc9lsyI1j9zvHaKClZZS0AsUZy8AkDWGWSIE3OqTZC8E3v7jW4yDSL4ODDe50Sjb32ZTJ2vnOK1PqJZP2HRKmD3zgA2W//fdrX/rYBIpDR33EEUfEcyn0TGll/jyrBhDa2NcAhdlNMM/iqA3lcczno/mrXYW+BqzuGaefEZ5CKheHMpmqKCEgOd4bJXbMm4+JHFuiT/P1mkFyjxYK0cx7pyBPIA/AGQQz6lQtI5N0JpC+y5Y1WqsSQjmvDUW5ZKg8fsvHR7taQDso8s232LzmbSypfb9aFpZdrZp/Fg59oqCX1TykZs6AaslT1QDjjSGhISjhJzLSkCQ02Ro230foGBGRrl/WnhAFqhStIOSFUKuc5dX67FV+BKrKsL53q9Si2Vc75reivPoG+oK7hVJLNjYhdtftt98RnPrC5ddff32kJSiPxaoI+vpCkYfiW7QouuUlIhvFLtT7wS88eLn5msg5aj6L4YVPmxbRn6rhkJUKyrt45vLmrgSZLRpaXKZOnVZmz5nbWPOQDaI2QwiRaix1qTQXaiDT1xeGC+egr86O2FOvnafQXbAlZ5xxRuTVPStL2HJ/plGa6Ps99tgjOCBcSb2cYLckT/I3L15KKFNAXWKkidxVtXt1FfrEz+mE31FuGCobmCdLQJIHHCBKjgrvu5p09bT7PHufEAzpVSpdSsrTKgHGo80qrlYMEJoEEeGlAQQgDjQzPmtKkODJRikBPFu8KPLtBH3yXdeoPfsjj2r+5VHV/4t+JJjRvRIklfXOIXCr+IUm763ag7sRmWlW+MtKKHKCFyGOEjdrl01nkoTGuhPeCToixL1X5i2lELw7RHGCvYSMPdd7Vyk3J3zjdnrDVpGC+s9aIa4zr9zT11sWCe8uFVav0SDDHfz2t78NJkWlaNElrK7Y0lv13osX4j3vLf19fZFDd55UCrz73e8uWzxui9YI9k7fp83nKEBXVC3UqWYp36z3FlmyrgwXKTM9HURZNP5JPIW1TkxFzVHuKVPr1LQiDa7JU2olrtluV2ou96nfZ6quv0/XsyWFQicrEuPh/to1Y8zbbPPN4p5wPu6ZRivjkKGo/FMkzD0zgmgtnKEsD6TMRY10kNxvv/0aBnHbHP045/mx/PWuQl9DVv81r35N5IUpD3lgXOUUVobf/ZwQP/KII+OAUVyERjXXV/XKCfQQB63qaNeQOYlhVpRBgwms0g6T0CA0lSUplaHcbr3t1pi/KE2aM6fR3jIVXjZUoQhEQPJS067FqpCh8hy5xiqJj/kN779OYFIFTRmH31WFOQGIoSyv5tadfp7ds6DxCcSscAjPvqcnlJX3o7iMWz5dX2vPUeKodA/XuL2z3fbbhSHiHlFvvxqF3Bvv3tMTyicjLtWoR+JMskTT/vYK/qjJRmYitK7U09zyes0J483ljFQV2hRtcktP2XqrJ5QTTjihHH744fE9z1ZaOBE8BA2lVTfYqo11qkRQ1jI5Ayhz1Rq8WUYoHoJQ1JNqqRVXdOzrAfYcDJQ7wBtFniQ4S4NIpxatSZBfIuCHFi8uM2bOLAsXzC9DQ4tjDpKAxn2BSUV6cDsA3GbVhP3tXtZEBIyRwcgVOUiQKY6MqIOPToSDjZbFKlCCVa8O2iV3ugp94gVtV6FP/JxO6B0JMQcEOE6bwUSQZk01JQ4g5dBFKLivL3oxQ26z/NsdmhFrTSf0LVbczaph6qrA98QEtlW9ZaAz4Ut/brr5phiYPHqi2zHz8dQJoyRyqeZlk/hlww03jDa2Rx11VNlhhx3KTjvtFGC6zF8Gp3tf7b7NrG0j0bKmYeAe4ZEtWBCkImrthdD1tAaOE50J3ve60DZe/0+PPQTrgvkhnI2PQbDrbrvGOxPIWebYcnXGWX/f6YpnOD3CsCNVZVTGFMxk8+eVB2c9VC686KIAuwmxJzua+wkxU3RrTZsWZ2M+xd7TE8rM3M6dM6e8+ogjywnHvyOMnapxNuL8dPiCbfkg6mHuBENmH3NeORT+17/+9ejKl2DYVMq5p73PwsWLwkMfrOfAk0Qm+xkw6rbYYotIGTFu4AEYf5QtI+fiiy4MlPvihYuWM6LsbZ3YyBX5cXz1wZ1Q4aFnaKoowa6XRkSW9ElvuDzT8zwfjsF9wghbnaJDHa7jmvKxrkJfA1aKcHGA5bagW3kaQq/CrYR4dvoivCG4n/zkJ0c+HbDF4SHwGznGvt7Gzx7VOaxKCFu4MLnRCRvRC94Fj05oloJEhkFJJnqcYuQZpbK3TTIvmHnsaKW5dEkw91kb4W0hxW233bbhpaeXHUq2zkK3XB6+Dfd3NRRPCEbVwowZwQcvDIs+FmNclrIR0Ama847GZeyELM8MOFDYE2fBnnvuGZGBBt9/vFzTQZhAUNdwR6yZWKm6X7P2Po0UIV5eLGWCv//3V/yhfPXrXyt/v/HG8sB998VjejStEdKul3H5O1ne/Fxo3We3f8pTykc+/OHy7L33KevMmBnvz8iN0HO9Gc9EeOgxkMpcer/MVQthWzeGt3filTu3ALDGmpEi7+2isFOhR1qnn8HYWzRoyfO90UYbBZsdIK3cNiNzgw3Wjxr8yZMHGktxyy23l89+5ozy+c9/Ltr/chDsfdgcPSPyfvvuu29EthqESMtKRLWk/3jncudRcbNgfhgfWVnAqMi2wdo948gPAOeUyQHW9R6rRbpnDZD/oxliV6GPZrZW0WcTdKUZxI9//OMQ3AnkIhAcIoeeJ5eIVs075I432nijGHU1XLYcyGgVvdNEP3Y070ShEkpINDDy/fKXvwzlrr6Xh+R3CSTKsrUUrhk2TwSxdeCFBMiory+ULqIaNbny7rjWM5TaDKhrMI21AIJV5yejEJm3ZNQBSuGDv+vuu5ZrSZkeHWEqr268UMe8+QxDI7AhjAnXaqh7OaW+kjz0fM/02iKNUE9ZpDGU84cHH6PeJZdcEnny2+64vWGIDFL29bVAqqJsK4lL5s6eXfzeZV0BHYXYt9h889LXo599LYydEZGsKJgoPvwqtiKNwWrVwW233hYldc5rMhwaA8Ms0wTZTtd+jL04tLjOADcYZWtwHt4LA9ymm24SnQKz0tK7LVhQM1YiYtTXF3vh97/733LwwQeVZZX+Be6dOXrpGhEPxuPuu+/eiDgJlyORgdeptkTN9E/uO6lB5aC8fNGsXMcJM5QmWog8Cu7XVeir+SKmp0aYA6kIcxHWvC0K/pxzzonGI5iuHKT03AlyRBFvfetbazzfPLCqkF6N8qfjXYL06lJYVRVTggNTmFTpOjPE6vsEKFQ54QWAxgNU5iQEH4qgziQWoU69ypctbTRPqSJ6MyRvznlLFDvlCTHsIqRFC6pKK704Y0jFkiHWBBZFfn+gv1FKpM2uvLhSJpSbSZyTCH7CVKid58WLz1ay7s9LVav+kpe8JMKireYtx7SigZNmV1vaTCVlK1B96hmrjCvrwUtEk6tLXZSMRTqjBFHK7LlzalUd9TKtBp5g0SJauoHq5rFCsGNXjE5qpadMBvSq10svtw8n6Hzk+c09mt4/JU9Z6hvuTDNU0iDJnHl6ypnfjgjFpElRympdMcFttdUTIu2jre76669b5s+vpWACwNbXF0Z+7d/Lh2DU7KsOOPzwV5VLL7m0UeYW+ITe3gZWwz4//FWHN/qW21+889122y1SGlJ+9lfOv3B+ls4J8Su9VHlTrapYjp56TcfwjFd4TfD3uwp9gid0om+XOXDKh7IB3CHoAJ0uvfTSyGFl7+bk+jaGpD+VW5Q/XX+D9R/2xuqH6FFdp14xXlJhNzjOK8I6Q6A8twQYUqzASLxA3gXFTtkTZoRjtfSNwEwCDb9Pms30oghleUzheGj1p+781Eh5UPyMjEd4Ky0USRUHIX2QYCORAdEFSGNjdE+KisKuUt4mXXCW6AmPbvX4rSIM+rrXHdVQ6HVSvYnewsPeb2ipMqzaRxCMYT674YYbQnkLPYucUOrJjsj4yDrqUHRLa0CtjKQkl3kV2c74VTKFDVAIunY+8J4vKpMmDZbFCxc3DKzqekyEJ1k9Y1Xcyh233xHllHj4pXyyhW4V9Jbn2Z5LbEYSC2335O3K85///HLCO0+MCgZrnFgKRDquxYuVrtXSD4ymGpPcYPzfu7Py7R/heXvfPRDteB6lbH8xPs3t7373u7LlllsUhhaZA6fj94MDA1EpYE+lYk/lLkoopeW5MCCtODdW6mZ7DDysq9DXgEXObl2seZYx4YYRTN9hQk2tNWWf7QuzXE04bPvttg/vRklbWt48+SybSWXUkhbU3IyWGW0NmM/RDFEXKfNurpF6UDI8pMif173CBMDxTgjcamc8YUufhz7f9knblle/+tVRW77l47cMZZ7h3QjlN+VuO1EojINrr702KhuQdmT/dGNJJLxnENhJOuQz/i23/J73/HN5zWteW9Zdb2ZZvAgVaF+s+by5C8qUKdjGHp6tBlmePdGOQawVHetSvAhL6w2EavdbMrQsSs5mz51bbrr55nLFFVdEykOJlogDxWKcFMq8ObXuZ5MrtKX+r0vYkqFFZVkd+V3FNng/3xWCNt84BbJ5UdZBT1SFRxpcvFB7IpvvxKDr85fK1rNFGayVKAmlKJoCiJmGl69RqhQhxSplItoSNMALFkT4W6dFivgRkZ5ONzfsRsGkOKu88lWHR2VA7pM0XBvlbf39BWnVq171qsbzGbhDi3VyGwoMQrYqVj1S48+fHKkR+fwq9uSxLk86XZ6xfq6r0Mc6cyvre3XQlMchSnFA1CfLSeGj5n0QgkmgIqSbHbsIAJ6nUCN+80Bur1Xjfc52rY3XaMXz3VXojenhXQg1yrH/+te/DmH1m9/+pvF7Apmn5NLhzUW4Zd14crBbE2xcWMgOP+Lwh9cC2riu4K3RXXfe1cA/DLfVokf21KlBnAMZLQSv4Uj2hWdgAE8GO9qSoQYzHuEtbPuErbYu//APh0bHPp3nnvCEJzTKvaZCNgcYcHkFvqyuoLOqIvK1NZbPmg5bWvMI/T7L7Ah5e1P+3xzyTm+97bZy5R//WObOmxdGT1DbLl4cD+yrR0wWLVhQ1p4xI/b0g/fX5pVit6/RnA4O9EX5lXcMboYHH4x0yEEHHhSh6Oc973kNNH810lGlWh7XUV5WA6s1A7yqJD5ZLkqpM1YoRznz4EOYNzdKC72fEHxSpmZdeLIcZlpEaB3I7HFbPm58ZV91hc6LP/2Mz4THnVGdZBfMdI//Y847/fRTy3nnXRDzGrn2+cole8raU6fFvMOPWEN7HdMig2WDDTao76FuV7Vx7bMOv9xV6B1O1Cr7WB0h6wARHHKxBDbvite49TZbRyiLhwPoc9mvL4uhZh/wzKO+95/fG6FZVn+VnWy5vHr1JVcyKGqVze8IDyaY0wNPD5qA5rULy0ONa10JnCbPTmma86z5TXCdtSMYM2S681N3DgwEmllCj0II5VwnrQHI6sRDN/wkqiGAlTeqXxZKpSR4SomqTupbSoIBwhCYDRy49oxGikbuX9kSmk5/4ADcw/sQ2P7mSWbYP2rfh4biGYQ5wc67ppx4eOr/VRRAQzOIIv9bR2svxbW+bFnxdyqPTH1k6iK7zXnPbGvaqMUP5rcFZfq0aXFPn2XwqnnGE2Be0wvnPQd4VN3/BCP4q7TNuZ1y7ZIHwVyr1+ZZAzMK/cO+ACuaw2iWUpbF3sl0QbUckbEoPK8c1RwFKVI9fD6ms1NX6AyFa6+7vhxwwAGxPtY1iHfq0YHEjIgMXn75r8sRR7ymnP2tb0Xp3xyRg8GBMlTvYpeofXvIOypT63rnY1qdMX+pq9DHPHUr74uJAHaI99577/DIeWCEtlA6gcqru/CCCwMEx1tzEB1KByrrk3npPJZkpqq5U/X36HroIy5oKoVq5zbze/nll0dzHMAmykzqg2KnNDOlEaHYtdaKtSDIXdriAqYh7yAMq+vSKTVrdupzP+kBz6BEeYFQ05RpI61Sx1YkUrrmkdX4wCn/LJUyVvunUcdf7xSXxkmmG6q/TwWcv8uSJd6yK2v7s/sXBYy6VA11kMMsW9YgQHGPpXWAoO9OqhOmCE9LtPcPDtaIVZQ+DfRFSF4DFVS3PEPea9IfZ9vcqvJrLk8bceE7+IAzaj4zApb1586md4MLQA6k0xjlHmVgdQpWRC6wFqkQ0xCLHPXgYJxxe4SRkmFx7+V3Y0bi1xV6ABKXlSLfDXxoHXMNjSdLXtdZZ53Y5/L2DFnRkPnz5kZzFwo9uOUHBiLi8LrXvi4InLKpkOmLNOBjPH3XwTYa90e6Cn3cU7jib5AgKofCoZbvYrELueuwBlwFve1AobuE5L3xphtDYag/zs5iBAVvUpjeAQwh11Xowy4gr5mHupzgrOSVCT9eJ0UtlEyJ8pL9LBnKkgoz+bXTU5dr9zuoawJQyNtzrKVndpof1Y+agVf9vJC9/aGuWb6TYndP625c9hJvW30ygFTiLpRDYSTzWUonu9Ml+jk9riTbSWMhv5+GgL/9IdTjfZfU2oCm4jfp6aHndGYkpGqApHGRCt/3EjgG27nTjk8pRx5+eOR3lWgmKU8CHIebw4lkKqsSyGR5YuIibrj+hmBdyzbISTucOfHEOkTJ3kCNyjfb44o4SKUAwdpT665XA/WN+6oodH3U3/WudwfxkDXPtc4IQa7LJz/5yXL88cfHng0waCjoZWWgrz/2iWiDd2DY4sTP94qxdpX5uJeskxt0FXons7SKP5N1rA4YpC4CChYyBPu+z903RifsHrXH06aWD7z/A+GhYXvK0Cprn3DV85vS1484wpFdhd7R6rakym2au0TTM5oo9gsvvHA5LzeUWF2pxZppFIINbslQQe2rLDE99bYMY61GW0HG8+wjbN3fF2h6hDnSApjxUN4yIii7ZJijVPt6+xv0t/ZQeuLBUFfnvk/CkFTUOYwstUuFnsogFbdQcrX+OT8Xnh8PW5+BenvNNBLyM54R968j86bPqAGu3HufffYpL37xi8uLX3RwmTl9RhitzSC3XLPMS4f6qYAPW4XKO9oMTR9q0PrWQY1Vxrmr/1TDtwBTGncC3NIwsRaMscRdyKf7t3USbZAvtwaqVFyiMPgTnNvYSyOx67V7oUrIfeGioaDMVeaaVRv2YebDk+MdIdFPfvzjYh3CiJ08KRT6wvkLYv4ZKqIkcByAgRNpMI1lXR6L33nMK3Sb1h85P9zXDqNLrk0ZRl4ARJRibtKZM2qlIjxlBzLLZlbEJsocKQXg0H3uc58L4QDZjEyiGurDKMa7Et5DIOLQe6/syMYDe9mhLwuPMPOhLS3obg59uaV8BM96hQwmytWEHjFu6V8+da3Ca5YSUYcLCBVpkSlTYq9l+ViGNoUzhepR+wJLEaYBgtJdbIQrlYd9SXlm2D4Ff6YJlOC598UXXxyC11hq5XfCob2NEHsq7PTKvE9eqZhTWSdQK73yLOerKv3mrnCp8GvEKrUwLMWe381npPK1R4Hp1DxvvMkmEfI99NBDA+i5wfrrhUJRT57GUhoYadQ0T1+V3GeiFHoVYOespkGUrH44DbRlFTGzRqpPKG7roOacnAnDrk7zS54k+A2eIedGJK7aL2AkCuFht05FoS9ZWsIBeNe73tWIDAS6ftas8LKT9Y0TIeKX5FW6tQHFLZg/P97H76H3kdysPX3tkRX6MLX+9l1iMshdMixlb2A4Bmrldy7RgarcJpsZQeYxutiN4zIGBhYsjTE4V8nQ6B2t3UQ9axzDfPiMLmOiP0Yvm+bWW28tV19zdbnm6msiTA1JzguwSP6E4AmmpQWxmR066GVha4jgnXfZuTxxmyc26ltXxFRmPtWGFvY65ZRTQjBQ2sLrAXQbHIgNn8qCZ0aZOGCsZ4fCwUwEvBAlSzppJbtla61XLoQm4pFKyLBZEWRZYdWzJIStCwCj/tKiItXyMUI/SWaiG9aypWWD9TeICIzPMyirnl7bfdUO4FUxOLJRhj0Mnc8gVOcdddzx/ZrnmvvD50QNCKtmDzy96FS4SVizHPgpc6b18HjOS3NYnuhhCDVsR3zudZKXyKPX/6gKQNAj3STClB5jdgvr762d0SCcqRhBqfDMY7xbf19wMbjCs50A8pjluByWqe9eGCmwv//t79G69Rvf+EbIEbImaVUZU5SluWSwZCWEqIWz+s53vjMAruEk1Luy5XjTKx+3MVJX6MoJ+wf6yic+cWrIk7zIBcoswHeDg41oUvC2z5tXpk6b1kC5rzW5ZqgCIwJkRolkhe1vuL3bLhRP1v7l//5SrrziysjZk9MUK2OX/E0aZXOm/aw5tC+AOLU+3uEpO5Sn7PCUkNNjdba80zXXXhO6QQtevR+UHHomR06KTPnwdtttF0bMxhttPOZnTZTeeEx76A5ZsoP99vLfluuuva7cfc/doSwzn4UbPYTFspqAtlkdQjmtXZ+2a9S3EjhJWDFRC1O9TzZucKgvvujiyBcStJCpUY6WHYx6ehplL4QFVC2Q3Pcv+H4cAoLaxZImUAgNBkEIkjrP+CPIZqrmXjcPNvLy1pVj1UvlfWtOIaQODa8bWirZpGil3O2xzTbdLAT6297+thq7Vp1UJBQuRPHiWj6a0qh20ms3sPRqGuQ6gwMRPZC2oWx+//s/RImZy57P0Hp631nClL+rhsWbvelU8jkWv0/PM/OxiWKvnSnhgRqYLJvhBKBwaChysLAFasiVaPJU1cgvWVIDz3HujTsY0FaxS5JnJtdD7wXKXITMuyQQMIliMmpB/sRZnD0rygkBVhHgMFwYdJ2s78gbslYFERGXpojPUDT16S1Lli6L5zL+o8Pg/PkxLsZJpmCsT4AS68DKRQsXlmnTGHyLy6R6VYcUE+KkBGqOh7iKQhfhgBf6/R9+H6kjMss+MkapxNhv5eFeFQwl1T0AkhD29o/GMGNR6NYGkBEORXTrhr/cEGDT7GzISEMYteNTdoySz2c+65ldhd7JZlyRn0mF/pOf/KQc+rJDQ2hUvQgbSnhPKFRDjGhJWr9sduxJNu+KVujVfNm111wbiFSRBFahsQtBRZgvWxL2EXxLwmr2OV4fJrHsRJWlU+uvt345+eSTow+0UpMghGjm964uQFehj7wdKwo9PUHhOoJAKY9Ux4033tig5cy2t8KxwrKuJz3xSeWMM84oLzjgBct56Q3k+2g8y8pnq+1lrTUB+YMf/LBcdNHFwcjGy0kuePsnlW8V1Z6KP0Pn1Rx5KvCqonefDNEzBhIgV5vIWsvPRYtrRCSaCmlukw1uhEt9x9/Q1K5E5FPovMuWtK0jr9KEfaLaw5wCM6cqHtR1J04hke7V6ANDjTd+z733xHpjgKRUN9l0k1DAjBwh3XFf1b1Sr5l3z6DJDb733mi/KgIC5Z4GZILzfDbXMNMw1jeiTb1AfP1l9qxZ5eT3nRy95DMSMpreCq3eMRW6FJLGR9m7wmfNMbY6/QyktQAHc27tFzLv3O+dGwbSWBW6Ej7GxEUXXVT+cMUfAg8jIlu9nAse+89/9vOuQh/3Rp2AG1QV+lV/vCqsat5AXhbMhrEpgMjy8j0/V4Ly4he9eIUq9AytJRGMg45GFDOcqAD61x133DEOKA8+Q8TJje1nIg9qnlmYhLR7BM3jgw8U+SaAGF2VWLgUOoHiEGfNbuPFuwq9s11XUerZBCa9JKx973jHO0IQpBefOfOs+bV2PAwGwIYbbdh4Ztaph2JbPNRglhtuUK16rFcb9fjuQw/ODm8IOp+BKLwoPMwLyrKzUAK9tdK25Ew3zigfqyPaM0RejU5EE5G+2ncyPE95ww1Mn7522Xnnp0Ypph7z6sYDFCjv2WKvVSNVYQ4sXfYIIFxnC7QCPlXBnPzg0h+EoYyrgOKzB1zOnDnIhibCw4xtTXywv5m3Kh6mWpI41hFX90lj/pK7vk4GdNmvLw+Fftedd4aBVY3SUNDZltW6JYAxfr5wQZk8eVLZZKONA9lOTib4NtOAYx13KnSYj0Neckh0CKx62n7PAAm2vIGHu8ghLpJqxPNgXsei0DPUzij4rx//VwATATCrz/F+yofhUp6773O7Cn2sCz2R36sq9EsuvaQ8bovHlZPff3LkYdpdNrQQzBv/8Y3lOfs+Z4Ur9AwnJn+1UCuSGD2TCT+C453vemejaUfW32buP1HVv/rVr4KUgnfoZwl0obiF1/DBC+EnsIrnkQQWXYU+yl1XV+i+lYAm62ENpUe+/rWvRxkTTwegZ/PNNg8EOgXKqDLvvOUTTzgxGncItVfr0kcLhiLI49mDgw2jL0PpmMLWmlpjD5wze15wGCi/I6AZjUKdPM0kc0nvO732Wh6+VqKWveT9rLp35Bt1nVNPLQe+/fbbRw/5LbbYvKynDKuF8vaOzmcaEBnyryLZVxeFnqHxBmBtYCCY8Ah8lSjyv8oGKXQ5Xe8uVYckKrjS6wQxDDbzmp75RLxf7pXs2NgIu9dz6EBtH/jgR8qHPvShWMNUmlm+Vk29kBn2QYxx7bXL3DmzI/Xx6U+dGimibPHrM+EMjOOqKvRf/PIX4ZGbM/uh3SW15XNAiAcecOCYFbpn2/vnfPecMC6dwapOICMZGn7OEFujFXqi/qD9CCN/Y57q5LIY8s+8QqxbLHcKxX1YdsF5XSGUcE8hQGQNzajyREFW0enuE2jiynfSqsqaWgAZn3Ohi7T5cGH/7+/+t1x55ZWRs1NrmTSe1fey4Qk7YXi9g3kVezxzjxibq908eG8AIwc13yDfH5kAACAASURBVIN3PVxup4rylPN0b+APHo8SGLSKvL7dnr5bOf+88xvlRelhJ0iOcBWCIjRt0jf+0xtjzhfOr3UMY3UT+FOmTimnfPiUCL8b78x1ZhYNJBxoc2zO5HlzjpvXO9/R86soU+/oTyu0aPN8Veepih7N72MhS8Rr7pXqd5Jly9ia91S7fRSKrM5w1nzvTvZ03HfKlEaqxnisUYxv8VDMe4LbFi1YVEMNTxoo3z//++U753ynDC2qIeOtk0oKSj1IXgb7S19PXznlo6eUFx/y4rJ0aGmsF8VA8PPy3DvPU7uKi+Yqjvlz55d5C+Y1ztnSoVrDGeHfdddbJ5QOLpi5c+eVOXNml2uvva7ccedt5c477gxQ0uxZc+P9IOnUL1MYNeXdE92/dC9zj8lrTYn7agKDTSzq6gcGQkDOnFljpgujst6DXO581pxZMR/xXmtPL9NnTi9rTV4r9mL1vJgvQtc8PDT7oajbb7UvrY0SL3vJ37ALrlb7qNO1rt4PstvevPeee8vQ0qGQhcYVueehxSFf/F5dv/lV/eC9KMMAl82fH+M2t4mh8P/+3v74nlK1SKcN9MdeSt73KtLaeSOLnNOoSOgpy81Hytxpa02rha17S8yxZjAod2+99bZID/zt7zc26s+rMpjy7lcCGcQ/Zqm2P+3XeXPnlB13fEq55KKLy6abbRoKXTrvnrvvifc3L9W9Vp3jIKKpz08zWjzP+7XXXRuGZUaNhL0p0CpPQd7TXMITnfKRU0Im7rP3PmX7HbaPsbaSFSlfWu0r4DfhdgBSYf1qSN86SakAJu+w/Q5ln2fvE7l6PTOacVR59lKu2KfBaDi0OPZkykr6LffSWPL91XkdFSjOAIEDIA91CFKOc+ddd9Y4mIdqPYXbXSxrgg+SF5jAZnXgLASgEDQw78BhqNb8+g7rCFgI2IF1u+2224aSAZYQHrzx7zfGOILHeenSODxBXbnRxo2yBQpdOIZy4/0QnDZSUGMuWBjsXX7PymN5qR2NJiaVy/sec8wxgRB2fx4HgereIWj1Jq8DjKrfY4HLV2++xebxHbnvp+3ytLhH85XCyqb683V/DgOCVy2/ajMlsEYY3fOM/4QTTygv2O8FQawhNSA0yhIXshPaNbfXXHdN+csNfylXXXlV0MNmz2PPDxKOxUui5OnVR7466Ei9l89cc801YfAYw22331YAfoxhuU3U2xPGGYFlU1sr+aZtnrhNefK2Tw6hZG2Fdb2Pecx1qO4bAp7A5M35vuoBh8n3rfNVV10ViFfvI/do73guge87ADF52Ckf6+m5xmsfmW/eMDIeKFiH0PWnP/2p5b1brWX1vc0xBeWdMX1lSBnzl30U6PWlSwtgJe81/3aY11t/vXL9n68v//fX/6uFz/v6S29/byg4QtkaUpY8OnvOO+rdfsutt4THFy1z+/sb58l8AZJJv6RgCWDP9TeUP179x0ecE0K7Jqz7Y27yjPnbe/nubbfdXu64ozaH0aijno81VtSfG264QZRiBXZjybJQJHfedUecw6H6HgkQXVSn1crwzJdzaa0SCU3g3X7H7aEI7LlcU+kv72Wd9Jg3F+bE3rnqT1c1KlPQylKkPOW8jAnRiZTFlo/bMmQGIKv5hZ5u3kedrrWxO2P+yPlT1s4FeWgtpbWcEfPlfY0BPsXYjeFJ2z4pxkGA33TjTUWq7/obajIMbwRlTV5Yh0023iSa+Cg55XhY95S5CVyTpsg1sD4AdsCwxqBSwdqSPZttvll8zkXGOj/mTVrAn56oFOgJshgirDcAkhgDa3/n1dtbw+osXjRU1lprSjn11E+Vo177ujAWnLk4S1deVf729+XPaXV+fd85dd4ZI8hynEvzAjG+xeO2iHX609V/CiIsvROAl8ljSlb3yGpFifMtlfX6o14fGAR6wnz7jD3VSlaQw9V95f3oEE7d5b+9vFx22WXlec9/XoCKyUKXc8D4QcCjNayxcupgPoT4s0QuZbj94PylrnRmyWznzr6RdmIIGYt7kZVwXOMptRuVQs9QxM9+/rNYOBsiuyJVy1naKfUQ2NOn1ziiN9wokLpeEADBIWVx24TVq/od4BETKL9oLBb3yquujLAghZrhIFYOD9ukp1KmtCHYGQLhEfX0hoWUZVuR65o9pxDGGSZt9R42okPi/kFm0dMTh5eyrdbsVr8bvcqnTY3FEnKkpA558SGPyO8wjCjOP/7pj+UPv/9DbGjKi4CMUqK6EDaGRKB6DoEFKAc88rRdnxYgG5fSGYAOPO9XXHlFNPxQS+k5iViNDzrAQqdYn/oHYoMe9bqjwir3PZucIHEwfC/z89V3TJAUL5mhRBgTeAwXB4xB4nAqAaGU8p2q+8Y9rId1c7gdEjkyCsoB830GZXKCZ1iQwvcdByRLmgg0z/SuGUpMZKqQ7/Of9/zYR96HF9Dq3u32cUNp9PQ0cr4UOkFlbuwHz20YPk0gtvRUeWqEdPAbRHlcDWUeSxJrUotFMwC3336H8Jh9ntLIkqI8T3k2rF2Cd3yGEaUy4so/1s6Jc5PnJN8jz1jwuFO0AwNRH+05+axkZ/OdXKeZM9cp6667TuntRWKzNAxl92+3Ryj1wUmT4jvWNKlPjYew5Ek1rylhh0dcs5Wn7vTUmB9K8NIfXFqu+MMVcV7syxSU1TVLOaC8yF5UxuT+IlzN+6jTtQ4hvOmmcXal6Jx55a6UovMlcpJGt3sylik7SpmC5pDsutuu5cnbPbncd8995Zf//cs4Y9W1Mb/2BhnJCVCh4uwzHFLmeob72vdZXktpWgOyMNfAWrqX82jOySvzTdFxpMjvh9e21kAl6AF6YB7I4tqezk573slnli7tKU972i7le9/7z7Lh+hvEWlLieqtrWtTJ/CbIrjrGcNq23yEMe4qQ7GHM24dkXivZk2MiOziMHBvOIlneal/5DEMJmJl82WXnXWL5rUM0XfrNb8KJ4QxZ36qMSuCnc8eo22WXXYIbQdidXnPmrBFnkwy316TTzHOmreIM9fSGQes+jDf7k7x7xh7PGFcZ9KgU+s233FwuuvCiKINCR9jKwxzpYPi9zYa5CpmB8DYUeaMeus0NKExhZlY4UJiDfMEFF5SPfuyjoTBaXZSGA+TS+pJgbL5sEMLc5xyOTi8H0GLadA55J5dDCE0s/wLVuvvTd2+E3VOZA9uxSNXGszLf/va3h+fFgMj0gQ3mXowTmx0wQ9Rku+23K8965rMi5DTQNxDKXO6cgUAoijqYq6AJrQNJvL+D4sBo9sLK9TvEHdi4rvvzdYHw5yG1CnVV39uY3MuG/tEPf1S+cOYXIl9KkBK4DIszv3jmI9CirdbEQXjfv76vvOjFL4oxX3LxJfF+UgKER6vvUPrYtd72trdFd6jmCIvvGIf5ImAdREpEz+bh7t3J2toPwIWQvq2e2+oezgE0uzVwDprfy88JFyG9bbd9cvnwhz/0CBBQnqdzzjknwI/as5ovyoxy/cEPfxAlarjA252THJv9dMghh4SHp5zx5S9/+XLo4lbvQPDJV5797bNjz4y0R/IeoieATtZKRKjdmhLop336tPKqw18VYVTXT3/20/Lts79d3nD0G0bMq/q8vY1MSfTC/txr773a7qNO1tr8AJkmUQy5qPGRdWK0U7Q5D85ERDZvuCH2HSOErHGeRBsu+81lwS3Ram0oAWuQXdgomypoN8caa3DggeXss9uvQcpc3BNkN3nQvFbOBu/THqbBr7n66lA0zReDmjI77LBXlQ9/+INlw/U3DGyG/fets7/V8VnKigeKjuPy4x//uJx55plR2824tG7mlaPS6b5i8O61517l7ce9fUz76jvf/k553VGvi7WsguBa7YvYVy97WQCKD3/V4RElpJfIXDqFDPczZ6mV3M2oi3X9wv/7QnxGCdxzn/fcMGrG4qmPSqFndylQ/gsuvCC8qLFcNjiOafSYQhhYkUbKHfgOA4DCI9TldwkqSoPCa3WxsGw8h8AEtzoMvCn1wUgRHMZOL6FjAoIg7/R7rD1jJozedMybQkBZND8X7vnZT38WCp+liKABCEQ0YKTLxlBCB/TGyNh1l11LT19P9JemGB1iwnMko4mhQBkrrTrttNMiNSJk+JnPfiYiIwm0G2k8fk8ZMTYIbO/AC2D8MKx4XSNdwusQwC88+IUxz/Jnog9Ke1ptdPeH0iYAKWiKqRWAxh5231ce9soQyoTxmV84c9h7jzRWv7cfzDNwUYboRvoeI1UuTj31v/zLe8OTar6EGgk4a4cQBsaj+aw4G1/60pfCI/inN/1Tw1AkeCl6gn64c5LPdB+gIkaG/dfqWc3js++UB3kOA6nTPeK9eEgML3X3rd7dmhKO7z/5/eXofzw6AKjOilzpN775jZg7CPmRnsljfelLXhpRMh6WcTrvYxGY3t/YCV6KmzMiLEtwV8PArdbeOfU+3nm7J28XRgzw3FlfPaulDGN8WDvskAnGbXV2OlkDa+tM26PuSbY0z5v5VncNHe5yX8q0+RKt23HHnQLY+frXH1W23mrrcDDgkCjk4c7pcGfCO4p0YL8UUZU+YAR1ssZ5X2tjzNZkrPtKypUz09G+eulLAyfy5re8OYwQgOkf/uCH5Xe//13oNnPZylitzoP3ZpRJraWjMVaE/qgUOgH9b5/7twhLUDwEzVguXhGPITeXwQ+HXvQMm5tX7w9hTFl/9z+/G8KbZ9Dq4gVQSieddFJ4ma08J58hWCAjWyn8du9nASgalqUQXCeXd4AmB6p421vfVvbff/8QKhkalQcCXPv0aZ+ODTXSnDRvCsqbccSqthnl4E87/bRR30v6w2Fw8Fmpyqc6WaPmOWCBA5cc9/bjwsKWJ4X8Ha6KIO9BQT73uc+N8P8ez9ijfO/c70WIXAvJKh9Aft6zjNP7M2RaCSICixdAQOoIpdMZAcCg2/0Zu4fx0akybn5X+4HAVH3QacSG54Wdy4FmCLQCYvoM5jgGsHG++c1vfoTX7DN+L0IBGU9YU/qMFeQmCEOGOyf5LhQOOmFlOpSmUp2R9qDSIWvk8wykkT5fXV+GuKiRSo12ayod8u53vTv6x1tbYdQvnvnFABR28k6eZ34YKCJjsAkvfNELI/I11rXmbTOcvS/jZzSRSvuUU3LsW46NsDKPkpHfSoYxsEXrGCD+LVohD998dbIG5oABxIlyrlW0tForMl4+12WcDPnmy9lk0Ch1e8tbji071lMZ0gefOvVTw57TkeSks0COCYUz3kQTRiN7jG1l7yvO4puPeXNEVFU1APGZB3PX6Xnw3taXgfjMPZ4ZvCgiDaMlLBuVQp8oD51nIsxECPH2WWAjWbcOAu+OohE+kwvWLpSlzvtsdVG2PHQbWGik2eLKA0MA8kw79bQ9i2KycXjorPNOrnYeOk+KkURI8Sw1OOg0bFt9rmgD9i8etvnkhRx11FGjvpd5gZGQ0wFoOv/88+OAdbo5q2MSnmQwmXvhcDWirRRX8/yZEwaTFALjhjB+1p7Pin7Srb5vf3h3HgLDqJWQZUiaG8YoRSLvBbgyER46QUhpMFQ7VejOAe4D+6KdQvde5l/kgUAWmm+OtEgt8awv+9Vl5cR3nhj4gFToQnn2/3DnpJVRJNpBkYx0LhlsFLpntIuKtDobDCngJoqaQm+3psbhzPscXAdD/ozPnBEcEARnq5Bw8/MYKhwBa29tyILxeOgiTdJ3DCiKfaQ5ah6P0LaGOeSfPWl928kwDofyNueIopPCar46WQN7RPja+eBUtDO+fI7zI/TOWxdObr7sdTLzgAMOKscff1zZ6Sk7hof+45/+uHzqk58a9px2IielB0SjjJfRNhpDcVXsK2upjJmB5hxYL9GL0RqM5pCO+8iHPxLGNHnZTGYz0vyNSqFPZA6dZSsnbtPI54x0UTLCVZSdBWbRyOcPJ6goWwrdQaAcmi8eM2+ZkKT8OxXE7gP9TSCNRqG3y6EzlL7+718PdiPv04ziHGlu8vc5R8rqCBkYAwC80Qoc92PRWx8eJ6tzNIeqOl73EXqy6XlF5rpVeLX5HQkWzxf2Izzk9wm94RQ6oS264DOt0gsOu8PG8xf2ZLDIeU1EDt0aUqrCdZ3uI4LdO4rQUOztDB3YAxEHnroGGitKods/FCjqUbl7JUIjXZ0ok1b3YEDb5wzOdkYeY6ZZoQOgnfqpU4PwQ3gTOG2ky30YzAh9hKxRJ/szUii03X3tI8rYenRinDbfxzyLIsECMeY4Ne0Uuj3iDDpD0lCtcECdrEEqdCFsEZt255mMYhgLe4uOMOpaK/TnlIMOOrAcd9zxDQ99ohS69UKYRaExPsxTp87EqthXIn72kxSM1JO1Gk36qTq/gQHYa6/4vvQiwN5I6ejq90el0JtR7pQZZKdSE14Rq6LVRWiyNCwK4JkyCmhQdYo41Duxst2X18hT3Pc5+0ZtOuDVcArdc/GVs0rlN5ovuTUAEJsniBLmzm2UzrEOfbddDpvAM/HmoF3InUIV1rUghDyvsRXKnbd/+hmnh3XmoLcL4QntEIBCdO1wA8KBDCRCA91ru+iBw2rztQsRO9gaigDv+bvdoQIMEap2+Fp9hiCxweEfzCnPeKRcvnWyFr7zne98J7wExhxPfTiFLo8sbcJTbDZizIcQIkElwuNv4UuKuIpyz4oJQsXv2uX7re1LX/rSWrOIGTWe/Ne85jWhmFspdPMpfAgAFujkddeLnC6DR656uMgFpK7DDUwlHN68JyfKQzfvUk8iKsJ/7fZY9Rx1okx41VIl1lLkyVn0N9AXQcgj7NRDV5v8iY9/ovzqsl+FUd1JuDvX3vowIpxHgnMsay1FxhHgwYqatAJOWQ9yRUg689HNsofiydA2Y6NVaNt3jN3vnS2GXas16WQNUqFLqUhNDWegM6I5AuSi0Hxrhf7skMXHH/+OUOg4FH78k5E9dOfA3Nn39kQ7414agVLj8bZL/awu+4oseckhLwmc0MWXXBzzC/TYypBjoPq99FkrOcG4p69EETlAGW0byWjN349KoTfXoTtcvF9hIQJOTrjV5fAQjF4Amb0aXIqHwhW+aT6UniMU1awo08MShl1n3XWCQ3c4hU4gEyIs8yoXcI7Rs1nG6pKfsNUTAlWpVIzhAoTlfVp5t6xqVq4w4HAK3aI4iEL5QDDqslvVoTNqCCk5KEZLKyFls9jcUMzm2n1bXdYCtoEgML+t7uVQ8ZgJUkKiFbiRQjMHvH0GRLtDRdkAc8AqUNzNXo80gLwdpKfx8/6arW3ryvCoWqKEJoOD1yuXZF2GU+gpKIR/U1BW54fCFY2h9IVu5arkp6x1tQ7dfvYsysb8yYu1uqytOdl0k03LxptsHGdAKHc4b9P7AC7a10Kn0hBy7wwDVn47b89+Y9yIIjEYVqRCtxaMb+9epTtuJ1A6USYMZ3tNnj35BZT48TgZvDAunSj0Iw4/Iio3hHX33GvPMLibv+dZruaKFeV7DD2VJaJ1FMpo1xr2g/Em/G0ftVOKWQEjRULYt1L6UkrOKflCcUo7trsAxeTY7Tkh/uarkzVIhS6yMFLEjRy0Txmf3rGVQocCP+CAA8sJJ7wjqljs0U4UOrmiGoTMsNfaGcydvNPqsq/sYek75/nnv/h5rBPHrfny7uSueW337uSYiI3UHYUOCDoa8OaoFLoBVpni1B2C+VtIQr/dpnQAeEPCRa99zWtjE//7f/x7WJu8tubDR0nIozQrGuFUVpuDRVHxWIVk2oWr5LqgSFspvwznCQGbNDSu6rYpHRznFqUdit9GMtkENMRnOzAdgJvF5hUwDhClBOHNxhuHAkuEO+DLxz7+sQhxMj7aAYQYERDaBEA7y99cOyS8WqFkxBOtNhZvMQ0Syrj5YkCIGDjQLMp2+VFzAVFK+AN4NSsbipRC51naqMLdzUYSwSpKU1XoiZkwHwA4hJrQezsP3UHI8Fyr8kPzYg2ME7CsWmFQZYq7/PLLy5e/8uXASDD42q0tDyJLVhhrLPP9nr9f0PC2U05ypSIUvJ/nPPs5Zfac2eF98YKE0ocL34ou+H4ro2kiPXTzxGjwnFZ7ZyzKhHEkPI0db9/n7hvpg/vuva82Z/vtFznyThT6y1/28gCJUUqvOOwVkQdvxprwfCnQZjwMsBT5lCVGQvWjXes9n7VnnFmGNwMLur8VEprhRXZQXFKErcLFvEvRNilH52w4hQ5rYX8wDuydsazBaBQ6YxregFJibLZT6Pvv/4LyzneeOGqFPpLs8bxOFPrqtK84Hfaw6AYa8VZRWzKVLBX1ZPS1chbIPbrnpHefFLIiHY8V4qE331ROvRPQDWuUMhdWgsJlAUIBUrRymc1hF0KFUm/Oe6fg+ulPfhrMR8LTwyl0SsCBa2UFOiSAF7zdf3rjP4VRQGiyvNsJi3x/Hp2DlV5wO6GfHjoFziPb9knbhodSZfRi2dq8QIJoZCmwdsItUdxCxBRjqytrRFmBjKXhAGQERLuNlYfKcxgu41Hownw8V0qwOS9rDgk1SrvZuxdm55UJAUPIE6DDKXSfb4cs5aExruw5hgyvolVuSrREXjvqSK++um1I17OOPOLICLva29qjjgTaSw/dQcZShdLTMwjNdl5qrrEIgKoQ89g8TxOp0HmunuNctjIsx6JM0pNi/FMS2NJUPYgO2VftjJnmHDoyJkA4IVvsiMpXmyNvIn/WtfnMpwwS3XvXu98Vnrry0NGsNXQ84iU8HPLM9myrS0SSQueNQea3UujVnPZICh1eiDFv7lqh4TtRfg2Fftrp5dzzRsbEwKyQwfZ3O4Wu9p28Gq2Hnjn6kWTPSGDL1WlfIdBCFqQWX0VOK0CcdWTAk0McwVbp0Nzz9OTr3/D68ppXv6ajtFKu0ag99OrijkWhy7eiOVT+JqzjT3NOlTXNG2/OKyVaVY4BSxPGKBu9nYfuELPgW+VpWNE8BZ6aMVG6PFqE/BQ9RdbK+k6Ajbwni4vR0E6hZw6d0BHeJcibGb1GE6oSKiMgHOB2wsQh5IVSWu1AO96BIcRDGO+h8jyWJAHWynu0Zqx9ikiItTkczrPOCECzt0U4C+3ttONOQSvJw26n0M0jpdfKePM7qGieJyV8xJFHxP5pda0ohV7NoaN95P3KofMyWOwjof/No+gRJdY8T6nQGRknHH9C2f8F+9dQ7jffHHW8w6HcGbb2Zxo3WSlhf6fhYP54ba3OUSfKpJrrdI+kt7R3eCDt0g3NCl3OVhoI+JEB3Kr0iiEmgieNVr2qRs9xxx9XDnjBAaNW6Ae/8OCgpcXBQSkpoxxOoRuneWyn0J1P68PwH85D9wx4Ae/QStZ1sgaj8dA9T6QD6BAOYKI99ImSPavTvhKNtR+cZ5E982fOnR0RSWcJex0mP/ggIfd2XjwHRxRRdOfoNxy9eit09ZcUMesVIKtVjSFgjtxmM8IylakQHQVi4girdgrd55OStLopeYUOgcPGylRDCKSnfEn6wOK0qvd0D7l95Um8mODKvuGGjidcGqGZ0cs9O809CbnKoWe5TCthYhMJJ1LWQuDtPPSJOlSiLUo0COZWXjwFoT5baRIF02z8+L3QJMBSs0dIQYtmCMdrcKI/eDuFzvpNbvLmeWHJmwvhMGsNF9AuL7WiFPpY16r6PSFikZ7msS/noZ94YpybThU6o5eSTSPBmaEUnanM/RJAFH8rPEYnyqTVu8MOMNYILemYTkLu+++3f5z3b3/n220VqrSO/Z8Mkfls+0xNPqM9c5PXXHvNqDx0Cp1wHqm6Jj30iVTo1hiuoRXYqpM1GK1CT7KqVmA9ctfajdVDnyjZszrtKx0U6TLOqVQ0D/zuu+6utSHu7W0wfXIkyaPhHEFpJY4bGb7aK/Q3vP4NwaLDwqXUAZ2ac6oQ5F68OdxTRavysJSwANq0U+gtzedSApHs2TrpYJASJSBgeP7DhU3dj2W12667RSMSyr0VqK/dc1sxeo1GofNOCEDenU0SXdDmzq01zqhzLCfqejjk9ER66O3eNX9OkADE2cRC7835bUYObwtIpjnv6Tu8agoGD/hBBx/UVqEPNw5rJEUCy/CO49/RIPRZmR56q2d1Ek2pfo9HEl27mqhvx6PQeRLuV0XcipBVPdx2mBZj60SZtHp3KRBRMJEk+6MThS5PqbzTORC6bFWKKtoDE9IcmmZ8i5h98AO1SgsGqCYtowm5r0qF7syKWrYK03ayBqNV6NaMAdEq4pV16CImYwm5r0iFvqr2lWgLh0b1in1FT1gvhjD9xllhIGcTMoDtdpHdNUqhY+jiAcsz8FZbhY6VSQlnU+jNyt6CyYOaDN7hWBS6e8tDKwWSz+Cx/fqyX0f4/n0nvy8WplV+NakRGQDCJ5q9AN11UjqT3r3ws24+ELr57p166LwPApAHwktzSHVn0qWJB0vJG7fwvrDycKHMFXmoqgKcMmBcCLXb9M1eOCWFVEXIuVmhOwwiIYw/l7VqB6AaTqHbJwwG2Iy3v+3tgbRfHTx0B156xD5sRywzksHk91WFfsI7Tij77b9fx8QyhDYjsCpchNeruWlCSMqgFclFJ8qk1Tsw2mEiYD2GiyRV69AZ0qI5P/qvHwUeo5n/3BgZ5TAXzXIlz26GMkWE7Ic1RaEPtw86WYOxKPR2z6wp9Fod+uqm0FfZvjrmzWGgMrg1ptFJL5tZmcdsH0ymccCcu1bGGadVBBb4eY0IuR/2isOCFAJSu1Vo2wspNZOLIOia80+8Bx65Noba0bHIR+uhm2CK2AIQKgS8sbD6hbUJhFYXbxhoTujOuIRVePadKvTxeugtFfqsWWEFUpy1Tkk94cETWKtaoVvLIODZcafy8U98PNDwzXgJIV9pBPPa7A1QLBCxIimsW4bXWBS6A+T+gGsAkAzFdpSKKzPkPloPvZ2AXS4/fNxxkVvuNOQuZeQarnELPgPGYqvPdKJMJspDByTU3KcdYDHR2aILjL/moQV+1gAAHoFJREFUi7DHlyAqBzdD4D7mFHqHoLiRIl5C7i94wYHlxBNHD4pbkc7EWDz0idhXsC1JN81AbdXMyv5UhgubQB61osBe40BxandTmbequfZCFCYlRQE0o1gpAN4ecgoKUrncWBQ6z9ChFtbFnauxAO+RB92uXCeBdFDNQngEXafkFg7IeHPorULu2XNb/2Bz59LXXEnPcDXRK/JQpTCAg+AxyZG2I6dhFFHkrP5mhZGbW4g0G2GMRaGndybXj8hEhGVlg+JaCchO8A6j9dCRdVDo0NgwCxTgcKC4dgDU6nOB7URPmoFm4wm5jzaHLrK31RO2qqXFnvWsljXozoI9r5KCgG2O7mXuVy7ePpo7r8bU12lFw6oMua9uHnpNoR9QTjzxhFGj3Fek7FlV+0pJLcAzkjVKm05q1fyGHKQz7L9WUcI1qmxNHadwIMVEeAvBNntKDiULh8J02FrlC+VchWF9FkPdaEFxDkcykQHJABopH6I4hDpaMZnxNoX5/F44D+BB2ctwpU0TjXLvFBTHIGEMrQxQXLOgsSEZWhSFfCXEpt7akLxqgJuFrNJDApjV2opqlDI59B8OLZMmT4rQfbsSp+FAccbIeKToAHk0i2lFoelzK8pDHwvKfTh0eXXeqx46XgXgHP2WlfqNhHLPntNq6ttd0lrYB1uRZXTioU8EGln4UX9w9d/tykoZ584wZcOgbSZ0Wa589sQT43UJ39VVoTtHIi0jUX92sgadhNzJRJHHViRc1b2xuoDiVqd9RYeoYjKH0oRK7jqlq63OrTOvmsk93nrsW4dND7Y6ryu1bI1Cp3yVfQh3yyM351RNCKEtv8Uab/aWAdp48DizCcnhGhs0I3irE5DEJRSf/CFkqvAuS6sVO5znCtl++Utfjn61FARlNJxC77QOvdMceqdla7wp77Uyytaqh4rgIQyQywC/GUeic6ULWuElhEH9nOXaqkRGSBjAiZEljdCuXjta0N55Z1syoCQlkrOWR8+OZM2HYkUpdPvtEXXo/f0F0rodW5r9LQrUCvw1kkIHIrzjrjtG5ImAtmV04SRoVaZpDIwCAKhW3RU7USYTUS/MmJu61tQ4o8e8+ZgwrJsVD6yENJ1cP/kwHHhQ6RpnYnVW6CKCzlIr2urq+neyBp3UoZs/6z1Ss6nlQHHHvyOM49GU306Uh7467StOpvNNT+BJaNfNbqSIG6C1smmVXhq+tJNT7e6zUhU6wSy3IFfdrgZ9pBcmGCkHB5dXxgtu56FDErLSWzGhpdfGsJi+9vTo3qZOuh3Vp82u3EUqQN6dEIRGHE6hV9nEXvHyV0RUgpCB6BVuoQCTWAZTXLtQorF6b+kFgk0L0FZdkHyOUlPfKLw8XAeviT5UwrrmbvPNNo/ckDn3jr/57W+i0Ye5aFcKONyaK12TYiG8KZ12Cp0g4uWbQ/ne5isjMud855zw4tqVrq1IhW7fMrQoRyQp0g0iTVgKW6USvBNQGGt/OP77qocujXTgAQdGRAMwZ6SQ+0j0yKJgKEyV0IwVFAcPg8pSn2g5bARKIjiiY6pcOmGKg0pPfE27GvSRZEdz6domG28SndtG46GvzDp0c0RBjGTQjUahUxYwSq1oa8mOZNQbbi4bHvoBdVDcKlLoq9O+AtZkHDqzokhjUejZ5RKZjCgbbBGdMVKEprpWK1WhP2P3Z4RQ/+GPfti2Bn2kQ+mlAdgIZP8erlORzam0q103N1EA4TleplDlcM0CWEwYvQDo9Of+z+/9Z6ARO2ETk7d90zFvapm3TYWOOU8nsFZRi1ToLECLjFmqVRckn/NOLOyRFPpEsTXlobr0kksjFGqNcfXPnDEzavQTxNSOo36k9WaFA/fx4CH82wH9HCSpHAepVRetKkmJA0NBtQIzrkiFXkVsJy855dSui5x3UstM+LZrAGT+qsQylOPee+4dxtQtt90yooee/eAp3FY5PR6DezKkWnU261SZVNu7InOK3tkjtNqsrhnaV0bZ+d8/PwyBdqQuw+2n5tI1whLBVacKfWUzxYmecBoQD7UyUvNdO12DkdqnimI5Z5yt4cLu41XoEyV7mhkSV+W+QlzF4RPdBXhDgtUccneeGZWtWOToMmcR3mjRwkWhZ56/3/PbYn1WCw+dYt1i8y3KT3/207Y16CMJeL9HEJLUp8N1KnIgeG0UaqswOm8buY3ON8O1FIROtAkdCN65fInnoq4crmyNV8rwEDZhDAhZChvqm7vuOus2BOj//Op/ojkL5jC12q1CbIRbJ1zuPC4erWfywsfL5W7cntuO+rUd7WjVUGmHl+hkra0RYhpkPqIy7UhIHBYpEaDLVuhRz6rSvyKYaZVHX5EKPT101jcv+tbbbi1nf+vs8rznP6+thy7tpIaesdfualboz9nnOcGT0AmT40gdCRm7BDywaKua5E6USSuj7/obro/96RwP56HnnDF65s2dVy7/38sDj4FTYLRXc+naU3d6avnKWV8ZlUJXliT1NRyb5ERxuRPw5IFIWzM74FhD7sP1Q7fW2B4BC4fj8R+vQp9ILneGaNWZWFX7CiUxR0FkTEpYBLU5hUWZW084HjKawhdlZjRzGHFuWGd7XVRuh+13GFVjFntipXro+G7XXW/daIXZrga9k0PK88sSAV5Pu9aDlBsPR6enVm1QKUllb3KzjIR27SJZrupXecYY6nTYcmhvu/22CFGNxOVOQfNutnzcllF3DFy08y47ByqSV6SDVPZ45sm2UkjVbmsXX3xxhG1bXTE3uzwt2hlCOQ/XbU1oSMqiHacwYSrUSaG367Y2nEL3/U+f9um2eIlO1poxJZzFQ1Sz3A65n7leFJqt2LQ8K5nnHJjjjzs+cvfN4awVqdAzh2597Qdelz0KkNbKUMmKD3tXqqVVjjs9dJ7+Zb+6LN7rgAPrZWsd9FrIKoN23dVG+n0nCj1zndIyUjGP3/LxRbc1+AC4ieHap+achYJZVsp9998XhlmnLZeb91i1dG2fZ+8THfg69dBhHWauM7P853f/M5optWK59LzstsYIxfjVat066bZmTewN3t9wee1O1iBz6MMp9OyciNWxHWjU+41HoTunFJ793q7To2d08k6r074SSRFJE9mwp1opdOkTe4Jj6HPJYiqiaH9z+MJ43/0ZkWZpV1o7nNz8/+3dWawdZR0A8OkKRUpJKDWCawERKZG2isuLa6KxvLgkYjTwqNHAk4igCeVJH9DIg4g+iAYRNFLcqfpgieCTSEFQQKAIYloWW7pQDW2v+f3P/R/mTr85Z04rcJCZpGl778w38/33/XteFTqFyQJRTDZqvOo4QY8ZMp836mCDcd6H9zAuALntzHT3OLSFx4sxAT/Pv1aFOmriT1a5y+Pbt0IxjAlZznQX7oc0DCL0536WXqma2HcQPAakCIuVeoJzKAHCyh7wNkEAbjwNPd6lKV15Hrq89ajoRZtCBxvC2ElrDhmwTpdz0Ju4p9QYMMKO44aQjDoP3bp5IA9Dg4FWOprwuVLo9Sp39GDcKnhoZZRGYZ038WDvvBlRJgq77bAUOPD7W2+5tbrg/AsqoeEF8xfEPOmrvjV6ljvlw8gkXEuGUJ6PTrGXTh/sInjrhZP2bB/+hg8Kr60bow4zhpcom5+1DeUYJzfqykjrmvTMD3/0w84KXbQNrK67/roo3BUWLR2NKiLh91rneFqlq8t56Ikb9TptNTNdlV8XhU5BStUx3tU6tBmQc6rcJyyKS8Mb3XtX24CnFyNdiaIdsfiIqHvQEskJq1/giY7xOcN22THLqsVHLI7pcq993WsjHc1QZfAeijJ/3j1085UxgOIzf0p5QYjmhQmzsuBLhVSIs8vBBuld8FpLPbQAQCFrfXO61Lh2jTpyhMN8G+EyKr/ZZGbGiBYcRVEEr35oodFrv39t9Atf+c0rI+RSShGME1i8WUpanhkx+bc0x6GspfZAOCsntZXOMU/vsJ4ffd97B3PE9aBLU8ihaz8UUSi1cWTbmtSHgq4SDqQu5KQo9JLi8x151jBDAi5LhST1Q1rgoHSS0XOl0NtwZz47i15YtT5+NfckLK2iG52WctiJA/Db9LtN1Ze++KVICzHoHnvisbE59AwPtykNETAhQsqlVFzaRfCW9p6empRVWzdG6bm2887dy3BQ8Ih25dlLkTP8x6DGY2iasdjVQzeQSGSNoYqvFDh2OZGuuQ+4QfcmXqLJtjqgnAkvvC/t0VYc1QUHXRQ6nlVHpDsFn7Up28NR6ONkmN+Dj9PeyIxR0cFpoyuOGBxp8ywdrUs+28+3v/Xt6kMf/lC1+szV1ZKjlgwKpZcdO6dYugucSvc8fx766auqU99waigaYYVSD7oPRFQK1Ai5Nq8hcxEse/k0lbKlK4UVodR2fjjm14srhD+J4mMkyKUTdJModPfzDHnRvFaRBnve+OuN4Y0RGsKrpRTBOCQLKWc/MYFJEfgzKv9WWhNDKfbjXRA4ctNtCrnNQ2ekCK2Nmtnv3SIFPCVGiJnepX0bFrF69epQ6KOOhEUzBIF8b1M55j6zuJEX4qCgpsH4fCt0ygSMGD0lhZ6FkEYVl/r46wr9xg03Rj2I6A8PuEtRHKVBUTNq1UnUeQAdCPeqo8BLpQ6QLsqkRGPoSvQG78nbjjoLvv48hU5olk5+sxd8TLG3RRTQK1hLseFB9NK1uBVvyvmTJ8bPqhYXmp5EbtiL4j5nSTjXXf60rfWWFy8qooBTBKaNprvgoItCF1lw+BEDA5+0Rfeea4Vej8rhDYZP157uF5KupCoc0iLqo2i5GeHwbZQ9I1104j3vfs/EOfJxOuCwFTqhzepgEZfO6vUBctCKWJwHbsgIRlIRWKr2Q3jypfKm8snN4zatR1lp4ULoWrjacugYgrDSF+jeNq+Nlz1q9GUJiDwLlv6kCl2hHm+TgkyFAtGKfQiImzfdXF3z/Wti7VGVrc1vAjdC4ic3/qRadcaqas+uPTH45utXfD0Mnq4MkfhiLFE2DB7piLZ8od8TTISiM3yzbzILshA3ImbElS6pF8TPQ2XIlcLyBDXrV7qB51DyiggB8BO+5s2WCri8H00YYCOS8JnPfias5DpdqGfg7RL0d955Z2uBnVysd53zsXOq0954WhhjKq95OJN4bfYvMlNKfdgThaqo84orrggDsBTBgAOKXE3EVd+8KvZmWuCDDzxYfe+a743kz+SR0slg9UN84KBkuIqeMPzguNQK1SaAckwrxTuJQmf88mhKdKLDI6MIDJCShy4CiE/Ij7PXnR2DhKTUuuBa2odXf/ufbq9+/oufR3Tt0vWXttJIae9g6n14X3EsuPqWkuy0HyF+F6O2LRXXBQdoRPshIwq9ldqqyBDRUffICeOTkrGibohhQ4YZfpJ96AwL3TqHwgd1WPlWDh+apFcmaQF7IelKJIUcS/g2Fbpvo8w5HlJj9EBbFGSc4m77/WEpdOErHoQNyNW1FZWxqiGZcsZQBJNimJKCZSVqT+KREHZZ/FbfgMpAyoblJufc1pbGUsfg2XbT5qkyONoqo9sAx7NAyBR681CRUcgoeejup4Ts96aNN0U6gldMCZZydPX1eVEYnwEkfGiMrVn0Qs9gREEJmwsxjsthW4uAZwD5lhXHr6j+/vDfI/3BaCrl1Erz6WOO+GwaQb5/w40bivlXeCTceMsUobxjicDRhMlfjC7GXsk7E/nRecCLIox49KWLd0T5ikCgs1Wnr5pDh34uTfDb3/y2uvUPtx50OlyuCUef/tSnIyLiu/DBmrVrohJ/Eib1rZ4lwJoGrj2hb+cfGGakRqCUW4MDwuSy9ZeFQj/n4+fEud34U3vlKP40XwGP8Fp5DXWDgQCyrugJBVmic56u8KI9lLySNl5gxNoPhS4yU8Jp6Vl5d1GckoFKOYqauSjoklHHGRAVwi/y6PAt3dAF1wwrSmzrtq3Vxps2RuudIkyGJm92nKcut6pmR0rotDecFoYJx+A7V3+nKDsVqVHi1hVBYZiXjPwuOEAj+PjKb1xZXfuDa4c1QXUYg600G1rgGaPtkowuybB0ShxBfSh8kN/B4AEjvJlFoVm/1EXJvZB0pQYKLeA39VElD53xdv1110cbsza7SWRFl/0flkLPUPENP76h+vJXvtzq5bK4CG1D8Hft3hUn9JSG1/tgViKvyfXLX/1yyKDNzciv8wyEv5pnH+e91krP2/zctlYMRkapd3kUAAk4e6DY20JhpedLOXT3YThTwyhh3t89f72nWvvmtZETlP8n8Ch3zE3xErYMEcKI18qSV92O6Qk1e7IO5rD31WtWx1rggYjSUKBUrUWwU+LrL11frTxp5bDKkmBUhdyGr9J8ekLAPuXweTK8t5LX6t2+UU/2+RecH99XwoMUCyPD/YrZSvf4HU+FQmcBUy4loU9JSuVsuGFDFNo1BzfkoBWzEnjHbd62lMvFX7g46JrQxcw8dYVQk9DS5s2b4z1CnU2D057k2M8797xq/4HBCYGlPDocMFJUuDttTeiP4N+5a2ekckbxJ2MJDOSDzUCofwPjh+ev1cZ+S3TOc5RjJ8R4mV2jShQrusBHjLmuMKMU2wxTKSfTKF0UdCmiAKYif7zQd73zXXHUJR7qguuPfPQj1Qfe/4FIQzGURdMcBS0Ssv6y9SHEGT1Zwew77BNvg5+Je7x78go/HZg5EJEt4fRShJDcZNQb43vJFy+JQrVShKYLDtAIj5dCv/q7V4cT1MSVe0TjRNo+d+HnwlsvGVohw849L1I0WQcEJvbIo56UD+AEj3NMyAx0wZnws69+7avh1L0Y6Iph9clPfDIirIG3xoArtCBFnEW+Z73lrImGxjznCh2haiHhGW2+Y3N4q7xxTAdJWdGndUr13sknnVzt3rO7uveee+OAd6cdWcO9FIyqv+XHLx96KhTNE48/ETlmQ+9drHM93MuOXRb/nzkwE0bA9h3bD3qvvFwqLgRnHTkrgKUYWVCAnkqSovS7tst9GAqROz5V6w0FgfBYt95RuvI5ArFU5Z7P+D5nvG++fXMICrmqR//xaEyxA4usmrReVs4fv/z46uRTTo5oAcL3t5PofItUAvxQYH++68/RtkWAN9eCJwKVMNI6oT9XtMX7VFjDbf04wMQXjxJutd/x4BlY2X1gLwwEY20JHIKbgPJu3+99qv4ZWfAQeHxqR+Q/0QTrnEKmUOExc+toq45H+LMWz5Uy8n/ft2vnrupf2/81pAlrwZt54OD1jre/I9IIFGTdCyGseHC/v+X38d3+j77A09qUie+W2zzzTWeGx+bdBDNjzNGJnkk6K9FDrrP06EGlu4tw37N7Txi8vt9+4XbFy1fE/tDm/X+7P9YfXjMaT6vhKXvWFaH52U9/Fvwxij8DtscsC/jOXzCYrOeAHzhIpalQZ9HiRYPv238g8PfUzqcCNwkHzyf+/A7/Uwz2ULpEDsxbgNPcu/XQJR5q4z97857k1Zzd7x0pZygB/fcuPeuON06a8zz6cI+KYq1BhC5+Y1R2xbXoVxis27aGHCPE77jzjpBnjGJ7Ryvw5fLNZAbeZ2CcseqMiB6pJ9r+5PZq082bDpKdcAM+aNWQJgodTtAVmcnQcnXBATmRfIpOre35xx97PNYiu6wv/K+91v2Mjn37Bwc95T7sAfxShpEzcsDZqeNexjCjsysfeCbk8PwFUe1tzyZNMm5ETPEvuD7y8CPDo0inla7IsdA3CxdFWpmMwgvgawwzmidfGf/oTlF0U/Z0Udjj7jksDx3hqva+7U+3hfJ5aMtDQegEIMAjAAIfkjARZeYZFu0DDz4QBGrjmNi9gHLiCScOlbUzvt3DciMsXICWwENsGJUwoAia73WfNgIXILvHegg6FHk1UOoLFi4I5ZWer5+XLvfxbrUZYCbEyHOCNMizLsXUvPI5irbUh16/nxBGyFse3BLELAIgLOmoWOvXDSVEr8VBYRcmIDBypKw1Y775tq1haN13732BI2HJtrUoc0aXtTA3Yci7/8tf/xLGgXD8ju07gtlT4QjXUuIMgHrvZEYcGCcYXejegTYUFqGunxc9ELCUxv59+wPH/3z0n8G8eSZ3KLUVK0KIUnpopS6Mci35UoZeXmCIbnyvZwiM5cctr15xwivCaGFg8pLgpK7QfTcD5u677o4ZA4a/1GkG/Xkm20zWrlkbShFsheHtlfGSwrKNHqxDwKLPEJrzqjjbXp81BWdN8PEHbxDofi+0bf5B/UKH6DmM4qXLosjqrLeeFUrNtwR/3vcsf1rHAAz8kQZV0gsDmtF99MuODuM6YYM/8I8///n3f0IBeBYvMGz1iIsI1GFe4qHEg2cXLlo4VBpPPvFkK8ysb48RcQGqefMCRujBvtE8nKABgtPFOPIt6B9OKS3KkTw6aeVJwTMiX/gW7rriOoUw3rIuI5lnev8D9we/iprVDUC4Q3cKCoNPT319GINoFT81ZWfiJuUm45H88D7v+scjA/5FV+NwUOfTE048IXCFzqzF+PB+PI6H4ANvWFe0h7xEl0GbM1V1yutPCVpMGbbydSurNW9eM5ylAeZkuehHVz6AV++Osx+WHxeynyyh9Bixvm/LQ1vmyJ42g++FpisyCq5CJ+zfHzop9NZTA70VNPCqV0YaKJyv1Ws6H7s9TonPkQUzB2ZNyUmeqt2LqP3x4WHd7x304GE4XqyyfJY+4lu8aDC7nAJ0Dy+qdG961ZDn97mm15q0duSSI8MSylnoz+x7pvheROGdeVkLw+z9997hz/ze84gWccW/y/o8nok9LVkSiKOIMIBn9j69d866TXB6DgxKk+JKoE+4svjB1d/e4V32Xl+L8K0r8uZ6zbXAHR7GrZVRDbht4otwZfnDbXM+fSqHeO+e3QFze0gYeRYclh6zNPCT+PYO++TdpofuHUctGXhdgZeZqnp679x76mvl3g3WqdNX/Z3upzAp1GaOMAX1qO9Gf/ZtjYS7vRLkia/cQwm3+S3Zl+qeiA7teyb2nnQOPkcdeVQYIww5Sl3Uwyl2u5/eXc2v5gcvoUcGEDjiGcVPF37+wlC8uR/r7tj5LH+ioWyZSR4BM9/PuKJE6vyTv0saTD6EG7wQ0al51RyYj9o7g9j3Jp7rOG0TRWFoz9KAd4a3Nm/Ak8kPTdmR/F7CP9wFfEbQaBPXzZxnk15SxiRvRUX+MUuHfOL5XKNNdiZukrfAI2Vh8kddFo7CQZ1PGVDoDMytF/zB259XBS8zBqWApETTeXA/BWWQjsJmNM9ISYOvDo+ERVc+sIfES8IZTaZhnnqlKXumla7gLSJI1SDSm/Knzs+J05LsOUQVPOexw/LQ/xcf0K/RQ6CHwGgIMBp5M8LeBIWcq2K1bY9tCyOUcqSUhC5FjNZ9cF20DArXe4aQiYKtEYZqj4MeAujM5EztoZR4Kn5Gkr55tTkRFV0wPxyZiMz011RBoFfoU4WO/mN6CBwMAcKTB86LcUk56MfXpsdrd0WujtKuqki9UPjrzl4XCt3VK/WesooQmK3D8Lt9z+yLSnhdByILjEdRELUnimOF7TN6I1LWG4jTR1O9Qp8+nPRf1EOgCIGhMK2qKBbVm64CPYtQ5ZN5VpS3CuWLLrooQpqpzHsvvSesJgQYfDxuypxHjm6cvyCMn2kc4WFFg9Ia7hvWPvRe+tQRVK/Qpw4l/Qf1EBgNAR57FnFq0VPEpD1RLt3P5eYVMPmZwrYszMsQafP/PbxfghBQ6zYzM0zFUNTqLHSqKPKjzF2MRANmzEOIjodZz7yu2F+C0JvaLfcKfWpR039YD4FBEeBBoc2ZaqjQeUvap4TY9cKrhBYmVdBmOIjJZjHgok939uRUh8CsQs9KdoagITt6yyl2KRzFb/7tNEp9+1rX0FZ46H3IfSrpqVfoU4mW/qN6CMxCILsg6wq5JoxDwC5cGG0yWkh562Zxa1ejzP2fYFa1HlcviHvSmqWD8NBnC9uE3nVHqM1wZeqGh26ksDHH6bEPJ+L1RuLU0VKv0KcOJf0H9RB4FgJRTVyqUJ9V9Dn4Q/5TSFQ/t17onEhFoRsGoh2I0HZ/r9x7CmPYoQWtZmYSmHvBOxduz95+7WciPQbF5DTOnDkg4mMQUQ4e6iE6HRDoFfp04KH/ih4CZQiUPPTanYbHmI6WlfBajChsPbD6eBkDFDqh7R4efSr0LIjqQf8ShEAth44mjFbWf64Og3GY/ecUudG4zdkb2UaZUwZfghCcyi33Cn0q0dJ/VA+B7hDgKcl5qkLmeal613ZE2JqYxsuqF8TVw6y9QO4O5/+rO1Ohz59X3fbH2+KMBCOisyvC8C2jiSl5J8oNjcEFg6maYRT26ZupI4leoU8dSvoP6iEwGQTqFcc8c5PJXNu2bouRnkWlPcbzn+wL+rtfdBCYVehqLy6//PI4vleonWduLLHRya959WsGh+68/W21HNAgv06h98Nlpg/r/wViUucVlMsJ9A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data:image/png;base64,iVBORw0KGgoAAAANSUhEUgAAAfQAAAF3CAYAAABT8rn8AAAgAElEQVR4XuydB5QUVdbHX09ODDkjoogIYgJzAhMIinHNioK4umbdT3Fd06455zWuOWHYXQPGXXMOYAQDBkDJaQYmh/7O71bd4k3TMx2mZ6YHX50zZ3qmK7y6r+r9b/zfUH1tfTiUETJs9XX1pq6uzmRkZJjMzExjvH+7zUnASaAZEgjXh01tbW3D9ypsTDgcNvLu2Z8jrsOx+n4GX4WNqa+vl+N5V3Wz99N3OSsrS67NvtnZ2cG5ysvKTVlZmXnvvffM888/b1544QWzZOkSk5uTa3JycuQYrsFPKBSS9aCmpib4rrqm2nTt1s0sX77cZGZlGa7D94yHH9YR/s7Ly5PjZX3xzyf3HQqZjFBI/me4x1BIzsF3HMdv/uZ7rq2f+Y6tQ4cOpmPHjmbjjTc2PXr0MMOGDTMjRoyQv7t27Srj5DhkUl1VbXJyc0xtjTcHGZkZstZxzbVk24x5doc6CbS1BEIAOi+fvrj64imo8/C7zUnASSA5CVRVVpncvNyoBwMqjb5fYSOgKoq1vwFybNGACLDie/aPPCdKQUVFhVm2bJn58ccfzQcffGDefPNN8/XXX8v/Kysr5f0H8PldUVkh18nLzQuuz//ZL2zCAvrFxcVmMQpAbi76iIzJHl9VZaXp3qOH7Ldq1Sr5AYwZHz/cW011tSkoKDA1VdVyXUBbQT1yPVLlRZUC1if2ra6uFvDm+mXlZTLuTQZvYvbff3+z1157maFDh5pevXsZFJiCwgL5Hllx/bz8vOQm1R3lJJCmEgiF68PhivIKedl4OfUlAeT57B76NJ05N6x2IQHerfz8fPF21dV6ijPAqd4vrEcFMd45gCk7J9u7Nw+/vY/hcACYCur8BtD0b86N1b148WIzf/58sZ6nT59ufv31V/Ptt9+auXPnCrDaYFlVXSXHZ2dlB1Z4XX2d/M24S1eVCoCzNgDOWMNbbbWV2Xnnnc2//vNv8/rrr5sqfwzqDeD+ysvKzJi99zZPPPGEWbFihfnpp59kLJ988omZOXOmWbBggakoL5fxh8Im8DSo54FzANQoHKqoqJwAY5WV/k8BHvmxlqmHYfDgweaKK64wI0eOFG8BPyr71atWm6IORe3iOXKDdBKIRwKh8tXl4SVLloj2jRuLF4lFgReNzwM2GBDPedw+TgJOAk1JoAm3uh6GxS6WanaW/AsFQIFLLWAAbunSpQLYACVgvWjRIgHMn3/+WcC8tLTUVFVVBW5+zsGPbUErcBYWFsp3uj/AjSubH8AP4N5www3NpptuaoYMGWLYv1OnTgLAe48ba959990A0DmW83AcgPr3v//dnHrqqcE41P3OGGfNmmV+/ukn89prr5k5P/9iZs+ebVauXBm41wFl3PoZIS/8B7jbrnw+8z/WrZpazw3PlpWZ5SlMvhLEeJctX2YOOvAgc95555mtt9naLFm8xHTv0d09r04C65wExEJftnRZAOhovGjxvJi8GL379F7nbtrdkJNAa0oAoBYrM8tzn/O3xtQBaIDOtsoBM97BkpISM2fOHPPLL7+YL774QkAQAAfIV69eLe8ooBcyXoxb3O0ZGaIUcI76cH1wm5kZ3rVRDABCgA4LvHv37qZPnz5mgw02MOuvv778DBw4UH536tzJVFZUinVu59ng0p//23yz1Yjhniu9tlbOzX5lq1ebvPx8seQff/xxs8MO2zcQdXW1Zz2LBZ6Ny7zGlK4sMd9//73E89966y3zzTffyL1rHB3Q5l5FKfHdFgA951A3PfeFEcJ+6gXhe1WI+K5fv37mhhtuMAceeKB4L7p07dKaj4G7lpNAi0sgVFVRFWaBYAHgJefFYLHgBeAF7duvb4sPwl3ASQAJ8Myx0JaXl5uVJSvNqtJVEhcFAOyNRbywoFDCQfxWi4xnmP1LS0qDOHDkcbiNO3XsJLFbfrgmoMpxjV0v2rU7FHeQa2PJFhUVyXmwMHXsWMky7npjcGGzSTw87P0NuOfn5Zv8gnxTXFQsVjmesu+/+958Nv0z8/mMz82cuXMMyrYCGdZnZvaamHp9racoqDUqiWa+5cq7y4Y1zXsNeHXr2s10697NdO/W3XTr1s1wDznZORLjZxwq007FnbzYuK+ErFyxUpSIyqpKU7a6zGTlZJlvvvrGXH7lFV7CnW8NZ2aETGVllQllZJhNNx1qHnzwIbPeeuvJONRrsKq0xFRUVopLvqKi0mTjjUDvsFJ1li5ear7+5mvz4+wfRZEpXV1qylaVydqkVj7y5ify/hXkNbkO2XEvyH512WozdMhQ869//UvGxT27zUlgXZJAKFwXDmucipeFF4FFCS2XvxtL6FmXhODuJT0ksHDhQjN9xnRJ1sIq/XXer2bpsqWSpWxvgCFA1atnL9O3b98g2QlAxoJduGihKKW4rHXDwhSLtFt3Wcz5wTLFwp03b55c77fffjOAl2ZSR5MKgIHl2rt3b3FFAxAovSSczf5htvlh9g9yPtziWIskpEXbGA9AA8hiSeMG5jgyzWuqa8TqtjOw1TK1wU8BXNzkHTrKmLCuN9poI0mMW7F8hYwLGRILJxlMwB8Irvd+owDo786dOpuevXrKffXv11/e/ZLSEvPzTz+bX3/71TA/hOO4J9z88xfMX+vW9G433HCgOeWUkyXenp+XJ8l433wz0/wy5xezYP4CAdf6Om9+WHMAXlV6uHeVc8/uPWWM3MOcX+YEeQC2yx3FjP2ZN0nc8zPktQJA4vQhb/733HNPc9NNN4m17jLc0+O9d6NInQRCdTV1kuUeZMeGjSxE4prLzUndldyZnASakACLLjHgZ597VhKniKkSa8UirK1raKGzUKNsUp7Us2dPsZDZsJABGqxJAVPfetXLsuhjoffq1StwKwNQxJ8BC8BUldnGhsq1AQaujVt6qy23MiReEdP+4ssvxHWMpY0rWix0SQH3z2Z91sQ0Sd7SctFQhoAMAB+M3T7ed5njbmY/xsI9cf/Igezu4SOGmx7depjvvvvOfP7l5+KyR7nQTPZG7yuUIR4P7qv/ev1FPihNKEizf5wtYI58NQlPXeCNnQ9X/ujRo81Ww4dLbg5K2pdffml+80MG6hpnivyqtgan4t4AasYzYP0BEvveftvtRaEgEQ/XPEqCyhF5aYkbIQW10Ln28hXLTdcuXQXMr7nmGrNef89roOVs7sV0ElhXJCAx9HXlZtx9tF8JABQff/Kxeeyxx8w+++wjYKCu9Kbuiuztgw8+WHb573//K1ZqrA3QJvv6xRdfFKD729/+JpakXdMd6xyAx2effWYu/fulZsgmQ8xvC34zu+66qzn66KMFiBLZiBd36dLFhMJe6RfnQulIZOOeHnnkEfPeu++J9wHwvPCiC6U2O5H74pooJaeddpoAOl6LadOmSWghkQ3wHz1mjNlyiy1Mx06dzZdffG5uvvlms8kmmyRyGgHpzz//3Nx4w43msEMPM6N2GyUKzLezvjUff/yxuf/++2W8KBxar84FNI8AQEcJGDRokCTgIVfkgTWvdfmUFkrpm88JoApYk2WFCd2F29lJoHUk4AC9deTsrhJDArjI337nbXPnHXeaw4843PzhD3+QRTbWRinU3nvvLbuxwA8YELsqg2vddddd5t///rd4AG66+SbJ5rZrvmNdF+CdMWOGOf7448VCB1BOOOEEc8ghh8Q1bvv8uMV79ugpcXTyA0gKw/pPZMPinTp1qrn33nsllICFDthtueWWiZxG9iVuPWHChADQP/roI7GUE9nwUNxyyy1S796hQ7H57rtvRYFK9L7wHpIsd8nFl5iJEyeafffZV8Yl+RJlZRK2AKj/85//mPfff188Eng91A2/YuUKCc0A8Cgphx12mDwjyJqEP7sslxCNlu86d3wis+32TRcJOEBPl5n4nY8DkMUSvPmWm81xxx1njj32WFmsY20s9mNGj5HdiL/DFBZrwyIm2/nJJ58U1/ztt98uJCSAaSIbluFuu+1m1uu3nrijr7jyCjN+/Pi4PAv2dQgTELfu0rmLoS6ce8KiTGQDxF555RVz1llniXuZmPfLL78s5WaJbh9++KE59NBDJTyBooKCgUs/kQ3PBwrFbbffbooKCyVHAeWLnIdENu4LwJ5y7hQzefJkc9SRR8m4tCoAEMbixkOBQvfUU0+JS56ae5L4yJkglEKYglDG+H3Hi4x22mknCStGJZghcZEwpF+VkMh43b5OAm0pAQfobSl9d+1AAgD6c88/Z264/gYz6fhJZtKkSR4JSIztnXfeEfc8GxZzPC5dwPfaa68VQAd47rjjDrHyEwV0ktiwgHGXY5E+/PDDZvfdd0/I0mfcgCbjxq2tdKxY/YlseAzefvttc+SRR5oORR0kiYxcBMrREt1QKPA0cJ7FS7ya8URDAIRQnn32WXPOOeeIxwI5oTgRW09kA3BRTDgPgD7xuImmY3FHAVzmi+Q/YuFStpeVaXCfE24A2LHaycugqgBlSZPvUCouu+wyUeKksicjJMdxPgVxF19PZJbcvukiAQfo6TITv/NxtEdAJ/ntxBNPNC+99JK4aknUwvJLdEsFoHNNYvpjxowRzwbyxO2eKBBznlQAOoCLpXzUUUeJx+KYY44RYhfc5Yls0QAdBUo2P2EwGi87VQMkOxJagaseCx5K26LCIs/6zsw0Z5xxhhDf4H0A7JFZA06ARAbq9nUSSAMJOEBPg0lwQzCymLa6hT7Vt9DvTM5Cx3V/5ZVXSuY0G5ZsopZ1qix0zkMIYOuttxYAxZr9y1/+kjCApgrQOQ+c8WPHjZMmLCQekmMQj9fFfh8iAf3YY46VWnrdKKFT8hjNdNfqHKxs/ve///1P4vkoKngOtIEMFvnhhx8uiYy77LqLnJJjGtDvupfTSaAdScABejuarHV5qG0G6FXJu9yJv99zzz3m9NNPl6khIUuJVBKZq1RZ6MTid9xxRyndu+CCCyQJDJdyolsqLHRVMKgeACCRE9UI8SQ6NgXouNxxn5PkBpAHDHv+QVprD1hrxzflmMflj8VOKR7ALn0raqolrn7SSSeZUaNGCdkM55AGOBD1uOZUiT4+bv82lIAD9DYUvrv0Ggm0FaDjhr3zzjuTiqFjPT733HOSkU+N86OPPppwjFgtdJLgSPaC5AnLNhlLn9yAiy++WEDr1ltvlUz1eBILI5/DVAE6DVjIKAcYYWcjHJBIJQHjUgv9//7v/8zkySeYSZMmSs7CGhPdo9KV0jw60fpEPsTFpfUsRe4hr8MaskV5uvzyy6VdLG545AN5zpZbbCkejf32288j03KJcW55aocScIDeDidtXRxyswB9r9HCdka9ciJJcffec69ZtXqVJMclkxTHPFCWRaY7sXTc7507d054egCZvn36BnXQ38z8JilAJ8GPWu+//vWvwqMOZ3miiX4MPlWAjoJx/vnnm7vvvls4ArCAE93WcrkfO9F06+YBemVltcnLy2nQlU6+sJk1Qj7gY2n7IA2wk2iHxf7W229J8h/XIWEPbwtzWVhUKIx92hkPhYBnFJZANuiFizsWJ3o7bn8ngRaVgAP0FhWvO3m8EmgWoCeR5X711VdLpjuuW6zsZAH9q6++Mptvvrl0FiMTO9EYsVro1I5rR7VkY/GAzuNPPC5lf6+++qrZY4894hV/g/1SBegAJ3K+9NJLJfM8mRI6G9CPPnqC+eOJJwqg19cbE3jDo1Fj+f9TGl91zWt/eqx3kubgIrjooosk1q6tV7HUAXb47gmrBIQ1IWNouQrIY8W7TPikHi93UAtKwAF6CwrXnTp+CbQFoF991dViFVNelSygUxZFDfl9990nyVXxsNtFSgULPRWADijhSt5///2lhG+LLbaIfwKsPVMF6MSp//nPf5pTTjkl6fyCSAv98COONn36eDXxZavLTVFRwdoWesRdU6uu5WgQCUmnN5/WGksbQhpAHOUMEIc6GLZCPAuRCXhKOKOKQVICdgc5CbSQBBygt5Bg3WkTk0CzAT1szIzP469Dx3IkOx0QbI6FDt88FjFlWZCxJBojTqWFzrmIv5MYN3PmTOlfnswGoJMXIL3Ely1Lqg6d6yJbasGvuuoq+R0PLW/keIMY+jnnmEmTjjfHHz/JdOrURTq1FRXSTMqYUATffeQ5cJ0TY48kiqkor/BasGZnmXlz55kpU6ZI/bry41M7D/Me9LGdu3QWVkF4/DVRTmL00MW6zUkgTSTgAD1NJuL3PoxkAZ0YthLLEEMfOnRoTFES2w0AvT4s5XLJWugQylBfTcIXCVXJbFjodP+SJmjh+qTL37j2Dz/8IGx5MLMlSrOqYwfQkQftXckxwAuRTD0753v33XelZOwf//iHWL+JbgroEydOMqeccpo57fRTTGGhF7vOy81aA+j8Iwq2EoZAyVLgjQbCADUb+QY33nijueKKKyQUg7t9hx12kGRHgBxrXd3szkJPdCbd/q0hAQforSFld42YEkgW0EluGjdunFiDAHo8bmYFdOhfscZo1BIL0AEWrV+2b4ZENJLhcNFuu+22Me8z2g522RoKQjxZ7oBNtAx2SrJIirvuuuuSyrhnfAD6LrvsIi1cSTakk1wsQG9sPMTOCUcAkok2rWEsCugoSyO23sbcdtvtZttttzY1NfR/rTdZWZkmw0byCFC349y43jmfMMzRNjYclsx3EuAAej4XFBaY//z7P6KkIUv+R0iFpD6Y/DQpjrHZrvykJt4d5CSQYgk4QE+xQN3pkpNAsoBO/PuAAw6Qi0J1CrFKrE2pX6c+MVW40+Ohfi0tLZUa6sikN2qdASwyuKPxry9fvrxhmVWUwdmAjhyI6cYqW6MlKg1TpCzL2rge9wMLmraV1a+JaQO8uJCb2gJAD3nd3+IBdFjzotG6Qo+Lu53M8cga9HjGo4C+//4HmMzMDLPJkGGirOy11+6msgKlJkdc7oEcIgBdMtVzstfE2SO+145qWOkAO39zTXjnqePnN9wCKAHa7Aa5BmVxzuUe63Vz37eiBBygt6Kw3aUal0CygJ6MTBXQscyx4O6IgymOWDJbtK5jZEoPHz48qosbF3isRivJEMvgUieRLhIkqa3GRUyCHm5ie4MnHg9ALGs7GUCnjW20kkGAnox7GNki8wtIPkNhaFBXHjGhtoWem5dvqqpqzGabbSYNVg4/7FCTk5PdJKBHez4AeRQAYufqgtcmL+qa57mAKAhFhLBBbV2tGb7VcHP99ddLZz7XlS2ZN88d09IScIDe0hJ2549LAitXrJQMbVqZJtKcJa6TR+wUNGeB+jVOpjhIUrAoo8Wl4VCn4UckUAJGZE7DltbUlgyg48rGFRxphQM05BXgMYjMuAdccSH3798/5RY6nc5IIotUMFAi8DjQCCVyo9c6Y+zRo0ej47EBPSsrx+Tk5pmy1avNRoMGmdNOPcWcdtqpZtGChZ7sQ8aUl5Wvce0nk6/ml7uhaLBR2gapDfSxq8tWm0EbDZI4O2Ee4uxKaBNJRBONXz6ZZ9Ud4ySQiAQcoCciLbdvi0gA6wjGNpLTsIDoMR5vt7VkBpRMtzVAFwAaMWLEWpcE7HFjR4Ir8fVPP/1ULLpUAzrhBZSLaGDYmLWM+xvARxFoasNCh/kONzP74w2IZdXT4pTs+kiqWZQgXPbR+tTDPY/cmsp+V0AfP56EwwzTobhYwgaEOvr17WNOPvlP5txzzpHb0f7mAUMc/0wU1CMAHdBGEaKS4euvv5aSNpQQGvLgkWDO2UfyGUJGyGiiZdQn85y6Y5wEEpWAA/REJeb2T6kENMbZFi73RNqnAuhY29EsTRZ05f62hYN7WzPGUw3oJM4BhNGAMrAcIy4K0AM2sXrGJ1OHjneFjPBoIYnGxvPRRx+JUtKUshBY6PvvbzIyMk1eXkHQ/7yutsZ069bVnHfuFPPHP/5RwBUFQqhbk90skhohm8kICZkMoYwjjjhCEhaZa8YM0xzJlAC5TT/Lpcmux6XvNieB1pSAA/TWlLa71loS0IUPQIfvmxKnVnO5J9APnYYnLOaQtkQmojU2rRzz4YcfyjGpBnRAlzKwWMlz9nU5Bos+Vkxf69ChRF2ydElcdegkJ2633XYxLXl7PByz/fbbS/vSxrZIl3tdfdjU19WZnNxcU5CfZ8rLy0xxUQdxg9MLHq8ImepsSZeWWaDO9dkAZ1qywjWApb5s+TIzeOPB4lEaO3asAL+4+/1ri7cgLy9xD4FbI5wEmiEBB+jNEJ47NHUSwAp67oVWdrknEEMHnLFCaXgSLxvc7NmzpUf5YYcdlnJAJy7Nhps73o0kQKoANtpooyYPScZCnzp1qpx74MCBcQ0HV/5DDz1k9t1337gBPT+/0GRmZQctUKWoLlxv6mpqhX6Xpiujx4xODSWrgrrvRidTHiuc8AMKGuGL0lWlZrNhm0lDnIMOPkgy6clRoGMbm2bQxyUQt5OTQAok4AA9BUJ0p2ieBGDsqquv82Lo115vjj+hlWLoCQA6jHCQo5x77rlx11PjUiZTGqsu1RY6lj+gcsghh8QlfACUrnIkc8UCXQH0PxwiLux4LXQY1ijvwuKOZ8OFjVVNj/R4kuJOPPEks+deo82uu46UenBCB9VVlSY7O8tkZ3qtUrkvgF3ry8nyby6Tm5axkexH6SINWWZ+M1PIjPAqAeojho+QdrX7H+B5YgLPQAwGu3jk5PZxEkhEAg7QE5GW2zflEmDBJMZKtjkUrNffkJ5JcSRGQY4CaUu8jGckTpHlDY1qqgEdZYGEO2LH8XgMsBwZ/8SJE+NKikNRwOW+eMniuFzuTz/9tCTRKSdArAeF5DIIeWhoE61+XY+3udwnTjreHH74kaIA5OZmBflu9bX1QscKkOJy79ipo0FJVEu5ybFYlnhT+2nCHdcgTk9WP6V4KBYoPTvvtLNY6nTeQ6FAwVC++FiycN87CaRKAg7QUyVJd55mSWDhgoXm9Tdfl5gkGe5kusfTuaw5xDKJJMUB6JQv4dYVmtYYG0oKLm7u4aCDDko5oAMo06ZNk6Yi8cgJ6xLwhAFtgw02aHI8ybjcyX8oKSmRkEQ8fPZUBlxyySXmsssuixvQJ0+eLAoJdes1NXXCEkcOBlb6qtJVkmEPsNu15ZH87WvdeESr1cjvI3uto2CgQCFP7pmubMx1eUW52W3UbkIpvPU2W0siHcx4yvse63lx3zsJpEICDtBTIUV3jsYlEM3tGDZSDqW9psl0pxTpsSceEysH92W8gA71K7SrbLB6xUv9SuvURAAdZraTTjpJrNxYWeKMRV3cgD99yVNtoWOd08mMBjOxmN+4NgoJMiXpMFpmvD2+ZAAdNjhIdAC4aJS0kfdPfTcKxl133dWkxyOy25oCupwvWtvUFn4XURYAcKxwfnhWCWXgiYGHf9dddjX33HOP1PpL29XsrAbJecpIxzCTTtpr4Xt0p2+/EnCA3n7nrt2MXDm0tVaXRRGXpDJ18RnK0tPOOE36UxNbjRfQk23Okgygn3zyyQJC22yzTUzZ4+K+8MILhRO9JbLcSbajzzjdwOIJARDLB8jjadqSDKATLnnjjTfE4o6sRY8mLMaPNRuractagH6cZ6G3yRb2OsjZP/C9U6OOMomCumLlCrPPuH1E2SKUgKKal58n9enakx33Pc88VLNucxJIpQQcoKdSmu5ca0nA7m7FoobVom5IgB5rB1ftK6+8Yk4/43SzsmSlWJHxAvo777wTdFujB3g0+tHIQSVDLAP1K329oVQlMzvWJgrKaadJnHX8+PEpt9C5V+hmAepYzG9cnMY1MNbFs38ygE4FwCOPPCK12dFq0SMFQH7Bgw8+GHP/Ngd028Nkkc4oqFPC+MUXX0ioAQ9FdU21yc3JlbwJwjP91+8vbVcjwZsQQYfipjn1Yz1j7nsngUgJOEB3z0SrSoCYp3Qty8wIulVNe2GaOfXUU82cuXOkxvuWW9MP0BWg99hjD1m8SQBraiNGjGVOCEFDAo3tnwz1qwI0wA7laqwN63n33Xc3c+fOlWz0prZkAJ14PopOPOfHOiXcgVV/2223NakApAWgq7BgnYtgkgPYCa+QL4ECR9ycRMIe3XvI/OOFIEOe+nT44bkfrVV33dpiPbXu+0Ql4AA9UYm5/ROWAIQbuCNtlyN/k7D0v//+T0rBvvnmG7FuAPubb7k57Sx0AJ0OZtRwT5kyJWYiGjFiyqhefPFFIR5paksG0LEKsbjxbERjr7OvB+iQPEgsn1K3WEl9yQA6uQzcJxzzNE9paiNL/O677xainltvvTWu5iyEOiQprrVd7tGS5iLY5HCrE2LhOcZLQQc/KgRQ+si7IHGR5x1llcx3O2O+Wax2Cb+J7oB1XQIO0Nf1GW7j+7OzhPmMdaYkHSz+xx57rMGaXbpsqfyf72++Of0AnTKrM888UxLQSIwrLi5uUrJY0LjEcS2PGTMm5YAODS0JgFi6AHVTmeVYkA8//LAAIhZ0SwA6igU0qIRAYnHXU4NO/B9u/JtuuikuQD/77LOlNp46enq0k2WuLG75efmSj5GTnSPPEKEd7pkfegSwAa7MmfRCD3m90Gtqa8RLVFZeFvRJLyzwMuXZh01K0NinouE+PAfsy3XxeADSxNMp9/v555+lDLO4Q7EofigjKIM2FawdU2/jV9Rdfh2SgAP0dWgy0/FWIpOBGCNJQp99+pkAN0lwwr+dmyuZwibDiNUWb3OW1oqhA+iACvF3sphjJaLRrAQgj8eCTsZCh34UEhUyrEnKiuxyZj8L1GZfddVV5u9//7tY6HSGS7XLnfuFbIVYOqDbFD2uypIx3HDDDaZz586NDkdd7uQv0L60Z6+eQsFK7TdWMRtJeF27dBXABLBRCgFz8h7kmTJGWskS2wdkUQgAbCxpPC/MKaCNFU0Nu1YN4C3iPBDIkOeh+3Tq3Mn07dPXDFh/gBm66VCzyeBNzEaDNpI5uOMfd0g5HmPgGBQC6uZJ/iNcwwUPOnoAACAASURBVDV4/m2a2HR8b92Y2qcEHKC3z3lrV6OmJpfFUWOH8+bOM3fccYe56uqrDNYViz+gA6j36tPL/PnPf05LQMfSuv/++wUU6UXe2AYIwZxGAh2ATueyprZkAJ0QBYAOeDCupmrRAVBq6B944AGx0FsC0P/73/+K6/+xxx4TK7WpHAMscxL5UESuu+66mICOl+OPJ/zR9O3XVwCSEkIsdMCWDSAFhLHQsa5JtERJpDkOv9kAUrGqqVXP8Kxvnjn24bc2kCEGDvhLnkdGhljuKAWR+3Tv1l0ay4zYeoQoMJsP21yIbBYvWizJk88//7wci+eEMdPhjnyBPffa09AqGG+Bq1FvV8tYuxisA/R2MU3pO8i1XIcRdefSfIUEspAxJStLxAK65OJLxG0t1npenvSZDpmQGb/feDPv13kJtU9tTQsdUhbKkQgVDB06tNFJYfEnU//88883r776qiSjpRrQZ86cKYBONQDWd1NWLiEN3P/UogPoTSkjjFNj6EL9uiS+5iyvv/66WKCUraGQNaVgzJo1S+LseGFIGotloZOHQP058vzTn/7UKPUu1jZ5Cz/++GOjbnzA+bprrxOa1saSCQF3+p9j0SO3aBv7EFa54fobhNqXOUZeuN65PxLi4P9nP8Cb69KhjTJLQh5Y8Bo/tznfOZ73xXVqS981L51H5gA9nWenPY0tbGSRYlMLCMtErJCwZw3harzzjjtlEcfKwoIR67yq0ozea7Q54KADxIUMnWm6udxxy5LchLudjHHqyxvbsPqIEeNOxhUNHWhLATogAclMUy1IaRKj5XzxAjplV1i0xIVJ8IvVDx2g4j6pVgDU4VtvbIO2dqeddhIedxS7eAB9wjETzFlnnyXKQmTfeb0OfPvEs/GgNMYPj2VP5QEgTLvXaBvPMRn4hFUam2f2QfFBOZ18wmSz3/j9TF5ungAxHinui5ASgI5rvyC/QDxQI0aMMPfdd5/pt14/2a+oQ5Ew2xE+UA+WZNKHHPFMe1r+0mWsDtDTZSba8TiwMABvScyitCdiw+rA5UmHsGOOOcbMnTdX3KPsT9LS5pttLkD53XffmZtuvimh9qmtZaED6LCCkZ1N3J8EsMYS0YjdUsIEvzmAPnLkyJQDOlagsuLxuamGK1iS2267rYyBOnT6qDe1afvU6spqs7J0pSSvxQL0t956SwAdK/3RRx9tFFB5TnDPU8oHoFOr3alTp0aHg9JHSdxRRx1lIPaBS78xZWH+/PkBoDfmhWAeqVKgA15jnhOuSfc4lILGKgjYh7mdcu4Uc/yk480xE44R0EZpZfvu2+8k4RPZExogbl9UWCTeKPaHIY//ExLQenS7Xt31U2/HC2IbDt0BehsKf124tDZX0dry4J58K0PBnJgv1tX/Xv+f6VjcURi0sMx79ewl5CLEmQFKatAT6YfemoB+0UUXyUKM2x0Lr7FENACQmCkbLveWAPRvv/02AHR43RujvAVAAVvNtIcpLh5AZ3+sRqzH+Qvmxw3o3DPXaIzsBiBknskvwBODJyMeQKfX+YknnmiYg8b2x5vAdZvK5Nd8giOOOKLR3AbGSC4Afdobq1Cw6+MnHTfJHD/5eEm4w+OkjVluufkWSURcvmK51KUTvuB7GORQbAmVYMFzLhQBAJ33iFh8NDKadWG9cPfQshJwgN6y8v19nN2nxGSxYoFiQeMzFiyLFRYrJV9PPvWk1OdimfA9VjvJWhdceIGZ88sc894H70lMMl0BnQQ0AB0QIvGJ5KloG2BLjbgCelPuefZJJinOvgY14LvuumvUzHLkT+Y5AAa4U1IVD6AzZuaIY7B8Y1noKFaquKC8DRkyJKpsCL2Q8Y2lDaD/7W9/a/eAPvn4NU1jII9ho96c5E8UEWhhFeixyMkvQBnEJT/h2AmSSAedLe56jpea9YxQQLz0+1hE3F2mQgIO0FMhRXcOseS0LlibriAWMnopQ7v4kotNVmaWgOCq1avkMyADpzquTUqD6F51591eGRbuyniafOAeHjPaq/OePmN6XI1TKCcivk0NN54CPAS4VpvKzOYY4qJk55OYRYJWY65fepVTwgUYkuW+4447NvmEkDxFkh2xZOQAOA4aNKjJY6AZJR7LhjVJCCDa+Lk/Yra4mVG2SBjD8mxqY/yMWQGdpLpYxxBOoYUoIZd333230Xsmhk3bVGSOxU0Yo6l4u1rCACMkLenmcodM5oTJJ4jHQbrA+ZztADMKLfS2PCuwx3Xu1FmeNzqzodiiJFGHP3bcWGPzNXAsCoGrVXcLa6IScICeqMTc/g0kEHC1R3RQY4HCvUk8ldKkX3/7VUrUsFAA9a233lripzvsuIMkzRFbfPONN81d99wlQE9SVlO11ToIrB/AjA3Xc6xOYuwHaGJp4/qF5IRmMJChNEXOwjFkrgPoeBioA49Wiw5oAm7EaNmwjtVab+zRwYNBw5duXbuZktISic3G4mcnFg7o4qLFrUuMOZq8uD/i/ihOjI1xx+JaJ+6LsiAel7p6qfmOdQwUtCOGjxBAZ/yjRo2KKk+eCUhWyCInJs7nxpLckBfeHkIGGkM/66yz0iopjgQ7cgH2GbuPZLNrIqhSHBO24PmECAjvBM+YlmmyL/OOQrbhwA1NaUmpKe5YLO+DdCPMyXarjZNAQhJwgJ6QuNzOkRKw+ajt8pv5v80XaxBgZhFnISPbF3YtLFFA9OA/HBxYIWT8fv7l57K4kTCFhSuWfowN1/PBBx8se5FsFcudzH6AHNzblEOxyOL2BXQ1Oz/aJTnmoYcekjp0lBKOjXYtzX4++6yz5TSPPvaoGTx4cJN3gfU/du+xpnuP7iIrPAexXNy46ffdZ1+hz6UiAH75aCEAFBE8JM88/Yx4UN56+60mLWIG+v333wtZCudGCaAcrCkrmmOYh82GbSaA/swzzwgNbLT541yjRo4S5YO4M54Yar8b27g+WfyUraEA8Lux/eMuW7vuOikrS0XZ2o033GiOOPIIs/2225suXb0ucErtymdKNVFeiJnzfMFKxzvAXGgbVvIxUBY5XglnHPFMrDfffR9NAg7Q3XPRLAkA6Fgc2myFk/H3J598Ii5VSqYATawXOql16dxFOK8hQxGGuLxcuT6fie8++9yzcizHUYZEclBtXW2DMbIwEofEasQVrBYeGcy4rwFFXJtYQPYGwDAOwJKscIhBqA+mLIsYPpYowM1Cq5seQ1ig/3r9BUygDCUBC1c019KcAL6DcKRP3z5ibbMtXLRQYtBY4UpOoucG1EjwYjwbDdxIFB3GM/vH2ZJZHnkfyJUwBPtBDgNbGbJAIcADwr2rvBg3cuHcyIhERLjyOS/KALJC5igg/BZZ+YmMMp8+sYqGUojpInNlgOMYDbFwPzCvITe6i6EMcM+4mVWe3Ctj6N2nt4ydKgfAjfEwzzZRjJwPIqKCApEjsqdbGWNdtnSZyDQasUy2VE40TiyDPAoLi2QfAd4oxDIoRVw3LmKZAeuLJwNima223CqqhwQlF0UDJRX+fa0G4V64RocOxUJ7TPkbTIRFHQpNZUWVycvLNfX13vObkdmwdKS2xutSmJMbW+Ft1svtDm53EnCA3u6mLD0HTLyPRYps3UULF0nbUKxBrBHN5AWM+D/xU2q1qXO23YoADXFw3MJkSv8671dZ7DTRSO8cy1GAsGcvAQet36UlJUDLgo9lirKhG4DEYg3gUqvMD6VNgBx1y1wPcCHmrwxkkccA1JQeAWTsq6AOMOGBIIYKgOL2J+OZDbDi/IxJKUZF6ckICWsZ+/fr20+UCwCH+Opvv/4m5WWR98F9C0j37CX7cyy5CKvLV0sCFqQ81PejzOi9Uu8szHBhIxY3igtAi6yZJ45RClVTb0woM2TCdRRZheXcKFPMG+GFDQZsYCqqKgJFYOGChWKRZ2ZkCuiirA0eMljCBdwzMgLMeC4Yj94roJ6dlS1VDnhy2FepXFEg2FBIlGKVc1MSxlyh5HBe9geQ2ZBjl65dTTaELD71a1V1jVm2dKkoFKGQR/3KPsLBHw6bUEaGqa5qnPoV4IXsqK6+Ljr1a9++Ms9DhwwVSx+ymGghD1zvKD9URsBjwHNCDgnhJ7aKykrTuVMXUZTgYCBU0a17F1NZUW3y8nNkn/o6L/TAPlnZnjIiWwSJU3quDG5UrSkBB+itKe32eK2GRu5ad8CiGjBbhY0s4GQvQ32JpYPFyeIIeBMvJHY9YIMBcp6qyqrAQudvFj6OZxHGmgegtXGGfWGuh6KA8sBvde0CxOxPLFKbckQex4LeqWMnGRs/XBNA47ho19OmHnoMmcgs0ozRvpaOiZriyDFxL7hhI++FRZ0SJc4dxE5ra0xFuTeeaPfBMezLNRg/19XxUDOuTUt03EUFRd65jZHzMX7G896775mnn3rafDb9M5kDwKKqosoUFBUIoKO0SAlVfr78EJZAAWJcJGzVVntABThzLIAPoPEd42ceGQuAyLkix63zonNtN1vhO1uegD/KBRvnKllV0qA5S57fnAULPTcn21T7jVmkOUtFhVAjqDxCGVlyX17TFa8OvGzValEWIIZh/ho0ZzF+c5aIBi46z4QiUOQay/fgGefaKFCUwOENsilhc3PzzKrVq0U+eFLo1gaLXofiQlNTTSOjTKtlq+giJiPTk151VY2z0tvjmtqCY3aA3oLCXSdOHQPQWS2xoNWVSBYy8UCxcEIhsXaxSoYNGyaZ5SNHjRTLme8dvWUKnpAYVpomLWrmNFYdCVp0XiORTZqF5OUF4IsljIUP6AFEzB0Z8n+94K8C1Cggdq5EkBQplmR9wImeKp5yTS5rcL6wp/xV19aYoqJCg1FPlMQOsfCZnxwAUQ1aKa/Ene/9I3BkRzzjkhfSCElSojMmcs/JERC/8MILzdXXXC3Z7nioGB/KCGPCM4NXB2ufXA3yMzRJEw+XWuZ1td5gM7NCJoxHxTLYEx2b23/dk4AD9HVvTlv1juxyNaxviD/E+qmrk8x1YqW4I4mbk7ylII41rAxZrTrg39PFfLBXhQvXOWx88L8D6uo9UcAB2LXtKEAPqFOPTgIhligKGqECJT0B4AF9CZv4XATMvQdAnucgVUpbEMu34vt05quqqhFUA/zAYN0A+Lq6+qD0TgCc8eN/99uigogZGSETEqu3oSube9D7bfYj42etI3Ni6XglUEg8hZdeB9nyzuAlIGxBQiiVIX369hLQrq6u8ZSrrJDIuba23mRlZURlZWz2WN0J2rUEHKC36+lr+8GrNfPss88KjzeuVtzdADmuWoCdOlzKjQAIFn/HgtXC82ZZnMif2DnbLz//IoQ4cNErwYnGZqVZSG6uWOfqPiY8Qcb9TjvvJMeTec0WcI5bt2GDN88Ecw0o6rWTvWNyMxSMpeQrwwdkeA/qaXmaZapr6sW1romQXFuBWxP5RPHIpmRszUiCj/VemRigqqQuAvr1xNqjcBkneDPIRsdDvfrUJ6eKe58NMK+oqJRr875ISCM7RzL6qdHv0tWjxSWOLl4wQJ1yvto1nxMcjtt9HZaAA/R1eHJTcmtxuNzff+99qRMm65sFkYWVZCpiw/vuu68wg0nmcGaGNKRgcVXO65SM0Z2koQSsOWMu2LDGyaIGoDUcQlKaTcMrwGk8Bj9yHkhgpJEOAG6XYqnLXQFPE9kC8FPmwBSAYSSo4tkhKY4kxsVLl5jp02eYlSWlQqtKwhzArk2CuB+9F1zYJBLyQzIbxD39+vYx4XC9yc/zwNUDzvrAWrdLMpN9xFQ2qtxMfWKqeEi0QqCgoNCUlq4SZUryGKqqJO+Ad4dKEMrd+q3nteoNYuoSP681ObleXoHbnARUAg7Q3bPQpAR0QWpsJ2pssb5x5arrFtdhn959JA6I5S6NMkJGks4auNldlm7LPH22EhYy4voGHMiilnKnnByx0PmtSY1YtYAKYIhLGOY6WO5I1AKoATo2dU1rnbRa4+zDs6LAlSrrlmviWYC97oMPPpDWtYC5JE9WVpjMzCxT51+Xe1DiFgCTHztZTeu+UVY22GADM2D9/mbPPfcww7fcShLRpCSxpka8C0pbnCpyF00AnTtnrtlvv/3kfWGrqq42xR06SiY9ipa2WmUsjB9lmP07dS42FeVVJr/AL/N0gN4y7047P6sD9HY+ga0xfJuCUhOjyJimZSYZ7VjcWEiB27CsTNp1QhLDQhloj7a/k38235vZGrffLq4RJL35owWAAScy2K+/7npJSFywcIG4cyl9AywAEQAPEMeSJTGLjHJcv4A/FnqDrQXmSy1i+xnjM88UAMw9nH766eaBBx6Q/2mipWSqh4iLZxgKzBrbGsTMNXbu/w5RmpeVaTp2KJZWqjAUUjZGSaTWiUtsnpCFn4hHFj9bIvkBeo/8xgKH2Y/58IiMGHvj42cu6PxGFzu5LkoKlrlThtvFe9nag3SA3toST7PrBZYXi0vEuhLZp1ldkNRqw5gGAxlALnXYGSQleT/UDUM3SjtNzdTVhXUNuqeZINrxcMQaDoVksZcktDDJYl5J4LQXpkks9osvv5COX5SH4Wqn7A3Q0hi6xs8BTahK7733XqnvbsD21gKArmLnHoQ21S8pk+clZKQm/4ADDjA0fFE3tVrQdWSMGWC5aUCPzH4PpjpM2996U5jvlVfi6t5h+x0kzwCyGOnqFnFqFFrORxgisuwy2iNkUyPL9yFjXpz2oiSI4mXAwxAL0PGSMB877bSD7Fpb4yXFQTwTSTrTjh9jN/QUSMABegqEmNaniCMGLuMPe+QVuvgpAGOdYDEBEEUdioSMBLCm4cecuXPEosPK0zIhAIEuUnCZAxJR6VRbEBjSei5aanBWNjsWpFqE33z9jfCMw1BGoiK1zihYuNTVxY4yRhwdQGMeAQ9IUEbtNsqzQrOsOG0LzxsAyRhw3+u1SeCjtS5ucgVd7kMs9TqSzZq20CNFboM7qgBJdeVlZSY3J1famkLMg8IDrS4883D8cy3kagP4iuUrTOcundecvpH3TBUrm1ERtjvc6PQeICmuKUBH/szRrrvsKkq0sOy52HlLvUnt/rwO0Nv9FMa4gRiAjlszKNmRel5KedZY6yRD8T8sEgACa492nSxyxGEBCHWPohDgTiSm3mintBYGhXV9OtcCKD8T23Zdq7VOEtydd90pnb2YK7j0cblreRrghtVLvJZkMuaZdrZXXnXlmkqEiHh8yuVrJdDZbmzAk2eLDneX/O0SSRIj3g/YwtbHswagZ2RkNmmhxwJ0ytYyQxne+XzOBOSjjHN01uN5hjxG+5arp2ott3uUd40xSwKo/25JGCQ3V2r78XB57MSNvxQaxiI8Ql8Eytn69u0th9RU15rsnEYS43Qs7n1L+SObzid0gJ7Os9MKY4ts0cgipdY2ixwWE1b6Iw8/4nVN+/VXs3zFchkZNbMsclh8ZLWfesqpsgDjplVLS2J9Ta9ZrXCX6+4lFMjtZh58Jn8B0GAOS1eVigVK7Bw3Lwobn7F4pVSqrExAngxwlLX1+q/XeoBuMQYGGeY+yMNRT5XERx991CALHAVEssGljrxpQI/k87dDP1jotbU1JjtzTWwetzsb8uI5BtiJr0MKs+222wYeLAC2Y6eOCT9YYuXn5kojIXIUyqQUsHHURRGDA4D3jHm65JJLRMHweAJC0QG9pZWwhO/aHdBaEnCA3lqSbgfXsUt2GC7gDmUlndEgFyFeLotdbq4sdFgfShFKxzM42gEKzRBmX00iage3366HSFIcc4K35fMZn0sZIZnUgB8EP5SjMTdY4cybMPX5SWaaFEeiFkmOWOtBrXkrgIMm9Knlq3FnyiG1Tz1jUvc/ComEhwQHm46hxwJ0GrXkZGWLXFASeHZRboQStrzMazoTrjcbD9pY6G9xlbNP8FzHkZyG0uzxsHv5DYyJd4lQwg8/zI5poXOsMjEC5IS0SODD9R6UDEYtsG/Xj7QbfBIScICehNDa1SFxuNy5H4+0wiMgYZGgOQi807htf/jhB1nwSJLCatLSJ1y4bLvvtrvEXSlTswE8kUzgdiXTNBysLux4UK6//npzy623SEMTMtfxpEA1Spc4XNeS4V7m8YcTW+/apavZdNNNhX+fDas9YHprhRi6Arg+LyiWADY0wtddf11AwoK7mrEB7lIiWU/DkqZj6Mr4plNmW+hemXzYVPlNXkjsRGlQDxWKA9fBA4XljpxOOukkCUtgneMJAfxFrVAWuijGNmErIazxWe401HHmmWea++67v0lAR3nGwwIRjYQFamukSQ5Z/8OHb2XycedHsOC56pE0fEFbaUgO0FtJ0G11mVh15CyKyqzF4kebz/fff988+OCD5rnnnhMQx71o1ykL41t2tgDDkCFDxHofNGgjU15eESTCiZVX4HWUanKLlbQX6/jf+fc0IsnJyRYKURK8nnhiqljZLP6SkJWbK7Fhsd4zMuR/kuSVk+P1466rl8YqF198sZl8wuRAodPa8wZJjS0Qj7XJW9RDBLBDEkOpFjXnKB/wn69YuUL4zgE4lBFquLOym24hqq1wFcgjf4c9Evi1niKt2EBeqswKsNfVSaIhLngS1DTzXgHdzj/Rk6rC0qCHQdiYp556ykyYcGyTT7BULvglfLxzeA4Yz0477SRJcuuv378BoGt1wO/8tfjd3r4D9HSZ+iZcd2qxSAkRdM5+i8lg0VUeaivBSLmvpaUpVkQIukivj3JQz+snFQG+P/74o8T1APHPPvssiKuqhYNlRPtPzgVIYPFh1UEcQ19y/q9uQU9BwGpZI1xdMyNL0T0ESZdJaCfj8OWFy1mbjdTVhYWpj8QpYs6UXBFz1TIw7ox5Z675Dk+Ll+uQbXbcfgfz9NNP+3FZj543MrciacnEcNmrVR4Au/8e3PfP+6T+nOcPEGPTqgkUFKG0zcz0LPbKyiDhT8vvOI7MeO5/ww03lGeV3/QVIJtdSHRqa+U5njt3rpTFffvtt+KZQplQL5SW9Un/97pasdLJQ8Bdfs8990gbXt5DbdWrXq6oDV58WXBu5gFFmX7q8xfMl/tDWdFwCPfG+6SJjCjWKDTSRtbvY49iAZMf3gI7XBbJSZD03LkD250EHKCn25RFLIBN0U82YOOSpg21stCpVcKtYWGwsLN4sIiwYFCLzKJUsqrUfPzxJ+b7H2ZLs46SlStFGnk+B3tNdbXpRinPkiViCbGocK7amhqzwYYbmmuvvdYvKSpsAN41NV7XrdzcLFPn93K2ebQrKrwFusDv9+wAPcGH0AJ0jqytIx4eMpdffpW426VlqE8jym9ADxCUaoWCApl/NIGOHYtNXV2teeyRR83YsWM9LvOcbI/D3K8DT3Bka+8ebwyejmPl5RK755lHMXn2uWcDoGM8gC/xbFqpAsgCjJUVksDG3zzbPP+U3sGBQPyd3ySV8eyqda4xeN4NvZ7mfcBEh3JD+AGA12x3lB8NOfGbFrRj9x4rBDEwIcKAqGV3yFpDT4EsoZW1Kki4R65/6KGHmrfffjuwvBk/uQ5cD6UL78mixYskls//tXe93otWlSjlMtwDqiQ3qGBp9kS6E7QHCThAT6dZsjpW6QsbNLgIG1mwBHB9i1uHbrcvpY4WCw1rm8UJi4MFXK01JQoRasx6rJws6VZlN7TgvEqTiTXAd1xz9apVJjtnTdOVgQMHmmOPPVYWTZjhlDazsNCL6wHs2dleF6vqaq8vNguvdsWqrwubzEyvg5TbEpCABejgLn/+/PNcyQifNXOmyc3LE+tVO3pJQlZWlgAmoMA8orSF6+vMLrvsbF579dWgrIqkukia1wRGljygC1d5jSgUkOGQ9KXPk7i9w/XCeaBgrGEDQgfaUIYsdI7DVS/tR7My12r1qpa98M5bBDx8BixpD8s2a+Ys89JLLwmhy7fffRtcW7uiDdxwoPnxpx/NPuP2kXbBWP3wNOgWNCCyrHK+a+CSDxvJWL/tttsCDxdzpgmLmqPSrWs38Y7hIUB5US8b+6G8wAlBvTyya1D1UFDg2Bib9fC2v4MdoLfxnEVyXkdq9Br/tPsz89IC0CzQJEER9ybWCIEI8W+sbRZAao41/iYAXlcrd0vGs8RUszJNbW2dALqdLKRJQVrPbLvZtZSnbPXqQHIjtt5aLCoYvQYP3kiAHOWjqKjArFhRIq5PBXZb3BB9CfulA/TEnkIL0GELA5yuuOIqKRlkqygvNx2KiwUQma9VpaWmo+9mxzIvKCwUAKkoLzNPPPG42XfcPgHQaPlbSl3uMWLvuN2l21teroFS+Mgjj5TyOZ6bktISYbXjeRW3d63XuYxnlAQxksXIPAfIKS/r0bOHyEA9WzZZTVMllOzPM2vnigDwkL+Q3f7555/Ld6tWr5I6eOL6uN/xGmyzzTbmkUceEXc+76nSxgrzXZRwWDDZYWOmTZtmDjnkEI+mNzc36IcApzvKCgo618IrgTxQzgF0wiZ8Jllv9F6jBdQJfSk/vygmcWTgJ/bgub3TXQIO0Nt4hiJLxeyXXRbknGzpdMUGQQWL33vvvWf+9a9/CXjPnz9f3Odo87jlWMCVQpMFggVRa2rVHa/lPxBz0O2porLKs/7F5Zrj1Z77ZjQLKN/xt1rx2s0Kq0Qsh9paU11VZfr262cOOuggYYnbfPPNTVGRZ+1gnXvtOXMEwAF8FuVsvxWkA/QEH0IL0On5Pe/X30TuM2fO9CzxsjKTKe1Cs2XeUL4AdMIuxI35jEI4ctddzEsvvWgqyspNccfiBkCYik5jMe/KBxyeacAa9/ejjzxqTjvtNLG6+R+ELjxjgDfPsSikoZBY4DRYITmNzml9+nodyRTM5Vn1rfBoWd+8dwAjP3bLVI7nO0ly8xvOoCyTkf7uu+8G9eDsp+54fo8ZM0Ysbdz7vHeR54yUhVLdLlq0yFDyyfWGDRtmRo4cKYoB4wewqTTB24ZiAbjzf34g2AHkmV/ugfEhC8IrP78LCAAAIABJREFUmsiYitavMefQ7ZBWEnCA3sbTERkH18WHBZVFlwYoWApYArjP6Tj1ySefyOKMFg9gA+S8yJoFS6kSGxa6Arx2n1IebEk2qqXXdMjk5uUHLj/AG3Bmy/C52VEQNC6vVgT7Ue6DAqCuUeKz7EuMkQWOWmiSfrr6PZ0BdhlXjlceB9NVDkxXzkJP7CmMSIp79LHHxXVLzJX8hs5dupgVy5eLJS5uZNzrWLS+FagtVR984H7zhz8cbHJItvRzMChXC2rao/D7JzbQRva25luVVvb84fsfzMSJE82nn34qz5t6iLSqgv+hGALgtCAl3IPVyjPJ8y2JbH7zFG1Oo+ViOpLGcgNQKvB4yXuU42XO07NAE+t49+hRTndBxkBsm1pyja3zrmJp437nHKp8K7hGZr+rJw6l5euvvzbDRwwPlBEJTfmxcM34xwKH2GnZ8mXyXtPREG5+xswcI4NHH31UOOht13tK5sudpN1IwAF6Gk2VDe40gSDbFnceLnVeYDRywJKFS3qO19bK37zQ6k7HisFiEKvZb5GpsTgyZO1kqYKiQnG5V1XXGBLgQn7dra0EIB7Owzn1Wgrk/I0VoUCu8T/Ndmdho9EHsd3Ro0ebrl1hlquTDldsnKegwKPFdFsCErAAfdWq1eakP50sSVzqkkbRQwHURDFNZmRepa65tNTsvvvu5tFHHpbSwuIOHfz58Bq6iLs92yNbCVzGCQwv5q7WfKMY4hFCQSXBC0DE6gToGbc+ezzvnTt3Fk/EqaeeajYdtmmDdq1cE/DT7PC1yscae8ZCPIdV8nxrhjptfrl/oWz1t5KVJaJgo0i88uorkm2uyjFKdfdu3eUcyBVOBjbkR2jDToaTLyLYEzXTH0+c1L7n5ohSpWWH/L161Wrxyl111VVCGIQsYGxU9z8gv/HGG0spHM2R4JlvFS9LzMl2O7SmBBygt6a0m7qW8qj7MTdiiVgAW2yxRXCUuszVpc7Lj5uOeBqLOH9rwgwLiVKwsmiqGxAXHlY+i0GONE/JlH7Syqhl1x3zP5sMg4GoNc75WeAAc8al8UcWZ82oZh/+j5XDQjd58mSzyy67BHHGDr5L3gF6gg+hBeg//fSzGbP3WCk7VC9NaUmJKe7oNVxRnnYUPL4HJAAerL3Jx08y+fm5pmxVmSksKpRBACo2kCU4svh2j8h8X7xosWR649Gxu/Pps8ZvPD10QTvwwAMlPIDSoeCtQGxfXFuwarw9qmUeBVjFpe2/g5FAD0AS7jr//PPlHRKPWE11UMoWNmHTp3cfec4vuuiiRpUh26UflJiFvXdLvQPkMjBm5RHgXWReHrj/Abm+EAXV1MgPbn4UHzxzfzzhj8LfTwOYrt26xjcfbq91RgIO0Nt4KhuLoZMlS2x8yy23lJdXSoqyIRDxFjL6jG+33XbSLIWXHvDUxdAGYlyoWBxKJMK5iD1K4g5ZwPVhk5WdIxa9WtZSGhMOi+tWPQFqZWhds504ZyfUKcGG3ewCQMfbgOVA4tx5550npT6QdjqXe9MPoE1KYjP5MV/Zudnm7rvvNef/9QKRr1qMmsnNHGm+A8BOchwhkgEDBoi1N2zTTbyLt7CHxK6LBhRV8eR+uL9XX33V0ATllzm/BKx26mXieaLeGrKcwYMHexSqUNZ6NG+xx95UQp6dNOZXmHDKSPDHOtYMdoD2lVdeMRMmTAi6E7K/yhxgxXqGLhmudm3ownmxxIXtriC/gfWsCYhaXcAx8+bNE3KnE0880fTt11fuk3eXKgWaulx++eWisPF+ahWK5B3UVJvnn3teMv1VMYuWeMu+La64tfHa+nu8vAP0Np71xmLovOS8wMRGWcAARRKE+AEMhw4dKrFEzWS2rRRdGHShEQ5pf/H7+eefRRmQUp+8XGF3K/Y7WRE7p95cMqArKiSBCgBggRH+av+zxNhDIXGJKo2lXf8ubsMcL34vLS8pRveZZXr07Cn0mVDK5uZwrZzYi3Ibz1FbXl6fD1vx47PIvb7OnHnmWea++x8QGSsbnM6FJB5mZzcoV8NyB2iw0IsKaUMaByg2QwD2860Z54Aern2U1lmzZklCF2RGeJpI/CJzG2Y4lBAUVsrR8FRhOfNeRCouTQ1PiWFU0YxMkAvamtr5Ar63TBVcDT0ooROJqJdddpkQy2h8n33tPvMoH9So77b7bmt5PbT1qt4L4w/eX7+NMZ403PsknpIkuOuuu8r9L12yVOR07rnnCqc7c67eMt5RlAkU5//85z+SXNegl4J/X6qAu6S5ZjzYaXqoA/S2nhjLSrBdcQxLY5myCPl16B5hS26DBSBykbIbNgh1pA/oLF4k1FE3zkIEIOTl5ZvSVatl8WRhUG+Aumd5+VlAUCRYMPgeaxBXuioM6j1QL4A0bampkZg8Cw4/Wk5D3Lx3nz5ilbWWhdjWU9yc6weAGPGcMH8LFy8y++473nz22XSpPddQjCpZzBdzpF4dxoGFR/LU3nvvZaqrKJXyEuJacuMeBMRzc4O66G9nfSvPG2A17cVpUpqmyXqEj0g6gyQHchi7EYqWcTaVwZ7QvTRV2hURBrOVkxnTZ5hjjjlGykVxdWsGvvLN09gF4hkUpyFDhzQAdfJjsNL1PVVvF6CuoQQU6uOOO06AGZrXK6+80my//faeHPNyzZLFS6RUj1CFeuQkD4CqhvIyc8bpZ5gbb7qxYbw+wq3vytoSelLaxc4O0Nt6mqwFRUtZ7EQktWrEZedbyvo98U6AMpKsQm7JcjUqLSWLDW01cWEC0itLS0x+foGprasPGlQADOrax7rBdYelgIUg7HIlJQLQWFTPPPOMlEqRZEW2rbor1f2oFr2U2dBQIzc3KEN64YUXzC477+Rc7jGePxtENDNa5JuVaabPmGHGjh1nVqwsCRQmTqfzh/w9Tv0CUcBQ0gi3UDnRuXNHAZSWJvbhGuI9yM4KQI3nli5+xMRfevkl07tXb7Ng4QKRBCQqJIJime+w4w4B4Y1a2lJymQCnvHqrVMyNWeqMUys5gpI3/yANE3Cs0tCyL2AN0GrpG78B947FXkwbmRNKuPTSSyXOrYpWwObmnx9XPBsyAtDZDyXm5ZdeFiY53nuIY/7xj39IuATFh5yH//33f/IuE6qANla55rkW7/qMGTOE7lbzY8QLYK03KeMaaOs11F0/kIAD9DZ+GBollol30YqDPIIXVxb6nGwz4ZgJ0kxFOK9rqqWpR5eu3QSocbHjkiWpqlPnzpLcg2sPgOjQocgjgTHGrF5d4deV50riHtY24A75BtnKunBpXF5aeK5aJYCumfGwcO26y86tYiG28RQ37/KRlrnP5AboPPPvf5ljjplgQhmeJa6NO5hbPivJiSYqsg8hnCuvvEy4AHJ8Fr+WttBtnnNKwVAM//znP0tmPmNF0SBJs0NRBylFO+OMM8zAjQZKprfNq9AAyK2+BQkL2I6Xayy+iZPYvebZTXMCli9bbkaNGiVcEAAoz772NGA/3gM8In/5y1/EEyF9FXwuCcBbs9AVWHUtAOB5d1DGKP9EaQbEiaeT5c47pNwQJMjdcccdMnrtnKelbShMeDmQm/Rh90vh9LquG2LCT07aH+AAvY2nKBLQZTjWgsOf2tFJM2B5Ee1s3Ki3YFFOKp0nizxNKgBh2KeoU6aMrLrGy4BmwYeEZMOBA6U0CO3fS7ajBAeu7Qq5VKHGXg2JOuWyKLP40ODitddek1pdPkMIonFdQIUFDdKToZtuKk1gBm64vjf0Fnb5tvEUp+zyGkdXT851N1xvpkw5z+TkeuVVykNgNyjhf3hHyIUA4MnShvQH5YzzZWVltIr8tVkJrXgBbUI/gSeovk6s2ilTpohFS7MRASjfNd1AgBFu8FjPjnaX07h7ZNw4CHPZ3PUWBbPtLRP5+x3rAGvkTMczwBowhZqW90is86rKoH3tkE2GCBCP3298cF/SaIZseivTnsoWJfjhM/tQxjflvCnSXY53CPCGuIn7wNNBCRv171Q5aGgLlzueDvJusNI5pw3eNrin7OF0J0oLCThAT4dpiGZlJ2KBRACiEsFobA1XGy/01KlTBaR58RXQyVVToCbmTVY9GbTEWFeuXGWKizsY2MhY+LVTGsdUV3sUnEoSY4tx+fISSXaiuQXlPVgwAD7UlCT5YHUccMB4RywT77PnPx9BYpzIv9qc/X9/NnfeeZcJm5C4fUmIIvxh9/TmEhp33mqrrcw777wjliONc1orhk4iF2OjxwCATcIXwMgzgQXL+HBf82xqmRnKn3Z90+6A2l/AdolrHLoxUUYCuIYANHFQ6+0jkzqVGVEojDsUBd3U9Np2Rjo5KR98+IF4GNhfx2vH1inXJPOdRFbc6dHKA21AFz23Piyyovb+q6+/EqWnf//+0jxm0MaDgjHRnx3OeSkfraqUcSihEIrzyFEjPb3Zpwl2rvZ4X7z2t58D9HSYsybA27YgFKDV9RgtYSq4HcuSwUXIyw7nNQCrFj84UVtXJ5o8ALHjjjsKfSRJOELFCemLv2Gha10wndN0q6mpM/p3ZaXXyEVK0YSQxsuO59oADa5CFjv2Ly2F6a6oVazDdJji5owhWqY7gHD85MnmueefF3csc4PCBAkRc+A1wcmUhZ2YKr8B0+uuuzYYSktnuHMhde8+9+xzEm8m9wISJCxOAJpngmxx6suD5kM+oUuQ3BnNLe4rNUpj3Jh8eWeILeOVou8BVR4ksqFk8kzyWzsS2s2PGBcyRBGhCRGeKjgfoJwFlHv16iWXRNZY6ZRi4nJXDgaO12RElBTGgMICPazStapyENlqVcFeO7IRgyd+Do98l85dzCWXXCJ89126dhH5wjS3//77m7nz5grBDeEzytfguUc5x1UPrW4QP/cVxKjeweY8qO7YNpeAA/Q2n4LmDcB2w3Im5Z9mMVHGKX4/9uhjkoQEuAoA1NaIi5D4NslxB+x/gLnmmmvMoEEbicWupWcZccQY7TvQvueaiNPU3ZEm4EpnYs+/xGxzcoJkMG3Og+UGQK4oWSnuXeZWk8eEBtUvM5SOfZmZ0j0MZU1BMFMbh8QeQtN7+AqpZmCzs5KyoEgQhqFUEcAE2LSPOUBHkiZJcJCgAE7KdyCERpkZDVzFyr+uVRuaQKYNiJRUCWClUdH06dPNhx9+KCAOdStjYR8FXT3O5lRQYiXleVfWOgBdvQcowBtttJGELlCCsZovvvhiUZZhZWQulMCHvwFZ8gZwx8MiRyMjZcizy00VYPmtdeLIBE8XCg/97nGn48LH06JkUpSGHn300VIfb5NLMR8A/VNPP7V2B704cm+a+1i441tfAg7QW1/mqb+i9XKy+PNSs+jpAjH7h9lindHgAS0f6whXI5Y6bsHJx0+WWmAyoNm0haRNCBL3oJXFTJE9xoEO0GNLtkHykl+nDDjR1OO1/75mMjMyxdIFqJQuVCoLKivFsuT/zC2AQ3UDHh5NvGouuYgmjJHs1qlzJ7kZbR0KXSrWKzXbKBcLFy0UcMOLgNcA4hSqJ3C7izLqN0Ths9baA3hYrMKa5id12d+xL98D2jRPQXmAC56mJzzfkpBJU5r6Oul5oCCuig/jUqCODFWpp0P7yyupkrrnkS3y7tu3r1j/eg/cD4oL51Y6XmVNpM0wSalY+6p8a/kn59USPdtqp26d5DZ+VNEmqfCCCy8Ikt1uveVWg+ud95rzcO/si7L0xhtviBIVyDeCIS/2E+j2aC8ScIDeXmaqsXFGJgn5+6mWz0t89913mzPOPEO+oV6Wl51FBw7qQw85VNzscGPjklP6yWgldHGJyornByGCWGZ6XCf+ne5kh2OsREesMiw9FmsFKX4DMEr5CxDhiWE7+KCDxVKzlYNGO/0lKGoFc86nPddx+/JcwUg3f8F8OaPGmHFX05L0uInHNehXTgwZEMKStYlWUEB4HqUED9ex7wEgEezf//63KKrE57GCNfbNPprAJtY+3dc0CcS6Pw0j8S9l1vNyQzxiJC1Ti7TibRIfr1VwkRxfuqpUauo5L5u61zUzHQX6uGOPk3g6yoaONzKcpveo3hSsdAiB+M3Y1ltvPalBh0SGjSRUclNQltQjw9ghofryyy8lrKYtmCM9PglOt9s9jSXgAD2NJyeeodklL0IH6neKEsupoEBe+j333FNif1gtLGxKBwppBxZU9x7dpf6VRUgXzMhSnXjGEuyTSNZ6vOV5CQ1g3dnZjnPaSXHEf8luxhoFRHHt0qhDGP7q60Rx07kGbGh8Ap8AAAE5kFrTzZaU7x3iedEMb9jezjnnHClLw0VMLBf3MGPm97XXXiu87QqgdjhBx6PxYyxbAWc/PLBo4SLplf7kk09K+2Dul3gxG54nzRtABjQzklKxvLygYZE++4AesXyVk+1qZx8NGWloivMriGtnN23pqm52aYhUUy3zwEbiKV4BscD9OdHOcMgAOlutYZcD9F2wYtzqSWA8V199tbnwogtFYWC85CScfMrJBk8I5+F54H3nM0RQS5ctlX0pe8OLoHwVrcLX3+wHy50gGQk4QE9Gaml0jN1RibglCwCgjBZO8g8lLt9//72U1UA+oQsaBBX0We7Zq6dYP1q3HNDENvce4wV1B+hNS1rDKVZ7Uw7AmiVu+sK0F6SdJos4bmytQVaLFPrPIUOGSC301ltvLZav3d0rYZd7tHkNrWnq8svPv0jC1ldffSVgTjwZqxTrHMDHaieervFurZ+3KUpRDrCOVTlFkSFX4OGHH5Y8gMWLFwexcE3o5PlVIOZYaWGalyfJayQL8oMywf7q4sebgZJBeSVENyTO4VlQjnSlVZaqkNWrA2sbRYDkNFWO1BOgTG0oGVo/z5xwTnXnA+woHoQ+UHigYeY+lUAKN3xj9eG0l2XOP/n0E1FEcNtTuUI4hbHCMYCCjiy4T8bBmAhFeKWKGaI0BFnuLo7e3FUu7Y53gJ52U5L4gOzmERr3Jm6OVUaJi3JMs8CyDd9quPwfUFeGN7XMg17YWiPrADfxCUnlEZa1Jq5Uv6EJYET9MyCHO1cyrP1ER6xjvC9kY2OpKWgDFF71gte3Pqn8hQiOBDEsM0ICEtREk8n90ccfCZBruRzKJNt1114nVinX14Q3/i/x3YyQJMUxLlUqIW6BrIhYO+CncWksXzZVFkLGoyfmfkn6GzlypLQSBbgB9GhKKkoCrnJ97nXKAFbi4bNnz5YMeNzVuLOp35c4fm6uADTgCLCTv6DhK22pquNDgRYqZROWkjPGD9CzoeTsM24fCYf17tO7AUOcemLsXAHlnKcvOvkwKAZ4Pujqdt5fzpNzXn/d9ZLVDpDjNeD6yPPxxx83Y8eOXauhTdLPQCqfb3eulErAAXpKxdk2JwPQpde1nzT04+wfpRQItx4Wgr2Q8DfJUSxClOSwaSIV2juLiNYAx8X17BJsWnbSLQtdm4SohXXlFVeav17wVwE2pXnF4mPuATSSG9Xai2b1JRxDj0h4BBCkyU9Ojri/Tz75ZAF1JbbRBC4sZax24uaAt3Qu85P7AEmlNNYYL8/z66+/LkonXOaava9ucJ51lBh+qAGnxhuKYrwRKCz8SPtgwk++AqJZ60xWg25tVhc0bWZjZ56rexq3NlnmDz30kJSecQ2UJRL9kD9/a6wei1mazNCUiCRBv0ERIAzhC65wLHzY8a6+6mqPirlzp2CuNMwSmeDK/eNJoAwNTwVypwkMTVqQwYsvviikPQA6ShTudo5hHcArgtJkKwst0uu+Zd8Gd/YYEnCA3s4fEbXIWbB5ebE6brrpJsmIlTaovgWElQ5nNgsSTR6k/7UFxiwidgze/q5JEdkuWGfNp/xpWovLPSMUMKjRG5vqBBKxsFJxM48bN04sMrXkWcQjmcHUo5NwHbJlnSu4AtokpOEt+PSzTwNSEwShpC277767WNkAoGZ021YzYImCCegCVFihWMSEDyitBJz5TsmJAHEy/HfYYQeJDTfgYA+FAvc2Y2R86mrWybGpaKNNmL4L2pMAxQBgx+NAYxsUk0WLF0mow+7fzruHGxw2NxRn/sbCp5yMMjPc+1jvuNzVU8K9kQ+AV0EbKTWmaPGus1Hqd/rpp8t9Y+mfMPkEqSQgIY53m3FyLvXYQA+LJa+eFO7H0b6m/FVNixM6QE+LaWh8EJqcZrvCbQ3eZp1i0QHMoZnEKtc4Ku63fn37eZnFxx0ni6qybtnWSJqL4nc5PBt07UWYGDq11QD4b/N/E/cq83rnnXdKzTLPhZ1f0RzhRXKOq3XN80VSHsl2ZJxjFeJapnoCsMMSJm6PcgkDISCDF4n7ACzVo4SCgWWP5fvUU08FPb5RCLRbHHXf5IMA5Hgf7JbATd5bCpRMFCJtQ4slTJIZQM6PUsuiPOAxwKuAooErn3dXy9Vw40MOQx06oS/kQwIdvyktox8CCgtkMeI1s7jX+du2rMkhwBInAQ5vCIoDdfBY7lA74x2wS+545++5954Gcnf0r815I9L3WAfo6Ts3wcjsenAWQyENyc3xvvcZs3iBsb5pbKGxPiwcMm554a+44gpxibKQYsmxICZVZ94O5LUuDdG21mxwx+2ORQa5DFYgllqvnr2khItSJuEiSLAzWVNyU6sepREQwdr7+KOPJZudEA7PJHFs3MhYoDxjJGbdfvvtZtw+4+TU1FOTmKbeA44hTs2zibuYz7ilO3XsJOCPq5qEPlzSuOxpqRoQstAmtKxMQLQlAV1DUIA3VjYtU3G9a7a6eiKwisnch9WNUjGt9ed75oHEOzaoWOmTPnfuXLOyZKV4IJgr5IjCjVxViVcue5vTns8oF1jpNE9SRYI5Jz8Bec+ZO0dkiEeAtYByNnIQbA+c8tIn0rluXXqv1tV7cYDeDmZWtWnAnBdU+yar2xNwv/uuuyWDmJd2xcoVUi5D8hELDdo8iybav704JBxDbQeyWteG2JhbXN3CtNfEPU1SHJY5LmF1FadqsdaYvSqAgDsAhfI4bdo0AXMtWdMSLuYBTxHWu1K8Mh71NFFCSQ35XXfdJdY51iogBHCuWLFC6FYnTJggtdfrr7++KKA8r1jESnykCm1LArq2TuUauK5plqI9z/GCac0646bmfo8992jQXMkGUfWwvPLyKxLTJh4OOOOGpwoAsMdlDsDjFtf3Mygzs3giVpWukkS39z94X8rzSNDr26evyAd3Psl4WmZHC1WeEdYD1godh3v/17XVwhgH6Gk+p7bb1K4fZVHFOmHxpnQFliisF15mFgR165HtTNLMhgM3lFIn7eaUcPw0zeW0Tg/PKi/S5iKi2GVmSqnSzbfcbLp26WoeeeQRYV4TmtIEKXtjyU9BgOujPMAnfuNNN0qWN2DOBjCReY1lvu+++5p/3vfPwHXMc6y0w8TcKa969tlnBew1nqzJm1jjxIi32GKLoMyK/ew+4ii5Cnyxxt6c7+U9oY68rk4S7/BGqAdMud85P54EugxCYWu3KxYnmtVrHcBl3LjYcZGjGElmf1aW0MliSauHxQZ1zqOKvSpWjz/2uHRFJOuemD2KPOVs5CPgnSNZj43ngbER38cYaBbHRHOE6Y5tcQk4QG9xEafmArZWLWxcZAobY6a9MM1MnDhRLHNceCyomghEBiwxu6FDhwbsUXwXMG65OtTUTE4LnyWStU/Lu5hLrLojjjhCYtR8xu0NOAA2DSzZZMfoPyPQuWJNck3cvRdccIH59TeP7pRsaqmMyM4WauFxY8eJ5U3tNyVzKJ+4qH/77Tcp06LUjrg/7maNk6OAbrP1NtJCde+99xYlQXnX2QflhWdcKU3tuvVkby3e45Q7nwoCzV5XuljN0gecUZzJHFclQD0ktiJNKR6eMsAZtjjkCACj1AD2KOb8D2taZSrKmWWda7MlPAXkFRAKYF44B3NP+KVzpzWd9/gOuR919FFyy67bWrwz3/72c4DeDubMdrXbVvrUJ6aKK53YIxo5rjc2FkA0drKF9x67d8CtzXnEXViQv9ai0w7E8LsdYqM0vGEj7H+0zsRCJJtcGeCi9hJPQoK2hwg3L4BKQ5Lvvv8uICpSIMHSBMTJ8iZZj/+jPHbu0tm8/NLLEiMm3i/VGFWVAjpYlT179JROgOR4YEUKe5rPeKj11zbPu95GqzCe+YQ+KCO0n1UvA7+1TSrvFArMpEmTvOYy2vTGp2UWEp3srAZAunDBQsknIEyCOxwQRg5Y7FQEHHrYoYFr3M510XkFlAFqeOHFSi8tCcrUlMMf+SNr1gNCH7SoVS9H0tTOSTxD7pDWk4AD9NaTdVJXsluksoioJo41BvUjXaXQ5sUiI9ktK0vqU/kOy81uaqHlQbjdUpUBndRNuYPilkCs0IjdmYvFHks4sBJT4HZXMBHwzMuTPA2y1gFkEi55vrDKldwFC/Mv5/9F6Eg7dupoli1dJgRHZK/Dtc74ABl1z5Poxvfjx48Xd3WwRbQUtjuRaVvS1qjQUGub92znnXcWQNeaduVZZzyUCsKtL/kLWV57YbsqQRvWAMQALWWjWOlkqhNi4P3FS4HLHNc7QB2td7q63ZXdkfAHOTK41JXIh/efhEHmS2vh8dI98MADZvMtNg/aqLo1IO7XsN3s6AA9zadKFzIWB2kC0aFIrB0WTjpMiQutpsbrpBQKyWc6McEYJdnwdJPymbzU6glKVpzLPc1nf025EgPVWGw0IMN67lDcIUikSmWdsXb+mjVrlngBlF1Q3MTVVRK/x0O095i9xbrESmeDWhhSEzLvtW2q1oyjfAJclFmOGDEiqDXX5xilBPDjb7tmvYGC0xrPr3+NDz/4UHoiaJY9SglhAA1vAJaHH3F4wzalEUqJPSc6XyhMtDiFSAfwxf1OQhvKAR42FCDu32bRs5U4XPFPP/2MVAIwNgmpVVaYHt17SBUEctb/E+o44IADPH77/NygG2PavwRugHFLwAF63KJquR2VMMIuRWuQoewvDLg7oaGkdObNr4PrAAAgAElEQVSbmd8EXZ20YxPuTWJqZOKSmCSlS9meG95tTgJxSyCCLEhirtnZoihSS62Maljm5GxgrW8wYAPzzDPPSHY6GyWUWPLUXysfgjYiAQxJ1uQ5hRiGTYF8rY5oKagjj/u+G9kRzwdlZoQacInzvhHSUo8DoE4N/YRjJwRVJPFavyjX8N5zbixqZIOlTjgCshisb2rabXpnPTdKQV5evljjcLxj7WvGPGuFzW3P2kCJ41NPP2kqysmvyDM11TRzcutDc5+PdDreAXobz4YuljaAqzaujSuIebOooLnDkkWzFeJvZLeS6c7CSrYx9abUuFIHK3zZfjOGNr5Fd/n2JgEL0NWi5pnDNUz7TgAcIhuABKDHqiQpjAYwlJydffbZUlcOOGl9PI1PqDEHqOgKxr5kc2s/cgV0D909foXgc1vKz7fQv/7qa8lyX7J0SUD1yr1jDVNyxv3gNVMFOl4PCdY2RDGU50Gfq7S2XGfYpsMkgRB3Od41u+e8ZqrX1hCG80rmmANAnHlh01AcjHFwA7AuvPDCC6Z///4mHws9DA9/WwrXXTvVEnCAnmqJJng+uxaUz8HC5lsmqo3TNhIiCdyXLJpo82jd2piDLGeSkSj1wdKPFXtNcJhu99+TBCxA15jw7bfdbk47/TQBBgUxwB5rcuiQocIYpxSwsMYF3fv8rGvlmyc5CxpSwgMaQljLOk8jQNf3c84vc8yoUaMEfLUslOx+TUCDwQ4XeQN+9DhCAtqABeCedPwkecpUWUIBOvGPJ4qnA9e5XYqoYbO62no/r6ZGFCWNpaNMoSzZCYgYBGTWn3Lqn0xtDYl6Ds3XtdfaAXqazKjW6arbXeOWLIy4+ajbxQWn9eUsKlLDW1Mt3dOIVUIhqUlxqUyMalMRxWrDmgYu2TaVT0tcPMJCx31L7PW1114LGOFIxgIwABrc65DD4B2a9+s8aTxCLgdgJ5SpFeVCGgMbGmQ0uJC11a/UzPv5Hw0s8jSx0NWDxntIDJ0sfe4LoORHqVdRqLU/OzKJrCFvbJqULAew3WSTTYTdrT5cLxS6mknPu4/3TbrmWXF5dcOXl9E1Ls+89OIrEnvXEIcmxmmdP3OCUkLDm2w/FOcs9JZ4gdrunA7Q2072wZWxVMTT6GclA+aayMJi99Zbb0n8S1iy8vNlsQTIsXqoO7766qulxtSOs2nSTRrcXvOG4AC9efJL5ugImQNUJG4B7JRHaacwyiQpN8OVC+gAbiifWlvO/iiduNYp6cItTXa3ZsAztKBmW14Aa7BpAujkt+j94FIniY8YOooISg3vIwoLMiGHgEx4zQPQcrVYU6AkUciSODhAjLLEew44w4cPCONC1yS5QHYZIVNd5TFI8gOgw96nyXWcR8sKUfY5Bwx9O+28g8Fdn+Vn5AdjdApyrOlK6+8doKfB9NjxNrsHMkP77tvvBMxnfTtLGjkII9SKFfJi89JSh07iTEA2Y/XPtpWENLjN5IbgAD05uTXnKEvmWKGwwvGcAQbkayj/OBYkjVJmzpop/yMRE5BTchNAjs/qZtde4pSzBaGmxoA7TQBdSViIWZOJjqcCkATUtbpEgDsrS7jc777nbpF8oAjEKB1UOXAdyF/onqf91SkF1EQ5Svv4Tvs4aCguXL8mDl5XGxYvCqCujJEoI3j1tMMb46Ru/drrrpZxqjEha0Uo1FCpas4z5I5tEwk4QG8TsTe8qM3cZBOCLJi/QMpRXnzpRXHBoblrbIxFhUX2Tyf/SU5ml/gsXbLUdOveba2OTWlwqwkPwV5woh28VlZ05E7O4khY5kFCmjGSyQ1fPF4irbsGLLBMeRb5jJeIsjU2gENd0YAPzy+dwIiZR5LdSG02zVWizVGaALoCJ2NFkQYsZ8yYIfeq8lBA79Wrl/SiH7XbqLiJm5Qch+tQwUKnNmVzBNhRkFCUOnfuLFY63dTU3c9+JLZlZXt17xXlVeJFQeZ4C4LWsf5YNQSCa5/yws0231QUK32HgnfJvTOJvzNpcoQD9DSYCJvxSq11OlPhGlOOdtzt1PcuXbZU4pGwbmlWq3Bp20l0mZmy0LYmPWZLiTEWoMe6bqo5zWNdb5343rLQv/76a3G3//zLz+IhEqsuHPban+bmShgIK1C7+AEoAAdATZIW5VwAhcZ/5QShtduDriW3NAJ0iUmLa7taEvquufYaqSrRFqokCaLI8Dcc9pT2wdgXD8WqnRSLFwCXPfX+ajFzbXW90wb1jjvvMITTtGOiNyFwUdSZ7JxMU1lRLcoXFQkoA2S4k2SnPPnaWOaaa64xxx8/yWT4HoQGoO4Avd2+xg7Q02DqNI6oPcp5uahNZXHgpSRuyYLBAkryDIvKeeedJy86CUZtudn1tprYJzFHn39aF28h4fATcWySDLEG/QUEZUaoKn3aT7sxBoBhk+eQ4c8PgMKGbLBkWOikXM8Y+Y2MdDycj7/Zoik70WqHtVqgwZj9RTRV3czacv7kVmhA4i/s+hkwwgIlNk4iG0Ct3f3I36BUC4+RghrPLp81kYsSLzq/4aZXcLK9KXqu9qBwqcLN80kvdBrgoDBTvkeoQVup8jckO3Cxn3HmGYGHLJJmNbJ5i3ou8AKQOAhJDa52EuT4jezxyCFLEhBHjxkdVVmor+OZN6auLiyehJdeeklybWxGP+YNcN98883NW2+9afLy1hDXqOLCfLnWym39ViZ3fQfoycktZUepFq9ggpbO4khvYyx0mLgg76DufPGSxebMM84UFyaLiFg96bBFMGIpSMhC7gM7wKu80gHTWdiINQcQALoKkFggc+bMkWYen332mZQK/fTTT2bevHnSHIMFiQVV24Rq8hUyIcegd+/eZoMNNpBkLTjOIS+hUc16660XcFmr8mFbJqpwsIBzTm2AEyliFna2dYW0xwZ0tRiRD88h4ETZFHOkXcGU9lVjyDqvkJpgxe+yyy4SD8ajhNs4GqDLMxJeo0ikw2Pc2BhshRslhoqSyy6/TCxflEqeXaWDBUAHbjhQSHhO+tNJQv9qKzLIMdKbJqVv/rv80IMPmeMmHidDwQvAuVVx4FjK4/AA8BmA11py4ueZWSEpR8vMzDCvvPKq0OlqPJ6QHddhzlAO8KBce+01ZsKEY6TUzmaPVKVXFet0nhs3toYScIDexk9ENL7nBx94UOJgGpvTUjRKTlgoiY+niwZtjx8QUJ5tXQzWaqBhWeR8xwZww5X94YcfSi0z5CXaVlKtPhZ/Yb7L8pitAHNAl03/r/syBt2fPtFsWFLEIQF2WLlGjhwpYN+9e3dZ4CTe6DfVQLY2yx4WFIsy+8n1tPlGGz87Kbu8lUipcuPcWIjEz1997VXhGFc3OyAmnPF+hy9+Mxd4R/r16ycW5rbbbSsxc/ZbK0ZrDzzd3bu+bFC8hZExM8P8OPtH6UWu1MsactD3FI9an959JPmMTohk+aPY8n6giGp7W1UUeF6RH//n2YdeFxlra1nkp6xvgDjd7ri+5xXJEnIYAfRM9uM9Ccn/9th9L3G/UwaHh4/zoFgzJ4xjt91Gmccee1Q49NVLIAqdI6RK2avV2idygN7aEo9yPa05x52Oix1X+4zPZwTdk1hkcZFpOQrAYmv1bX4LUeKdAd+0T2epCxJjJbno888/FxCnJzb0oAsXLpQFisWGzV7kbBpLTfRRi4gFjkWKWGFGKMMr68nKksVL9+F8fNbz8D378QO44x4G4GHQwm2vrToje3ATHrBzE1ql21dLT641d9rZTJWWuXPmmtGjRxuIYgAbu285+yBHZAX48BuPCB29Djr4IOm5rWDeKAscJ0lzQFePhQ10zDtJZeeff768h9wf7yixdEr5eCZLV5UKKx7yo/McPwCn1t8jGzxVmsyKFwp3Pj+43TkfyijPNF4nPAMCyNVV5oD9DzCPPPKIyNfm9dd6dLXWp73wkuQ/YI0zR5yTsWl9ekFBvrn77ruk9FDd+pGMla3RAKelH/Hf0/kdoKfJbBM/Y9EkNk5fZRZLAAUgxH0MtSPWpU0BGS9fdEvfIoudXXPLYs4CT6tGgJ17wFVOXsAbb7xh3nzzTbFEoK4Nm7C4FmVxysz03IK1NfI/wgwAu1rj0poSS5okJUpscEv6cVt1u+t30hWLmh4s6lBG0MtbM4RVJiyQuE6x1CHmIZELgC/uWCxeEEBM3MZWnD+w5uNgAmtp2Tf3/La7Xbwt/nOHJfrpJ5+affbZR5RMte6QhShQNZ7FqmxkfD7rrLPMxZdcLKDFXGmbXsHtaCVR7UB+yIR701g/zwQyQgaEI8hqJ9RAoirPivYiF8V15QrpQtelSxehb4W2mR9CP1DhEkbCyiesBNMepDx4QrReHMVXGqn4XdP4v7rMp06dasbtM64BRa6yv9VUe54y3ilKXl9++WV5Z/RcjJe4elnZanPQQQeKErb+gPVFuVAvBGuLvF+RderNfeDc8S0qAQfoLSre+E6uwPzJx5+Itoyrk027JkHpyv95ubQNY7pQu9pWKp9ZODThjLESC4eOknavlOXgStcaWRYc3LQABnFCFjOsEYCcRUybYODStGt/8WRwHiwN+oHbRCbaYpb/cTzXYlMgj/ytjHtq4VN6tO2220oDnAMPOjCYQNsNH6nAxDfL6bmX/Rw1yOfIzDTPP/+8tOBlU8WK+VIFS1zuNdUSN6cp0K233irzpvOBEtQocUx6iiPqqGzFWTnUua9ffvlFQP3xJx6X4+hnToczNqxiTWqTfI/6OrHeVXFVr4UqtSiVPK8oAeTMaBIi+6Mk8D9VeHmGUTzpwZ6fXyCsb5WV1SYvP0di6GzQumKp0/Fu7LixQRY++ScaYqqsrDCdOnWUeTviyCNEOVCvloRX8jxvmdvajwQcoKfBXLFIYJli4ZAZjNtXeiYXFppTTjlFkuCUGxtQ197Udu/ltrqNoJbYj2szPiw0SDgIEfDDIodVoKU+mgmN+2/99deXNppbbbWVkJTgtiXmSEIV9y/Jcv7GcQAL1pEm+BB/nz9/vrjvsXSgIMV9Ceir9a/HA0BibfnWvbg1/QxitTRREnB1Dt54sNlpp51kwR6wwQA5hb2wSxIR4YE0dxnHfC4sl7vmZSi5EbHwk08+WSxGTYBDftqwRUGJcBBc5IM2HiSgoM+lZsq3d8ISW+lRhVqB/fvvvpeucby3KKZSqWLCwuLIprLSz9pPXao+/JAFz6CWk0ECA/DzHcoRzyyWOu+Khq2QJ0rvnXfeacaM2Vv2q6ysMvkFuUYy3b2ydFO2ukKOwUqH7Y9rAuisL7xDvAZVVZViLEDbO2DAAPFE8Gxr2+WYz4/bIa0k4AA9DaYDgH711VcNdaZo7Mq4BaCQ6Q6woS1HssjF29GppW+RBYBFhjjdu+++K4s7yThY0ZrQI7XIeXni2t5ss83Erb399tvLIsLipEl0NtGFlqrZ5TR6L9rYQy1sBXuIUKidhjGLBDtqelkwNX4eHB8Oe25hodKtFUsT1zx/8391WWKtX3jhhWbUqJGmoqLS5JONHKJPedhkZLZ3NG/Y1cwGdOR5++23mylTpojigjwAGZWjKkYkGtKUhBwE9pOkusyMNaVwaVJPnvQ7EFHBYXukFPjIAbnqqqvM008/7dV+++EI9QZpjF2rBDQrXr1HPP8Q8+DpUEpZTbQjxMF+GqPHtb+yZKXczqSJk8ytt97mJyiGBNTpc86mLVKrKqvF0wKbpM6hEgJxDak0CIUkJk+iXWERPPvVJjcvZ915xpOe/PZ3oAP0lp4za0HQBJsgQz2MhlwlrmOaL5AQoy4vXmTc1Nttt90axqdI/EhBDDIe8gt7EbOJMPT/dIKjacU///lPac8IGIhFW1cnCwbW9ogRIyTZj4Ufq1zqxTMzRElpatOactnH6sKldcwAjCoDWiKkXgIsG7rToRQRu8dqZ0zaXpLFs96vTWdRU1cxC5/WVXN9xktjHBKbdMGsrPAsdLKJ17Sy9BQHLUFKF4Ur1iNut/C1x/zX8/8qfQKIAUNoRA0zcsGK1E5jV155pVRk2HSu8TxTscbUXr7Xngn8BhTvvfdeSfhUK932bGg1AM+Ilmry/uMRwirXdqzE3anA4J2hyoA4PXFwTYZVQh88WTDCsUYESqi6yYVsxsue5zhKCXkXMA5QEMgdYQ7r6url+0GDBomXYePBnpeFzbVXbS9P4ZpxOkBvhTmzS8zUZedp0RXyMlFXeumll4prGmDBvQYvNGxOSpQStZQkBYBu3756ADSxjEUC13ZAXuMrICwSmo2OFUyMH4scALVLxnr27ClavwK5Jvco4Ilc/FKwmNMQTZmxDlJFyC4/42uNd0+fPl3KqQgBkKCHnD3SmRxTW1sXKCHqRtZSOMAL9ykLISQrMHmxFXcsMqtXlZmiDoVrDz1sRGmgEUl72ALXeEYoICwhvIB1fsONN0hil7IUkufgLfZhoSkFwAZuNFDqrVWZSZdkzdaSPe+05Hnk5khJGxnwAC1Jb9JtrrxcEjQBbe0ux7OnXiB95gB5PFg8YzC97bnXnnILM6bPkNDbhx99KOWXUpte6ZV8Mkdk29vPmia0qWcLTwLeg5NOOkkUCTLweaY9DwLAXyteQc415bxzzMoVpaZT5+LWEp+7Tgol4AA9hcJs7FRBn/OMUNARDTDn5SbLlQQXLFwSZ9g232xzSXjZbvvtJG7LC9/SgM51orm29Z5YFAQg/ezleXPniSKC9fv9D9/LdyTucA4Sy7BmSagaNmyYZIkTm7MtaPaPy5JLwmXLWBkHlntAAuNnJmOlAOxYPAC7cGFnZQelbhpXx4phEcYqpSEJv1n0iJceeOABpry8whQW5cv8cIxWJJDZzdZuStoiXMpqoaNsUT7lJV7lC1shLmFCEyRwoXTijRk+Yrjcrz7PzLPGnNuLh6I5S4D9DGsGPIoNOR3ErfGykbi5YMGCwDOkYSjxYJmw6d7NC0PRnhUymE2HbSpDKi0plWoLtocfeliAmzAWVj2hDj4PHDjQPPnkk2bYZsM8Rcvv3KihD/6HB4lwyV577WXeefedIDmPZxyFtryiQpS2LbbYQpQRcllQGjQW3xz5uGNbVwIO0FtY3rqoRfK1Y8HhprzyiiuFylXjWbjCYIODnUtjXkEd7/+zdx5gVpRnG/62sEsHAREBFTuKsaOC7bdGY68RVOxo7MFuNEIg9oKa39hb1BjUX8QWRRNLQAQNqFhRsSJKEUTpsP91v2ee4Tuz5czunl12l2+ui4vdPTNzZt6vPG993jpqL+krHLE4Iutfzz/nxzkxPzVWGRSUb45/006HhcrKXQoLzaUOoQYuPikhACzvgpWrpBtLCoqoYKscghSADqjKtRhTiXpAJUIPZEyMnU2WuC8WT3ER2fDFmbrfpRlWL7wGIrDhuXkPgTagTjISCgutJ9UYg3fIskyjjOEGT0KT8PIIjBkz2p2Ki13lgZ06dbKSK3oJXHLpJaa4KCas0IdAzg/P1PEyW/m3L3NmiTN/pNTxUMiROn4SNsntANgVhiKUQR913N3kkiBHrXnJEutf7nk6rg0dNtSSS5mjADvz9KabbrK+DgpDqdRMeSaK3bNuB5460BQI1kGGrwFSoGWmtJEDgxXP/TKkVpTrrXzRhidIL4EA6OllVaMztan5gC4X/KSJk8y19tHHH1nJFguXBY3VS42pWjDyxcrMLvcQec7LUt043+OTuLB5TJkyxSxUamAVJ+ccnhntHiA/5JBDDLhVL4sVkFX+Ut0wQVWAXgnlrM8P/sP3P1j5EBYTiYck7VFKJwVg0aLFBugcqmWXcsLfBOhsfnpnMvGJl263XW/XrKQ4C8i1iYo0pMHTZybHI/odICIMBCeCjWFpqVUqcOy7z77uscces5+T5CbMc+bqqlTyxDq1HIyoBwG/M5dEepSxdjPIKMIl5WxofilXxPeS+bz63APuBpJJWYuzf5xtpWhcj3IJWNP1zq+Z9xV1rHSMCDwAJIridcLtvthqz4sN0Em269Sxk3v00UdNMYdK1u+8Zy+Q5/2mRptquKhSCQRAr4fJ4bsjfRfdWWeeZS5NqzWN6kNxT48ZM8bIJ0zTr8d+4LF7P0FtymaAK47NHTAUk5pcsbwHFJdbbrWlSVP38clm2JzEe62NL+aPrmoMkoAeJ+wQ/8v8U/KdSm0AFUhssIiI8RPf/+STT+IyIR+ksU6wUnzlRbXsKtciNEJCHe8rxQq++Icffsj13m5bc2lyTzwujBebeSrvQz3MvVxfkdWX3Es65H1Q3sjwVx8Bkqj4maxpudqTjV1MkSuNurJ5TV9yPUdj/dyfw6xz5kyS9hgZyfuj+VMOuD3iHR+INT7cG8WKMSFRUR4vQJq4OyBs+R0Fkaco4t4X5Sxrls/+cutfrDxWRoJRx5qVniEVgg/isEMPs7XetVsXF3EzRecHQG/o8zQAej2MUDIRDqB+4Z8vmJuM+JqAg0WF+w0mNTbO2HXngbrKTOLHrqXG7G/oWUBUlqFoBcApX3rhhReMcx1wQwGhvA6XIS5ZOOZxxfpWu9/ohPfzAa5CF39l45BQaJLEMFzGvdnwIK7BCqcGHgBns4Oog4O4L5soVgjxcDZBQHrdddezcjRltmPNk5wI0QwJSIA4SUT8rE2QODLg1qvXpu7ee+8xFjDVF/sWeaNwOUcWuf+sUsgoPzzhxBOykrmOOuooy52wZMmIdtdcwlinvrUfZVk3eA9FXaz/yHNk8yXKKbCqiSTrWqT8SZmU9avubHo0WfcoD5TIkYzI3CU8R6Id8reEtosusj0jmaviN17By0YJG8x0PFPz5pRpZroQmicBYqiSEveHP/zBEvFMSY72GP0frPS6mDT5uWcA9PzIsfK7VFC2BviwWCgTMfanRQstDk3iUZ8d+hgokbWaxQbnbRIClgzC1O4F/Livn8REKRoJe3SNmjhxolmmYq/iGyETgTKSZB44qv3Wp7qnDxIqT6swHyDXK1RglRuBR1mZWeLUnJO9/umnn8aEM5bUtny5uSHZ/KwkKGoqAgscyhTJe6Wlzc1CUSkQ2fBkKDMGKDNscAAX12rjFQPd0qVL3E477Wgx9Z6b9IwT4WSRNSYwS44VIPLk/z1pYZTvpn9nISHGDs8RHo8ua3Yxz0TstZB1H7HDlQu15BrjRv553CI10dikIq9XzJ6XWLvJNqv+eQLl2bNmu7POOstao6JUq9QSzgoUsDW7rmmS9MfTDwMRDsD6xvOSyQ2hvDTTQ4GKDihh8RaSGEefBZLuMvtNZoDs/1ruOY18qBv04wdAr4fhYUH5rsi333rb2JlMyzbGpswK4X/q0QH6+ix5iuP7kYWFwkHSGEk4ABnPLjc0IEl9LDE7Fr2SxypTMqrKZPfLpbDuzPsQ9eXmfnxuXbyizHE2IyzDr776yjKscf2idODlUBmdktuUYGSuxojznWspvyL7mNpyABeXIok/xoNdXGgUmmxoUGaeeOKJ9n3kBPA3kc5AxYmFvnjxIiOagXxm5MiR9vyMGx4ZaxLTrNgUHXkn4o3Va6FZD9Ov6q+QVZ2wqEmChNqUzGuyqUW9y3w9//zz3ZVXXWnjIyXH5zq3UkS5fgMXeK2GWMqxv4fcc/c97txzz41bD7M+SdYk92a33XezRDzmopWHRsqw9UEoKnRz58y1fWefffZxH3z4gWteCpVvpheDCK0YUzyEnEN3RyhlF8zPMNHFXpgUyaq1evFwcY0kEAC9RmKr3kV+fTdXYv3Bfa2sWIEhC4mabTLI66vXuRL0RJAx/bvp7s9//rNZqTwf7maSb7C4KJVBY6ce2wAx4kuXNOLEvQpqxpWBq/pbEctwrd/MRUDOvQBCNjJAlUxhQBbgxIoGWERhKVe/voPnwt0uCl1RzfI/ygiWByECQGfpkmWWqS5AF5nGt998Z65lMn4V5lCi3wrGreVu0eKFVs5FdvCVV15pCXgQfrB5inCmotmiVrP1Nc6VzljPTZ7kLCebnVInMrNRrHDxkjTFPKVZUN8d+9ptfX5zxkXv1ChCDtVbyivtbF8xfvWVV92AAQNMkdXBmEB+dM4558Td32IXf2KMGSMSHonHswjwUKG4sybVZ4HxphUuvd+POPIwN++nX1ybtq2MWjaTGxPS31faZKjiiwOg18OoyErjfxYeGdKwaxnndWRBAmD8TE06jGssxvraEH+c/aNZoWo2AZiTnEcmrGqPO6zWwbq+kXzD/wCWOlFlWecxumcLtqJmMj5DGWdjPWDxY+XiJcASB8SJ37/22muxlQygEqbQgZsQi5hENXIQ+Jw4uup9reWpxQIL3Mknn2wgLZY64ocAupJ/AHTV30755DNHzBiOANzuyEO19pkaXjLfM2PKBgjv+fCbh5tcGFtlNwOU8nD4Wcj1MPVyf0Ui7q0LeB/ekaxoKgOQnbWgjfrL77/f/jaPqZP2FReN86pGLpNb0LU7Qy535ErJGfzsxMFRNhVOknev/Wrt7cuysuRLmmX2E0ICzplSDE/Ep59+5lq3bhMnrGreMvbkkey8085mpW/cc8MVL2Bu+kz/9eB+r9245vvqAOj5lmgF99NiFLDfPPxmd+GFF8b1zUYCEbUFJWHltr/eZnepD2IOlalh0Q4cONAYpQAdAF1sVPxOnSyW+ba9t7Vn+/abb1237t2qnYXPhgQwWNOVgox1Z7W7LVrY7wA5AEJpHHStuHuNaYukoqh7GrJab731jB6T2CGNXSCwwSJXXS5eBjYl7o1lSQyY62hCceppp9o7ZBi1ClxRcWEW3SWlPKXNIaVZblY3PN1cGzfIKSoyDwGAXgi7WtSqEhmSQYylxEECYbkNr4LQQj1Mwaq/IuE+FTkJssPiI/ERudIJDwpY6phnzJzhrr7qanP9ktUeX1NYYMBhZYFRtvtKf7/G/AAJPgh51I4/7nj3yCOPZEoEiX//8ouDmZG1s97662W1VfX3HzMcogZKjN0dd97pWjTPNMxmG7AAACAASURBVJKRZ4t1hoKPax4F7uKLLnZXXjXMLVqYWReZtUOFCZZ61AmmMcu4CT17APR6GMwkoLMRDh48OO7lLUDnUX73u98Z3WZ9lT/JlffS6JfMGlOcGFc72eCAFa52LPOdd9l5hZIhYIpTXysRZATSbCRyxcagLquhqNB9+cWXFrf/+9//bslocUna8mUx9WivXr0so56e0mSW81yicOXb2YA6rd7J/e6039m9ZI0Y33vUiAJF4cCDDjTQyVidZQbobFBWd2uKVOYzfp/83gfuoIMOsmdSVvcKBazAulWR7U9zDUITeALIj8Bdj6ch7jGdSJbyLah6mIJVfkUyGUttNJEB9eY0DZLlBrAzN+QVAVT22nsve08ak6zWYbXsxiwhgapWw+tXhCBjhaKu/POVRu7DIdIf5uVzzz1ntep+j4MKE1/LnHv99dddv3793fTp38fJn9Yxrmy5jS/3wBO24QYbmnue+3IEd3uthrROLw6AXqfizdw8K+s7inWRcMahuLNqu7Hwrrn2mrg3cX0wjc2aOcvi5jSB4HkgEFmt/WpW8kWPZ1qInnHmGfa8P8/72bVu09p+9jnqk/Xyimf75To+4YascerECTHA3gZoyDLgOgCb2lo2kr333tutvfbaOeu7ASfi5JPemWSbksrJAHd+JpFu9913z9Dpqt7eyocySXGyqOM2lGXOHXvsceYxwOLGMo/d6YUFxqaFK56QBGQfhCgAPZ6ZxiUbb7xxXK6ULCeqKAxRD9Ox3FeUA/RozvKelCr27t3bvDUkAyJT5kfHDh1Nidmx747GpbBpr03j1qkogShvDeX9VoZM8/adHuOgeeyKMyRIKFonnXRS3IlNpFTsK4MGDVqRFJdgMFTWvfJKjj/+BPfoo/8w9zqJnhzii7C9a1nGo4Y7nyz6Dh3au8WL8b5kniMcDUsCAdDrazy80iuIIbDQlVxlWi+kDgsXmiseN6+BvZfxXVePyQInUxwrFCYqq4lfusQ2bsCVOBsuZwAQkMaNqk3BStD8Z/TeUc8rtzfvyqbDRk8WOJY4LnzKzqzjVES7ihWMJU4uAQmCuPq1iXEOwKysceUY4AHhewBcNqO+ffu6r7/+OmZ5E886z092PFa+lftEz26Z7rREXQ47XqYsJ6LVt3j6yCdHWZkh3O+yhjJjVuQWLMwGOcsmpt59zhyj9UR2eBNUTmTKXZTl3uDizF48XaV3yAyPAxz4atspMFep5Sknn2JlUN3X6h7nDzSJXvF1teiqed9k+SogiyIMKyMWtXJE+DvKqsJmsPVJWfPLRf1+588+85w788yzrL6ddca4MYdZk3ibCHepbztKP8mfRp7TrMhY5kpKMy74cDQMCQRAr+txSBJ3lDlLymIDZNEYY1SUELdg4QJ30YUXWQw2y4Ks42d85uln3GGHHWaAiLVJz2Xc19SYkxFO7FRNIvya1nKPVQGg+9zqgCyWBc1RaBWbaV+aibd269bNymR4DsrA7Psi60TtJn2OavNseLXPyjeY9u00A3QAlXfQBgUZDA0oAHRc9kqS4/n83ub+z8uWZp4NRYtrZPXzzKppJ4bOBsfvADhd8lDIiGkqtk5uAkmQVAiIpU6lXXU8tDlvX1m9sllnKB/FRe6vt/3V5iseCNUpa86qbzecBLjmGVMlTDYWtrycQlrZJ5RlrGbKN1Uxw/qhkyFVFfRBR0lE+SIxFIZEo+QtyuZiV4kmrX9pA/zLz/Nt/9lnn32NlIk1w+9cp/aqzFfyaRh7vHZvvPGG23DDDUI9+sqeE5V8fwD0XANTjXpLP8Zlt02Qysiive/e+9xJJ59kGdNy3wIc/Hz22WebVZepkc6uy871qJV+7tUaW2Z9VBsMCKLd08UJtzfEEoA5Wj+WMuVzxJvVGtMY3yKXH6BmXoSIcEYkKioziykwy5yxtlHmhFXOxsFncl9jvZKxSxnfBhtsYCAdE2rYF+R+a+UBcB0uYtz0lFrxHarRJYkLlyJWBtnoKomr1AsSjbtK4iDYQREhfox7HZBXbB4ZUrOO1wXlh3pgZIoCQ04Ccu3erbslmKEYAOzQxDY4C70CURMmoXwNdjKYA3lvxk8hDFVpIGvogfGqZMoBM94UP2SkcY25AiLu89wjHM7w678xBABfFNdp074zLnYAnzFAwSIxbrNfbVq10GxvypDKUAoKdbMlkEYhJc1b9ihl0ZMg99sjf2vtklFIS0pglotCV4lmRKloncOw5l0CAdBziTRHcxAWQIWdwzwQFUgZPhUWuIcfetjoF1kUAgX18yb+RY0ogJOvsjVfMfDvyWbNJn3wwQdb5zS6OCmGjaUMoxRELFVZkz4pDcxVZJqzieNW594oBbgAsW4Vo8ONx2aENQsAQMNqzTyifuvm4qsGIYneCRABfOj0BrArsY7NSa5D3JTEAlVTHlv6yXngEXJwH9qtHnPMMaYA4UkhAQ7AYhOFJpPyNmrbGTcy9+llT0a9KFKx2DkIIUDMgsXOfavznrmmal18ztxhjkMrSgIccXOaesjToHI2xp1xRJmBo8Dvee+HSeJnXJWpYWsyUAkCINYaFR5Tp35hbIfMS9aNEuNQaqtMXosAHVKlT6d8bvPx1ddeNSPD2CsXLowVYtvfiovtO/hHrg17RoeO7bMqcfwYv4UBQpVDTUa6VtcEQM8lvsoA3f+7X8ubsMylWfs0jiOfHGmx6di6jTKwsQZpWYl7M5916L4l6MfU2JSxmOmspOYwPAMAjsV+5G+PzFIqVE+dabuYoYLFMgfUxdfO/X/44QezyMn0ho7VXHhRTG7bbbeNgbxrt64rpJ+UYdR6Mk3XLr/eFjc7ccTPP//crBYOuRFRmqihpwYXq8NcwrnGF0dLWZm577GuIbjBSgfUUH6QE5unan9Vk/3+5PctaWn8hPG2SSJTrsPtj/V+xRVX5EzwyzU16+tzxhcXL3kWKEzMG7XbVKtZvBDw5TOX4P4nnu43JZLHSoxl/F4fZZn1JaO6/h7fa8UaxYuG4vrBBx+6Fi1a2lpkngPEeJKOPPLIuMSswmeLAD3jZXPullv+4s79/blW2cK9UFr5mXVLuIq8Cb6XPIr111vfFNxOnTq6Vq1arpjHDbEks64HpoHdPwB6TQckAQRYu+aK9DqVxRtWosEIpCdYwCw+1VcrcYssVRLjFBPLR2JcrDlHMWcWppLcSEyjVI44mazP3tv2NkCG61yAmFn45YkkZKED9rgBibFR4vLSyy/ZBi/w23rrre2dAYUe6/aw+ypEIbe2km/swxSu9nIgEcUaaSdJ/2mxXsn7ATDLJa4SPIszxkTV3mTw8gEycfbl5lIn/0GdqbgX8UqAnXdQZjfKESVrd915l40lHP1sjpxDKAMubioH8jG2NZ2+1bkOYObZ4b8fMWKEyUv9uMWBj2yx0nl3Qgt4mQB+3tfKB6PxLBeWqs6DrMLn+oCOrFFWUZ4mTpxkDVaUVErse9jQYeYFqjITPQJ0cS5gpROTpzERoE0zIhEmUd8+7btp5sETmxyeLhoTlZaWrAi/VNB8JvU6XoXHNp+vHgC9JtL0NntxtKskSdmkcdvCBOMbwICFiKsZt5kOQIfs8uuuvc42xHwyigG2lnwXdX4SOPPsuNqoMVf2tuL4UD6K3SyZoMc7SBHhnsTLyJCH3504Klo9XNC4Z9ftsa4lS0FVSWMPvlPfbz2jW2VILWI5RKQkSeWoqmHyFRZ+Jh6Im18sWryb6msBVjLoIUuxUEKkqJQD9QQHNkBEkxpi/WQEcy1APnz4cNf/6P4G+Iwnddg63hj7hrnpYbzDI0BNL5siSXMXXHiBKTQNvoFL5DmhXBEliYx35gWAIvIhuWQpZ8NzAcgTciBPhLmhuSVvizxGjSGHoCbbQ11ck5VXgvdq0SLzGL311tuuuLiZrSuVvpIjcvPNw6tOXJPLvcBZGRrXYkzccMMNVp7IOmGM1VKVeSseBv4H9B984AHXr99RMVGNKhvica3A61YXsgn3XCGBAOg1mQ1e5zOs7LjNaXQvWa2K7fobFz/jtoUjG9e0LGUBOv2KKQ3hyFcNus/iJfc0/5MhS30ppWO42NDKsbJuvfVWc9lV1O6RjUPEKix2SrloJkPHMdzrAq5uXbtZ7ThsVGj48JtXpK0jK2QgmlQNh08+k2uIkqVgqiLwS+HYnJAxFgbKBh6I7bbfLrsEz7fUE4DOMwBqKFv33X+fyUoMemyEbK4APFa66vNh09thhx1MRrJouQYPBu54a1nZ0BPDPDcq1Lx0X3v4kYdNMWEDV+xWoRqAhgPlDWpYkunECKgM+EAPm2tGe5/7uTjen5EzXAcAOlzsK/oLlFk526P/eCRuPFTht3kx9CWLl9ma/vjjj63ShPmqls7sB4wzISeVoFr5akmJ69JlDTdq1FNuk003yQpdNQpFtRpD0JhODYBek9GKNjkBG8DBIlBTDvU/95O1VMKDBUlTBWqhyYKWZaiYNFbugOMG5C0hzl4vuSmglS9a7KZNm2ZxOFzlxEAhRaF8DOuWkrVkYp6vmMD/jmKCJTZu3Dj3zbffuMKoDSnlW1j+hx9+uFlxSgpUIpVk4RPTiII2mRmdanj80sDCwrhGF/ehGqsApMrMBnx4PlzosLzFXpUKAN2uj+rVeX845bkWq5vPUBLY3AB08iJIVIJ68/PPPrfsYTVs4VxVCBDmOKrfUalebaWfFPXsZsxQaAgx4KUg4VENPbDMyfxHrmz6gA3viwuX+QHpjE8HGzb8aoxqJfk5yJlckbff/q8Bus+GyBx86eUXjUtBfQnKfaMH6HwGrSsHYRVKSxlLhYhI7sRj98mUT2yNo5hhxa/Wvr078cQTjO7Y8mGiZw2el2qMb55PDYBeE4H6gF5UaJs32i2EKGuvs3bcF1sT3N/A+BkABUhphsJhdI7FNPpYlkloUTJaBXSh1X3cJClF5gudZaGTOAYPOhq4wImSKvpdQ6GaZDbTewDmZDxDrzpx0kTL+AassXyx7IkRo7Urh8D3ECSfP4ttzmsokaWIpHxplcpg9VPLDmEOQE4cHy53gJc6++KiYvuZDHxi+hqDmHwj+X1RKZ3CK0f99igDaw4xdOGGRIZ4I2g5Sghi0qRJZtngFWBs5TGAnnP3PXZvFC53zZ+f5v4UcwNQV0+YRjkKyI33k9tXBCV4r0jyxKrv0LFDLFUbp9LS9HkSKce/SZ5WAaCjRPqATtmadUArLrY5tvnmm7vxE8alAnS/GREKAIyNxx57rCm/KGzMbzxeVC7AfEi4UIr50qW0bW1tCgAKbaYLW3FcjhmAvf5nZAD0HDKPOxQl+jv7HabOOP0Ms2rpCka3L781qBnIyzP+W8WwsRyJRRKTlcudZBaA8eWXX3Y79NkhdgXnxe3ubQp+/BLlgYQ4gGjZ8mVGGkI5GYCjDUIWqiws4sdkMeNilxJAFuxWW25lGzfuPpLFjFqSLPJ6OuK61zJnpC4QyPTr388yzJUBbLkAEQUsP7dv394oXXGLU2Ljj6lAR+U3itPzXoQoiNOT+U2oQJSoVpu+bKkpDMiArlgCfZX9QPxBNzvc/fkqS6xTEXvJn6Z8lZRYjT8hI1UwSFFRgiG/qwEP51MmiLXuh3Dot67KAP/5kQlHnEjnJ5SmTZSsU4Fk39yvXqnwa73wXJJVUcmV8XV6v4TBoLnnVwigVFM6hssdUFbeCgmY0PGSeAubW66ktIULFlu/c8Ccuc3aoQTzxdEv2n7AnEZBJUSF0YIXasqUKREZVqGxJVK5gnK81tprxdwZVVYwNPAxrcfpk/evCoCeRqSJeCqbDtm8cJpPmjjJXLBortAxks0NCFfmVlT7QwAdC86IXoqKbAPE/Uu70F6b9cofqUzS6o27jDlzBxP/xbpk4fIcZKKT2IZ2TqY2mzgHgDd2zFjLXn7llVcMJEXcgguWuH+fvn3sXOSjTPq6BvWkFSCL/51J75iCMWbsGMu2F+ObdUCjZGrpUrMSu3btaolAxA6xpvmc5C3Lg4jOxb0MQDOubKQkvt14w42WwU4jC3qEqwsZeQmAt8q4iEFS6qWDHtNsjptvsXnjAfQoRKNcB94FBRYyHeSIYicCH4CF5D9kLgsehQnl0fgGSkuzcgcYL3lGxJpYEZ1wRiNOs1hX0jkRsYpCPH5mvz1RFLqQgpescGC/sPLKRKa4T9DCOciXeYoHiDwMiGUQDEo1iWzsS9tvv72tUWPzixoOVSkVe/ZM+Rp16bf97+02txUm4rnwdpHzg3eRBFfc7+3atnU//TTXxpVEPLwxGkP+9xWQct9fDcKulTSijfJrA6CnGDY/S5zT9TubGTXjxJiwzMhqppGFiFUAxDh+HX0PYIfltt9++1mfbe6hbGuY0qjvhPc7nyxxyYUFWGFZQm7zyN8fMUpHAJ3EuEyrxCsN0FiUADnueUCIOBp16ygAHPxPTTXJOZv9ajP7G1aukp9SiLbWpyQB3Xe7w0zHRqOaaf4HcAFhtQDlAXpt2ssUEjaqNm3bmDLmb65iyuO9ZH2iCNGUhM0V5YVcAawjvCycw8F44gV455134hgnbV9pEEOjmQYNUN7IJOl+lfR5ztnnmLcGpQVAx1Oh5jQAj8JIrI0/DfmTzZVMH/lmBlyUwyUTSgV+iuFqbcSP05BBPeGN45l5x5jzQC/hgb8plpAqRQdzTW2LuY7PaJ40ffp0s4zxAuLFQ+FmH1myhAz14piqFbmxB2GhZ6pTci8xrHRLSi2kN4NzX0z9yjovwvBI5Q3hKnqiHzvgaOtECB00ya7ffTfNlADWCi55OBkoB407DHolvLmfIpyRDwkEQE8hRd/trg2Hzfi9d9+zmPHHn3xsLGgsIuLolGKVK93wNFIWKBYhCUYcavNJXSmWj1qY5oVFzHP58V1YBoAuC5jvo+mGkrXYDKyk6oILMslkhQUG5hDEkPlO4hvJT1gBvCdJZWTJqyxJMVQxRNVX8hNWHs/L5ucnX/3w/Q9G9XrrX261TYkYPxSwlFZl+plnsvqxwHl3svKh3mVDRCaAtMoHuS/vB4ATP0eRw1rhPOQB2ANWhC46r97Z6nmxWMaOHWsyFlUuOQvPPvusPUtjAfQkjee8n+aZ3Ai/YKVjDQK8yhOQckO4Q6Q+WOaEQfBg4bWRS1ZjpzySZIgpWa5lC6Y+QT3BIZHcLsRAmMWmWEm5lkidktY760S8/6x5Jc5iET///PO2TxCew9MDkIsmOmNBN3MlJaWmBCgXBqIjwmaprHPjg8iUtQLoiyI+DSx0QFzrhFJPANuqelq0sHLNyy+/zC1blvHUMfdJguUalLRYWQuWeAqEyd8pAdBzyTIRf5ZLjc2LWma5mVgQcCgDdHENtXetr7XO+GGGxaXQgDlEUUqyEXSriquXc9vletbKPo8sAiWtsNjYQAAXwIyaUiWKAYBkurI5AFg8D5n3AJQlyixc4Pod1c/oTsle5r24r5/kxCZdId1nTZ8/x3XxM0TdpfxSQvqsQ1s64rERZj0zNiTG4Z4UlWWZKzMvBTIhhsiGCE8AoKuSHSoScDvioaBKgdayKAlyF/OdslT5Dtqmks2O1Y97FHmwOUJ6QxJRgy9X86xJAai1zo2qFhT/f/21193JJ5/spnw6xXVZo4tVe2CR0xMA8FGyJHNs4CkD3e133B73BmDeZ1noPhAmFFHDcVUh6NnqA9hzAHo55cL40TMtR6WkiNjI55ZQHwWUf3EYkJMwYcIEN2bMGANwFCaUTpRIZMpBuSD30T8AGGIZ5rL2EcCXhNVULU7jCpFMRvyC+Ytc8+albty4Ny1eLv5+PEqjR492PXqs7ZYsycTazz//PPfQQ3+LXfM8K3viMcceY/wDonNuLN6VOtqe6vW2AdBziNt36cYJO1GMHOsEi1pA9/Zbb7uttt6qwvg5IKeWnVM/n2puapKLtPgBAcDz1NNOzZ+73Xs3tcMESHgWNgtibRCu+KBEstspA09xACHPM/zm4eaeVi01blNYqNiI1YBD5XsWF0w0aajP2ay2rvJ4aCNFznDkY1ljQXMA4Cgsoi4FeBQjpgxL52B9QBijhDplyWOlKNtXvPBYTiQ3rtV9LUsSop+76nqtFeWC+e7MM860rGHzvjQi4g2FgPyqBBQp5i0Z7zSvwaJUUw+FNAAgxgFlh38oh5Rsstlr/tj8Uxte1b1HrIRKKI0xvL5BPQegA6Q6MlZu+YY0Wh8q3wQk6TWAxU1FCa508mn4mxLlVAKoenDmD7IVhTKlofAe/POfL5iFrsx3ngVl++KLL3YtWq5w5Veq6xM7L8xY6c1KojnpMmQzeB9HPT3K1goKLF0Z9913H+vuxr0nTXzHnXTSiXGlC7JgT2E+QP0bhyr9MasPJaw+N50G9l0B0HMMSOwmS8aDypxZWyxIDixXYujb77C9/S5FQBuhXIz8nQQ63LtYdUoew/LBJUliWV2Ve+gZ+B83MM8AyNDXmmcBmHCt40YnMxn3O6D0w4wf3NZbbW3u61122SUmnfBj5TyzuQC9zHZzzbZtU6dTPtlsRu5+gTsbJNYM8UZ6mhN/JMHtiy+/sCxec5MvW2bKFs/P+WyUbMxYlVjhIv3hRZAVbladx7W6Dh4Cfh8yZIgbeOpAd/tfbzeg0ybMZ+RbUFkQ8w/UQ8/72g6AX76IXBX3VfIjSuLVV11toRmUH7EBkhwneZniWrbc7bzTzpbXQHIgGf8kVGU6d5XE/QGUg8AYMC7JI8tSr2OASCoU5Z4lUmLt796zyI3O/CL+jTfuww8/tExxAPzLL780r5fmp0r/9O68t1VQROEc1hrNf6gWIAudahrKyG655VarQ0dWyk9AmSQGTvZ6qiNKivPj7ei9ADO5JXLxk1VPuSrzuWWr5m7J4qXuwQcfsMRalGYUNgwEfmeMY9pf37tSx+OV6n2b8EkB0FMMrm+ZY1UBfiwgrGxipNZhrLDQLEDctcQB5XLya7GxQkgowjXPwlR3JDYzMtzhQSchjmu1wdU2XlhRpzXeh+Q7FijPYNr9ksVmiZMZjkuZci42ZzZiwgMAk8A8zkouKizXYKOitpkpRFzzU7wKBG6iGKzfBY4NiX8kxF1zzTXG1Ka4H0k/ZGTznmyejKNcl9alzQg0Mu54xp1NVta8rHYBF4oDXo2jjznacg+wlEicUyUDYwp7mrUYjfIZav7i9XelFEw/iQ35Eo5QTgayGDZsmFUMqDSQuYWiS34JYIPM8XAoVIFiRd0+wA5AbbTRRtY8B/cu1QcokyanhFXe0ACdnBSsboAbwiFAGwCHuIn/mTe4qNWaVHkFAnG9I/NOh9YYcoEoBr4EWg1D/MQchxeAv+EatxLRqAYdEKVSBgu+mLK1FIf6pC9dEsXSiwrcT3PnmSIMec2EtybYmKGEvf76667Lmms4zs1U5yyz2Dn164wne8Zmm21m7JGbbLJJnB8Uj1kA9BQjUvNTAqDnkF2Wtey5SAFdaraJqWqywiJGTaZcz4CxLEhZ+ixaEqqINRFjBCDY7GglivXWsVPH2FWVz00foGXh4+rEbcqCo9zOrM527cylRlyZDYONSNzne++1t1mceB7YxAElNhTeK8tVWvM5WOdX8txsPliSgBJZ5vR0pl0kLmHc8DBgsRnyTrLaVU6o8h21u2XciLvLeuc8Ni/GFA8LngmUAzY6JR0CbHSpor0o5zIWTaW9pDwxKDF//OMfrURNyhHgRQkfskK+zDNoc8X1T1a8FCMrs4padVomfFGRoyqADGrmJRYq4I8nBLBHkeZvnMvYqA5e91FTnWQuirL2mXhc4x8K0/A/4078mn9Y04SdUHZZH/wDxLG6ATE8QMpOV8mWrG8BtvYJ432I4uw8N78z5/BgkHvAHoLCj/sacMRjxDl6P9YmSgMlpoTOuC+yEJiSCd9lzS4rCK6qWmEVJa15+Qt45fjHwTMyf8XnT9gITwQeB6p2vvzqS8vFQdFTEp0aFYnDQGEHcXI0lgZFdb5J5ekLAqDnEGQ5prVIwwQk0JxzAbrfPlXEDbhcWRhKnFGCHUlxTPAke1ptxjq2VL2bsPGiVOAitaSvn+eZFcXGQPyYTRZrCvYnslnX6bGOXe2TRaj0LS+Z+LV5wRzXioaX0wBz3heFBHY/PCIoUbgLif+yoQI89q5RfTWbKRsoAC5qWz5XXBQLCrckDWi4t6xxSnv69+8fZwlj1bNRk3OB9ZkXwqA6lFvqW0c5E1ighFewHLHU8YLg9WEuAeTqB2+lg/N+stvjESKPQYDny1XxaDHQiegIUJPs5Y5nrjJO/OO79A+wlGKgTn5xqIO4fUFBJuFsaaZUjGdkrPmnhD6eTxUKvmXN38RlwNjyT+tZtdj++/BdfK4Qm5QQngtrGqIe9hOYGlGwmUt6V4BUOQfWurZlC3f9dddbnJzzdF8S504+6WRTVpPhr0rHMwegU3JJaM7yQxYtMlc+rniRNfE9yA7PDK52FDVkireF/QWPpTL3RSXNs1iYq6H3MUi9CBrOiQHQ045FYuIDaNC3whpWlYXO7WWlo82SLY2rjMxnWQcsYDJIIRtBARBHdm3d7fGrRZ4FwE3JXHQBo7SFDYLvVz21SuZwx5MAJx5u1RWzCKvTOCWteOvjPLwqtrFH5B2AD5slbkRchhADYXmJZIdNF/Ch/Mq6TkVMcGRzE4ag7A9LhM0JshlIZ8iFQEbHH3e8McIxlpofnIsLnk0Y67yuciXqQ5b6Dr+kTcoTTVzYzFGWCHMoI1uNfbAmAQK/UkDgJ8s4DutEsWHkD0DH4LV0qXlWsAj9JEjLaYia3NN73hJRI4ZAhVL0HXynrpW72wd8PldISteoykXPp7i1vkeWt5QUgT7vjFeBpjX0Sdhmm20MvPlZCoCez68Q8XNEVAb69Vdfm0ePcB/Pxz81xQFsDzv8sHTWuQk9GknfFZ5gtzvk4EMsRKcwIEZMt+7dbF+TDMnQxyPFvmbKqJCu4wAAIABJREFUzrKl7oTjTzDFjj3FPAxRSZ5ftlifc3VV+K4A6ClHOWmps4AyzRHodpRZDRW53Pm7Nj028Lfeesu0ccXhuRZwIJEFYPWZpszaS/YYTvm8/mm+xa9n2X233d0rr75iVqeVD7XIEKIobob7mJgZLjMWssgv4kQokpUaSTwsyUlP+RWytdyHKNlR7H9kGkPpysaEe1VkMgA1VgcuUGK8WIOMHTITUQoyZ9PlWvIrUJKQp0CdJCZyEUQmZBnN9UiPW4Opk+oSUeayRnA9EzZCWaJsD2sdOagbmNzRAjwBgu+O1hqQJSfL2GLQy5fFHiR10FPjHT2sXO78ne+WtV9RLF4JfP61fghA+RK+wqHnkdWv35kr5MIA2uQCkB8ArzohAuaMEgB95UGVEqbcR+tJIQHOAxxR/sSoh7IISQ8WMQfeNZI7OY/QxIsvvpj5nlLoXJfn9gTlAHSegRDVIYceYootsrFugSefFHsSWU+sAUiGzr/g/Jjngecg/MI+qTFpLHtGqonfAE8KgJ5mUBKlWOoMRpwL6y4XoCuZiOuoQaa+EytNGa0sEErgVNamR8oXW5yfmCdyFDYakniUSQzAAeqwm+EW7rFuj3IJb7bBLl2hZNQXcUyaIarsHD9MkGQ8s2s81i7FT00mvjsw2vQU+1Q8M3abl7kYOPiMMAUVAgCQEoVQAHDD77b7blaWyHflQ1mrjWzydS1Koi8zZC7QIrREcuBnn3/m1ui8hsWh1TcAGSAjAa5AMwmukrfkL2VA4Q2tP7nBCZ1gnUt5EED77ysLG0VNn/vxe+OSKCy08WPssK4B644dO9o/fufvxPa5B59xrvVxiGhPeV5Z7ny3vAt6H77DVzIE4LGSU1gQl7BKaYLMir2CMjddK0Y+ODEge1L/gVRlkTkAnf2CMYK+F0UVJZiWuIwrB+2C2d94BpRhjBWaPgHmjDVhJ5SP1TuvXq4ctyl4qPK1hvJ1nwDoaSTp9YRmkchyPvSQQ81tnQvQZRXzPxYLlpqyrKEGNf72Xr2yN/g81Sj73bL4TjT3T6d86nr27GnxLhasLHMsCZ6F9p/+QXjBFm/z5rEHobFo2kmXJZumktGqqiZAboqNslll9WtPEKAQc4XXn4P6fWKh076bZhYNmzuZ8j037mmsX0b5GsXom0IM0W9ok6xRlysZpZc5T8MPn9xHCXECaLmcfbe2XzJIMh3xcaxuQFt5HyjHfuzcj6FjJeNhAnyZ76qH53eu43fGl7nNdYrFA8wad3kABLj+8/lKiCkmFZS3xmspjUdLxoM6LZY585JBQIPXg3Iw9hw8fAA3z8nPKBmUZLKPsDZT5+GkcLkzxldffbWNIeNBIiKegC222GIFX3uZs/VyxRVXuKuvudoSbPGg8Fx4avbZd59YDH5eS5rtN5yTXgIB0FPIyu+o5NfeHjfgOCvvygXoshJnzphpsS8Wnix0SphwS7GZiGwkTsLJAxeyFray0rHKCQ3QLcysxKIi2xCwMLDMWaR0wYpJWip4Bj7jaCwWZjnq3uSYl2UyeGXxyXKy5KuKxsAjG1EiFMmMEAbhdoQ4BmuN+DEHygAkHcSVAQ7LcI+ym5tClm8Wd3ek8AJuWHbWtKVtGzf5vckmF/IKAChkQuY/NLysHz++HVuoBQUGCChBrA/AFw+SrGQSEq2ZTgTogBu/638bOx+w/NhwRFxTbvl7nc6S8XIfvG3Nq4ol0eZYHjyrKqmkTazq+eUpkJcgmZHP3GV9IjPi43g7+F0VF5zPzyRlUpLJfVTNUSFPfgVz3/5URQydKgZYEuGn+P6H761KAcOE8JG8DVzPPCAEiQeSXCHlH7DnXX/99RaKUdkvln048i+BAOgpZOoDOgtRJUenDjzVOpNVCejeJgKZBPEk/pcrjrplSEjqsgxMz0/SF5moLDaSWMS9ziaI9k2inJqTyHr0OeljV14ks3yFBFIMQe1O8TZp3UgbZzm3X6K1YzwuEejImvQ3QM7BSif2TsIj5UyMrzLlUZbISD739+fa10vJaioux2QYxhSiwoKYMVFWPC1TSQqELQ73LEDkM61JkVW8lTGChpgmQpT6AWTW8Mg5q/OPex4UFZVjmtM4xQqXN372WUTo44+v5oaUC1MsIqVAzyZlIx7/hLfGV/CyJm0uZSLhkfN7EjBfIHrC+sWNLflgASNr4vUkdVLiV+1YdQ4L3WrcozwPWiSzd1Eeh2ud0ldA2joQwhlQ4OxnCJxo5mRKf1GRKTWQZpHNb8yM0f2ayvyv3eaU36sDoOeSZ2LBSpvFXYtGTKxUB5YvjT1UY8nf41KWokL36N8ftZaHLDo2JywPSGZYDNKm/c5u+QBMuZy5LxvAuHHjrKzlyZFPuo4dOhr4kNGOl0Bu4yzWtwTA5RJXk/w8OQcia0YbEh4Y5EgveDi4fTIVQId/NO7ZZNNNLEFS7vtUSUtNQKBYbgp1IDPYFaEYxlpX615eU0RLqrfGwmetQJ/LuoEytl37dhaLBWj4pyx1PzHOLOsIsP31VE6UGtdcYJt2DCq7T5I+NsEoJwWIr/G7FaqaBKMBMP9u+nfGvIfnB7ko65+mKVRQqIeE5GMyzUPSpUKGf3/k70aaxAG9MXzxlKWRMCtqacaBXBFaKrP3EeZA2cVYMM9V+3am0CbzhdKKOJxXtQQCoNdwhjApmaAstKoAXexwLDbqz1mcqsslHobFnMy2rosaZSWwEQ/H9XvZZZdZ3+pttt7G3XXXXW7LrbaMCW2oxxW4xy5LM2tqKKxGfJmvVBmAR73rVUdrDUvatLa2s9ded62VUTGebLqADeACEQcy77xG54wkViElqcLEyTJnig9lV8x/lCEASlzl8OEjR+LZqhTAzY7Ll0Yw2223XVxhgOtW7mtLaosAjHHzm/QoVGZhFPqO+1Z9ZfMzTR5LmnO8+8cln4kqkWTLXuYVQEjLYhJp6XRIFz/q4qnvRxnnZ7grsIgpLy1nAFTz2apcpmXOkuKwzPESID/2s2uvvdbCAYyVTe2yMuPmwO1OchweGMaWZkXsM5Trca1VepSmpKZtxPtHfT96APS0Ek9YaWzoWLo0KskF6FhwUELibofERIQXWCjUssdadB00NlH8WIk1gAkLizahPAcEM5SaSAu3DTjabGJXml5wFQR0ZQpbHkRxcRw3FZEK8qXv+llnnZWp5V++LI4LqzQReZPt64OIn32fdgo2xvOQj1zY5g5WGWbEtwCPA/0DRowYYb23KcHifOU0ABR4lqQckZuAJwSWQ/I9zDKP8hyYw6KYVcjID5dVaqFXJFg/EbYKwVd5/yg0oEoS31pWO15lqANu3EvtWOn3gOVNyRilgFi7RrVbUGAeIBIKAUkMBEopuXec2xKVwOXTA6SaczwljBVyJp+BhEcUMYVC1EWOfuk8m/JFCO9hRLBfcm4+n60xrou6euYA6Ckl62u/atjAgoP7XEk9vstdC0AMV2R6qi0pGxTuQ5JciK/6tdA8jn7Pt8udzZRNjwYL55xzjvFnkzFLiQkbCeU3/K84nGnQq5A1WdlUSCYIysoCTGh3CVhP/WKqtQ+FIhRgom/87B9nu0032dQ4/iERyUqyy6f1lHION5TT8G5xaH6R00GiKFwMAARrBi8HoOE3tgE4UEJnzZ5l1ir8DSRcwQ+w/gbrr3i9sgzTH/dBOVW5mK2twsJYMeN3xdD5OS4hq6ni6pU3ylr1vW2if/YT3/w4Mj+TWwBgAobkZKi1L+9DzTlJhCiKvDOZ55TOorxI4Yxr3L0chtqOu4wC5AjBDAQy8lTR/5z5rzJM5YfgnifxVsl+PDPtmil3W2vttTLW/PIVoZHaPmO4PiOBAOgpZ0JlgI5lpsVbEaAb73dZmcWUKAljMbM4SYaDMpSFoPKeeFNJxGhTPmLFp0XA4W8czz/3vFk5Yq3iQhYcFiYKBq48cgHg5SYGFh813ehq9QIN6OIyZ670tu3amqJDLTBtWYkJk1gI+EgpEnsXFgluZbmD/Xm0KlgpfvlUMvFTtMT8zxrAe4WSi/ILP7gy1lGMKAEEzEUbC7CpLAo3Lu544rkkz8larEy+ijGLtCWzgDPu4uQaTD37KrmeDHFjBiwpMe9OVn5KdHO8Yqw9rHH2BRq6oIjM/WmulebBhU+DIJ6Xv62z9jrmZsezxpFkbtRazwtgRkoKlrYULEIeMCryPDRsevbZZy3BVmWtnMtYYrSgoEiR4hyS+47qd5QpIFkem9SCDidWJYEA6LnmRwSIycXBZpF0ubOxKylOrkY2crLL0aTZgIgPrrfuepaVyuYjTmSfKUqPlI8F6bdtlbbMc0JwQk2wT6bCgsXFqXDCgOMGBAvdsySQpdzmkyZOsvjho/941AhTsMyRG/kRADtyhbMdgOq7Y9+YkMd3ta8KbnetA80zn3o3tlgjlznyIG5MwxESq/AkffjRh65Tx072d3I+mLOqvTYmuJ/n2XLh73ia6EgGyGC944rWnOd/f64LYLOWf228UVVdG4UXUFrEuIinjLAN3gnelXnCz6a0/PSThW4Acd5x5qyZ1mOA+QVvBUoisXPmmrwcZhh4oQd9T67tLdfnyoHw+yCcecaZDsucseQZSOzFA6UwhyoQaB4D2Is4iPE74vAjbFxNAQila7nEX+3PA6DnEFkMqgkXKZuPnxSHdu8DuuJZLDRqR+G1ZlNhEeCKokxM9KFmoft9sSsqJan20FZ8Ac/17rvvWmIRGjUHFoBIPlA4yGDFm0AiEhb7qm6hK+lKXNYkdFFvTmUAh2rOcROzSSvMQrwRt6j1hY4226xSnVXF7e6RMSEvPwGMrG4rbWqeaYqjA1DAykPxxQUNZTLzlfVj/eiXLY2BPHajc+8lSwxAID/p0qWLNRPp0aOHcaZT1gVBC9Y4SpcoeBViKscJkGZ8KjhHHgBjiovc4crI59nplMZegYcHMCTJTHkGrD+8D8y1OXPnGDWzSKgATeYUoTvKS/0GSRWWl6Z5/hz7iu4be1rKnHvllVeMV4HyNTwJF110kf3zCZv4OwxxQ4cONVlbfXyzTJc93pkxaQocDHnalvN2mwDoKSc0p/kJMGxKftlaZYAuOkTqN8lO7d6tu1GD0m6QTSxJesLvcsPnK9tdMWADmmbFxmYGoxQMZmQTq1YUKwglA1cZNaaW6V4bqyVv03Tl30gbG+QxlCoC5gqVAAxsVGzAWIoqxSJ2TiKksq2Ve+HXaK/8N6vbJ/Cbt/BNfhmZXOJq7asEMc5TJzWAEMBDwWRO0o4WpUnkPwAFv6udLXNZjUpwdTPHYS0D3PGYwHeOFU9CHaDit19Vf/dYImkAMXEOY8z34+1CuSAZlufHjQ6AkwTIXoAVLp4Cva+yv3lnHVbuV1JivPCyzPmMOcU8Uye2CsmT0jx/iuGXUaOQCd8NGyIxfsYBRQkFBYVWHizGlL+R7Y6HAYPBlLEF891zzz5nzHHJuZHiUcIpOSQQAD0toEfUhsoAp6zkggsusEQeNnas3A/e/8BIHhQvxU2Fe0mJcyx0ehzjYsOqq69azGQvYpSMrbfe2rJnlYHLxshiI1ZJ/2Oy4NlM8lHH2qBXYbTp+Q10RBzE35CBWlRShoNcSNxiLLGcGHdqg/0mIGzk1N2iuBnhho5VPQehBhPBj4NTdYF3hH7fJGe9N/k9m6+yADVOWLlYtgAMn4kDXuQwrDvc9pzPOsQTBdgDmj5nO0qaCKB8173uxzzB4mbsWUvqmU4rXhr7YMHy/WrJajH7qG87YC5SHZ5D7VfVJEnJgLzLfr/Zz7L6aWOqMj3N0RqItHqXROtD+Q5SbK/44xXG/mbEM8XF5oLvf3R/o6dVjgn7DIbL5MmT7RwRCeFloPlT3BO9Mta+6j1pODskxVV/DiiphYlMjIjsXBY4C5RSE1x7TFQ2IhY7k/exxx+zGBjnoARQvgEYJGkeq/806a7wa4HRttl8aM7CBiTqSZ6FDYbNDXfyoYcd2iTae+aSkN8v3rcYvp/+vVujyxpxshRAQikOlhZyYhNHdlhJjLNZhosXWaY7FsxDDz1keRNx5jQPEgA913BU+Dnzl7UD2CFDFGXc1ihYJFmRQAfzIR4wAJ6xMAt56RJr0gIoG5lPYWFMSCNwFz2paF4V75ULXJ4CG76oq6Ky5tkDVOGiz3WOeN95pqLCogzpS8RLwPW6v+riReVqFndpqf0D5Kn1hn1wp513Mtn487U+czCSTY6ojiGOzx7CgQseBkAUEcIBHIRNSAZmj+S9lDCK10qxde0/YW3UaGmUuyhY6Gnk6MW0xXrFJk7XITiO1fMYyw3LV80R2HRwX2vzx2KAApHEOfG218dE9uO2ADqLC8WDGCWbi5qzsLngPoPIAqKK+tww0gxDXZ2j9yQjGTBQnJUxZlOFXY8yP3jwlWW9eqfVTTECZFQzLRc8pVTED+HEDyGL2o+az0Lmh6EYNxJNSSZjjLDcic/CqEYoCQsb5QrgNQu4LNO/WwALyDL3+UcSGuCfbMQigPYtdO6hBDti+XgDfLDXuQpl6Xw1QuJ3KRk8v0r0mEdmHCxb6vrs0McA8ze/+Y0l+2mfSJa51Xk/BY9NT8/AHsjagGESuSNfPBs0H2L/4z0tQa7MWf4QPAM///Kza9umrYVHCH/grlcOkckuKLu1XyjBQk8nQ8W1cT/LBTjmP2NMc2Ziq+sRmwnxOdVo4lYadN4gc8nidiMRbfTo0ZnFXNKsfuowE53ilA3LhkE8j995fiNNcc5iizwjbrPG0B413QhWflaytIkNEwUMMCZUAdcAMfNvp31rIMHGNWPmDLMEsaKIhWKly+IDRIidU3Mb6vhrOzrZXcMAdgBBrX6VhCXAB5gpuXznnXcsmY7kLeLVAIyS0rCEZalzvhJVWbPytCmHhTUhkJUFLqpZWdiK5fO5XPF++ZuscX2P6G3VyQ+FEFDn4N7QQaMQHnvssZY5jgKDR4LnYG7h/auo9K32kq74DlmVNhG4a18YfMVgyyMyIqAli92ll1zqhv15mNHXohSjcGHAwMXPO6q0E1l8+OGHFp6UZyQAen5GMFjoOeSoRCYWv9/u8vLLLrcsd7nfAGncst27d4/BkU5qbCqieiWp5cqrroyTQeqjDjlZ92wbR1GhO/KII63ulUMWOu9CsgsuMtXLN/kYunMurhUuLYkVti+mfmFJSFgdMHNBZPLDjB9MOcPqw71OApwPCmy6hFMuvPDCONZp5Yg6ghVS/V0rR8WHb7ECNOqYJ0UVQAfgmdOUj2LNAy4GtK7MxlAlbVxriWquzKx4xk7ENFLYBOwCdIBZf+P8pIUvl74S4HzrnZ/5ToCOcjQMhN///vdu7XXWjl3rfhhIiovP/V59gdb8iqRh88Ybb5gHQcx+MNcB4OyBSvwkFAI/AGtGMuR/2q/u+j+7ZiUa1/zJwpXxFlO2PGJTCDKpWgJetjdZq5TDkLWqxcziJPmjW7duBujU0uKSxy3LoiX5BopQ6mNZ3L61X6ei9zJdfcYnSGPQrmWZa1Mj7kunJCspyVOWbJ2+X55ujjWBtwWrGw8F8sEtSNyPDYgMduqCf5zzo1nqWFZ4XZTEhIWyY98dLRObDQ2lKaaLDYBe61FKktIwNwHTqsBN8WaAUADP2mVcKYMj9g4o4ZHB06L7KdteYK14uOLdcdwXtruSkiwmOr2oNY9ZnslW13zhGUyZKFtuOTUo+uSy0FgFq5zGJSSVAfB4H3h+8yhEJY96D7nZs0ogay3hFDeI2gzzbDwnSv+uu+5quQwANnKBe/6MM8+I945ZM2cZoKNIEV9XLgEcHvBc5KLOTfFU4RRPAsFCTzEdFGNVfSlWG/2Hcf/5sTV6AaOl4j564vEn7BzAG2uu97a9LRFE2e2ckw/imBSPH58ijwCuZIgsTjzxRFtgChFwImUmcI/XeWyuOg9ex+fOnTPXNtPp30237FvYurCYcLUD2LjdAQAoR4kDAgD8nU2bTVqMZlxLXNFKdxQXDGV/tRo9n8wHEJeVl1XSGYG76v99vni+3Hd7A0L8rng2rHIzZ8y0pDqACUUc8MGyB/z5XRnpct3LKycrne+Qm52fZdmztrS++F6VnxGOIbeG8Ba5KhyAN/OJ5wGo/VaxeB7w/qAA+F3kbO+JwL5WQs5xsb9PaS8kDECHSNzucGzIAt9tt91s/+ixbo+Ymx5qWJTkeOwKC62ShryUkBSX35ELgJ5CnmRrGp1kWab+kwkMYYKsc2XGQv1K1zIOXPKULSmuRvnG4088nnG3l5Zmas3rYTFmvV5kcbMYiffjLhPhg6wTulmR0FVvMf4U8q/LU0QAhIJzyy23uAlvTTDla8iQIbbpcmBZbLvttrbhA/TEacVWxudY8VhZVAdoLqjmPyTF5XH0PK50P06dlVQVkdgI7CrieeBagT7KbUXd10QmxLmiRaYMDUseRR5LWwAvBU7PBHCT6AYA84/kL+LfzBlZqApl+c2QJCkx6AnsFNP3k9L8pjR5lHCFt/Ld/r5XAHAnjLHHHnvYdTwnOSa0Vd1v//0s9s87XHzxxe6OO+6wdxfHPuuLip+Y9jqEo/IyjAHQc4nRo34VgAPmMICJaYoNn8VKKUffvn1Ni+7bp6+59tQ9if7PJLroUGlbnYO67zb3klqwPMh0xyrQRkS88KijjnJ33X2XPWZcvx4/dC5hraTPxUQWdZnSU8Tdp6IOX2zubMQoVGyobFRYZuRCUP5EmdOBBxzoLr30Urfd9ttZcg/jCoAPGDDAsqjZtFTDDMc4MXVqmP/9739be1Ti8QB8vY3vShJ5+NpVXAJRsi1KDtwaVMxwkM1+2qmnGS0y6wRAp1794ksutnwFy4Bv1szKeVGgQ1JcfudRAPRc8swB6EoeY/KSeNN7u97u/cnvm/ULsQJaKVYddcl77rWnfVt9utor/K4y5yC/gPMa1yKLTpn6NG2BLMcWmuLoDR3Qo+cDsEUkYnX+kQcEK8hPTuPvkACRwIOi9cWXX1h8nDgmHgo49i0rOWpJieIG3eaDf3vQUa5mVJ2uzDqq8X2PP/64NQfxy3VyxXdzTbvweZBAg5ZABOjsG5dccokbfvNwY4NjncHGh5W+Q58dLI+E9QGAiwGPtQX99W1/vS3E0PM8yAHQcwk0B6CLWAJgx429zbbbuFtuvsXcSZb8VlxsrQ5hh1tv/fUyrqllmQ5r9VKqUUliG5YkbGYwbmGxolnTixr3GXXoHOYWbOAxYJ/POmsoI6tdjFp4G1SWRHY/tbHExbHK119vfetnjgdltQ4Rs1uZs6Q3FIMvvvjCABv2Lys3WrrE6ET5mYz2wUMGG4mGunz5VJl17oHJNX/D50ECdSGBCNDZ48aOHWvJvoA5hg0d4c4/73xLukXhhXCLDH7CFXK7U8qGMh1i6PkdnADoueSZwkJnkhJnA9CJteKeJSbL5GZCYwljDeJqAiST2aq5HiEfn/vZpOKbpq3n1ddcbeBEXJDnpRUlIG8JPY0A0CUblCQAVjkBopU0aspmxRY+ICmRvIbX//O6XYYLkNJCrG/K9dQgBCUB8Cfph5+x2sn8RyYoPrDB4WqkIgDPizpkUbteEbDnY/zCPYIEGpQEIkBn3/vxxx+tZwGKLwcGAjS6hCCpq//ss8/sc9aMcorkco/r+EMMPS/DGwA9lxhTWOgqYSIpjgxWMj2pSWeyAujQHz708ENZtI31aqVHTTHETkccGOCji1W//v3i1owoHBtssIE1VQCc4mdswC534tw8t1zqSSYxchh4HzLXUbg4l02FXvCAOTz7xLw7dupob6lyHBrTEGOHJAbA5/6UrJHlDlvcrrvsaok+MOv5CU6WYFVclDXWuaZY+DxIoNFJwHO5A+rUz9//QKb7IO1uAW+qRM477zyrGqC8jVAVCnGz4mamJFMVwhGY4vI3+gHQc8kyB6ADDmJAGjNmjNtwww0N1KdNmxYngMABjiW8MrsLJbmYsWCJ9bPQSO5S17XOnTtbghfhgQYB6L7Lv6KxQrMvW0GOw3thVWMV8I/Mc/gB4JxWORFeiNNOO824+KUAKCNXPZqx6Mlqx9sChS/WP8oZCgHWx3333ed232N3R5Me60rn8WzXt7KWawqHz4ME8i4BMVBG+TfwL9BAxnKKli218B2smYQa8WARsoIdTq2aSb5FAQh16PkdmQDoueSZwuWuelRKOOBdttak8+dbEgiTmYz4c849Z6U2O/EBXaUndK8iCe6111+LAR3lBKsUFqfGAOjIWQlwKEy4/eDUf+KJJ4ylDw4ASDwYI6gmsQxIyOnQsUNcVqPGHSgDAmhyDOhZj4t+4aKFljSH1UHLTcr68MJQmsQ1eAnMhU9Wb2FBpjqgtGSVIubJtYzC501MAh6lNKD87rvvusMPP9ySbAF0wnh4AslVIX5OfgotcNVABxpsMVIGCz1/cyMAei5Z5gB0NnGIRjhI/uD3zTbbLG5LStIIVuKJJ50Yb/AV1Z7meozafi7+ZWWCq46adqAPPPBATJAD8NHrm0Xou7IzvrHaPkUNrk9hoQOoWOFYA+QqyKJGmRLpy6GHHurOOOMM17Nnz5jX23fP+/KhtI3Nh8QdLHP12CY2SIkbVjsHtfooR2xc/OyPq/isa/DG4ZIggYYvgQjQyyL6WhJISbIlbk7NPQlw7DHwbxDuwvVOiE/tmmnQwn7ZDqU4NGfJ23gHQE8pSpE9MCGpQyeDE7Bmwwc4mJQwyHGQLCV+Y0AAgIR4xDAxKgWLy8JSfn/eTosWIvfjGSgpgTFO9aGUocBhzjvGpA/68qoA3XPB6d7yXCSZu6QYxFz2PhlIIvvf57vHArcNoaSZWcG40Qlz0IiDGnHqxUXbCQjDykf5INYB9JNiDFNTD1HbYo3T8hFwRg7wBxA3p3kNSg2uduLsEGSgAKEkiL43b+MSbhQk0NgkUECoa7lbtrzMlZQUuaFDr3TDhg2Lm9+wFlk/7DEkCQOlApyYAAAgAElEQVToYpTDkzn+zXFurbW6u8KoLW38+qsQ5XS+hzwAekqJVgbo6mMMENAdiYPYrWW0R8xIWMAAug/i9VmLnvWKCUCHWAVrnJp5ElZatmhpWfksQpSRXM1FAFZrShGRt1QoTu87TRs3zSbzX5KPGgA3Jq+IJEZ0u+o9jYsdaxwQJ9aPrNWeFpnTSIX4HRSsADlVB9alKvreZG26/e55YUjgQaHB0hAJDYB++eWXW29qWL8Ad3v+sPGkXD3htCYpAeirvTXw6KOP2Rph3WAYsB5RflmLhKfgb1flD+v7P6+/5rbZZmtXyGLyjYWwrmo8XQKgpxRdZYAupjWsQSxEDohkiLcCIgA+gH74EYdnE8qsrEmbAHQsTTjnn3zySYs3k8XdsWNH4162uvmkyzuHle6TR1iNaWGBxeL1s8SdbMtozSyWLbNNQF4MtHmS1Ij1YzUTG8cVjqsOlx4KB4c4ommMQx097nVidNBQslHgCrd7NW9u1j3PY99V0iwuM0OxALihpIQ1bvr3000x4LlxJQLoXdbsEveI53zzYOBxCUeQwKoogWjqs0UA7B9/PMUSTWl6Y90paRMdVaBQtkbZKEaO9aZfvtw9NuIf7uCDD3JFBQlOjpW1NzaBMQyAnnIQqwJ0NTdh8nIwYdVzGRCBee2QQw9pGBmdCUAH2Hg+iFV4ZqxjLFpKSg47/LAVz+zLqTIM893u3jmyso3z2uvnrN7SSfIVMs6pEpg+fbqR3OD6fv/9901hUmMMrkXbxxKgdIwwB0k5WOQCbc6lvl59pHkFcQDwswBZteMP/e0hs85pk9p1za5u2nfT3AnHn2CNJABznSfXvDLiU06hcFqQQNOSgLxsy1GqywzE8YqJs0H7Cfthp06dbO3OmjnTFRYVmXJ95Z+HuTPPPMMs9FgxztEut2kJMP9vEwA9pUwrA3QupwED7TULIr8RtKDt27W3THcsdCy+gw4+qLylujI00QoAHV73Aw880NzXZHTDTz5w4EB3zbXXGADqiN3l8R8yLvOkpSoL2JLFsLijxJn494RVy/mANRnqgDcMbrSmJWOWOLkUJO6lvtKUjkExSdY6IQK6O/EsBuDt2toTxtnm0fNKsVDdOIoDzw6hzMgnRxrrG5S41JmTpYurcPDgwUaOwTMIwEPCW8pFE05r2hKIAH3R4mWZsFuRc9dcc715s/hdJDLG0zFvnuvQsaObPWuWKykttX3htFMHuquvvsoAPWbODIBeqzkTAD2l+CoDdPGg43L32wPicgfM+Qeb2AEHHtAgAd2s1rIyA7Obht9k0oD4AYuX2lKUlSzjPJnAIku8koWYVXsfJb8ByrBLAdYQ8BATp+Tvk08+sf7xuP7Ngi4otPAFII0lThyOOn8AnOxZmkKIpY/ziW1XFMsH2BkneVIE6Iwp9+V7aRv7wYcfWA4BY0kve7wUWOb0dBbxTEX1/CmnUDgtSKBpSSBa+0uX4e2CIMa5l176t6NdqljhlA+jhFTlFrGmDzv0EPfIIw+by13euhXWQ9MSVX29TQD0lJKuDNCJ4877eZ7RiCp+DHCQnIWVB5AAjLQTxBI1oFLb1AZgoev1YVHDXYarm0UI/zzPveWWmXawlYJ61NddLR7lOgP4sGqhT8VVzX3xAHz00UexC50ENOLWLP5ly5dZzBoFiHi3su7nL5jvfrXZr9xee+1lJDibb7656969ewa4y5zF0mWR84w+t7sS7vxMea5hnNhA+B742WnKQqkbB2NHvI/6c4CdgzHEiseiF30v97Rue9SbhyNIYFWUgBdDX7YsA+jTp39vSbZiymRfUIdCPJZY6/zOuu/bZwf3r3+9HAN6lgcwpKbUaEYFQE8ptqpc7nIrM2E5sGoBRQO0Fi0MGH+z32/KAfpKyXRPuNwBNhYY4EQMmmQ4ucruvPNOq8VOutqTv3M+98DaxfKeOnWqASSu/LfffttAk3g42eiAKIuZA/DWtSJ3QXNHSerdu3dsiUPTiotdZXS+0oC1TdIbIE1cLs6WlbIUsciJl55nFAh/P/17I5nROzNuWP6QYRDz41Blgtz3suoB+CxFIeU8CqcFCTQZCRSgHJe5wqICt2jRUldSUuyWL3eWlAofBBUhrHfW+fxffnFt2rbNEG4tXepatW7t1l9vXTdhwvgA6HmcEAHQcwkzBVNcVbdgMpMkgtUXtyNtYNqnrE26JlG3jZUKwBNDxu0MgAPYxLkBbKxi+h9jYfPzV199ZeBN/Jl/LFrAl39QPeLCxzWubmfci+/gbwAsSWuAtnjw6Sm/5ppr2vlWIqajimQ8lZHx3Eq+U1mZ2N8AY56Nz/leLHMy5/mZZ+F3stzpaz53zlzXrn3GQg9HkECQQAUS8GLo1KED5gsWLLSqHrjdWb8cUsTldre8ldJSV9Ks2H3wwfuu8+qrx8qxvGrJctYg/3QSCICeS051Begrw91ewbv6iWPfTfvOElruve/eOFwAAQSABxDiceB/FibxbBYsFjXucuLdKC+Z5Jgis5hVx83PXEuyYKuWrRzlZdCwYnVjEZOlTg0/wK7MWGWzc89cgI57n0Oxcf81cZPj9vfJY1BELrroIrMi1OKWJi30daYpDQ1aUCRC69NciyN8vkpLwIuhkxDHsXDhEmuGRBwd9jiMAcXH5flTR8RmxUXuvffedWt1714O0IP3q2YzKwB6LrnVEtDRRLHQ4f5WS0///1xfX9ef+4AOMMK8hqVKchoZ7xwdO3S03wFXarux0gWEgLdfngIQY+3qb2SiE/OG3/5Xv/qVxeaxxlEUWrZqmdWVDAsaF53q92uUKFPmzKVvcbuWLTLii8aQ7HRRVL7xxhv2XcTJoaWEFpZYPDF4ZbP7P9f1OIT7Bwk0Ogl4MXSAvHnzZo5YOt47mrFQj679wZZhWZkp+kqUKyoscOPHv+l6bbJpHNoSkK+UcGSjG4DyDxwAPdcg1hGgNzQNlDg0QIzFfcUVVxj/MmBHy1BK8CjLwwrnWF623EAe4MRSJ96Mtd21a1drXkIL1o033tjKvSCpkfvdro1atyYJWVAm+Mwscm0Uy8ty8jz73c64R+xuj8ZVljnnEcOnPI+adrn9/vCHPxj1LZb5nB/n2P8cfl/zXFMkfB4ksEpKwGOKI4ZeWlpsYgDUafoE26KUe5R05cvErvgC50aPftHtvONOMaAHIK/dTAqAnkt+eQB0On8phq4J25BabCbjVZMmTjIKxwkTJhggz5g5w7qxAfCzZs9yW26xpbnmYWPDA0HiHwvXOO2j9qVY8LQVBUitfK+ibPCyDAmPEfJ45W/KjDWAryqLPNHxCe3fL0nDAsdKR+b//Oc/3aBBgyzuz4bCc9NNDTCXW1Audp9JLtf0CJ8HCayyEihAQac/RUYCS5eWueLizEK+5JLLrCshR9LtLnkVuDL3978/4g4+8KBYcc9qp9pAwpKNaXwDoOcarVoCupLicLkDGLLMG5KFrjiz/2xwudOghDi4rGqsWmrEAXeIZ6677rq4jAsLn89VB54kdTHrfFmmhIUjaUnzN7G4ice90qHx6WjZVDxqWb7XALt5hhaWd6N3OV4HEviWLF1iLHC33XabO/CgA+07fUXAr5uXXHJNkfB5kMAqKYEEoC9ZApFUoQE7YUb2CDx+Rvsc/fPlBKD/7//+xZ14/AkVMsUFa736syoAei6Z1RLQsT4VQwfsGiKgq3WoX8ONZQ3lKfXYylIF+HCxz5w10+rusXjPPffcmHSFGDUKjErhsJZxg0tDr7RNomdpaziQE8l4FdKrJgDdj3XrXYibU/dOVzyobfEisLkQx6c/PTH9rt26WsycZ+bdLN5XVGjPzO9SCnJNkfB5kMAqKQEP0GWd425HoYasiYoZ4ulysctal/sdQIcp7tyzz8kCdJWKNiSjp7GMbwD0XCNVS0DHFa2yNR/QG4r26TOf+d3DyPQm5ozr/ZlnnzEAN0KIxYuMGhZ3NgAIOB5wwAFunR7rGPWqgXdRYbkualli9ruvRTSwophN1Rs5AehmVZeWmvvelIDmza2JC7SthA3Inud5ienTm54GLrj4scC5Tq52P/QQNpNcCyN8HiRAPk2GJe7nn+e71q1buoULWX8lbu7cedaymG6OKleLXe1RPJ3fhw4ZYiyVfk5NVlhSJFxB2KkkEAA9lZgy7mA0x2Q/dPXfBkz4WVSkkJSohSDu6z333DPmPI9BtCHFiCKQVA9zc4GXlRmvOq4zrF2AcvaPs62unNg6Hclgw4OcheYu62+wvgE51i2xb3vP4uLY+vX7oHP/rLKwBEiXG5YKqGX91qriecciuPvuu90tt9xiAI+CAGvfXnvu5a688kqrdefvWN9ZykzKeRBOCxIIEsiWgB+aEhjjKSNkB+01h9jiyK3hwBhAyaZe/brrr4sNgBBDr93sCoCeUn6VAfriJYuN/1uNR6CB5QD0+BsW4IgRI6yMQ7HhxgLoAt3XXn3NDRgwwBLKcLlT+kWme+fVO7uZM2eaBXzkkUe60047zbLb1fAkaZVLSfBpYpGFZcF7mriAOi6Bq0RLjzPjS0scrG/Q1954443ujXFvxM/GveGlJ4lv0003NaWE71L2e8rhD6cFCQQJVCKBOF8m8ryZy7ygwA0bNsyUaA7LU4nIpVS2BrhjDNx+x+0rPHq+4t6QDJ5GMvoB0FMOVFXUrwA1JVzUWwMggBzJZMRtmchQv+KWFqDHrt2GNGE9C13Ay//qXUzdNosPJjhiziguRYWwQ2WUFmrWN95oY3fBBRcYuOOhQCYimxGTm4m7Isa3sowWH3ddisbFd33L+mdj0LPxfC+++KLFyf/973/HZDZ4R7gXZWpsLBtutGE80oq5ZzWOSTkPwmlBAkEC2RLIqh0vKMhwVDQrdqOeGmX9IfhdRFFqkKS8HPbFRx99NOP9jBR3WfkNJSzZmMY7AHrK0aoM0OWihrd4//33Nx7jRx55xD311FN2Z8CHLOsjjjii3IRN+dX1c5rn8vaTWABG3NOzZ81277zzjjGs0XiBA2tXWeu4vBVioEQPa33vvfc2ZrlWrVvF76BYubjujcM9YYFzDpsAYA35DLF9EtqQpRLVYLWj1Sp88zBTKabPM6Bc0OiFzYLs9o023si+/8fZP5qioUYrMfFM/Ug4fEuQQNOTgGdRC9jlgfzow4+sXBciKjVDQvnHyFGiLNU/MDb6uTMNqaS3sQ1YAPSUI1YZoKvDGmCDW514ORSiN9x4g/VHx0K9/fbbTVM14Gqo/X79GLYvk4JMBzOyzfkfUIeM5d1337Vsdw4S5ohT877E1vk7YQjkQWwdXnb+AaZJ97oWr08L6bdAjbPWnTN+9c8//9zhLWATwMWOJ4R7f/PtN/YsADljcswxxxgvO+1P/Ux2ldb59005BcJpQQJBAkkJeF7GpKVOe2Ryh2iPLIVfyatigdx5553d6JdGZ+4a7UGVkU8F4eeWQAD03DLKzLVKkuLQLI1hbf4vxp6G1Ui89p577zFQw9KEde2UU07JqkP3M8pTPsJKOQ3GNNxkVj5W5qxBC1bwH//4R/f000+bZQyoqqELWfAwyhFrx+WOtbz5rza39qc77rijxdg7d+5snZiQm1+PjktdcXP+x0InXg/tLJvCK6+8Ys1UAHUsf2S/dNlSV9KsxEhveBbuSYe4888/38rSVKPOfdq0bWMyFAtcRbXyK0XI4UuDBBqzBLzOhn7iK+uftQixlixz1id/53f+Z0949bVX7e0ViowrXqIKmMYsmvp+9gDoKSVelYWO5Qlww1s+btw4s9DvuuuumM/8+uuvN67wrHKuhhI/T+kxIJPV4uHFRY7YM2CKN4JadVqjQhGLpd6+fXsDYWLsAC15BCgAyActvUOHDtaIZbPNNrMGLZwPGNMMRc1ecNHRP522qwA5ndxIyAO81QSGYVP8nu+C7AYlgeQ95I/SoHi8AJwNg+dQhjvv4HsDUk6FcFqQQJCAJ4GsWHe0r6FIc/zpT3+yxDiAXF0bUfqpjmHd9t62t3tz/Jt2rl91EspGazbFAqCnlFtlgG7saYsW2YTt06ePGzVqlMWZBehMYshNzj777Ji0RL25K0wOS/k8eTstB6AnmdTkfperfMaMGRbHJrGFZgxk/ZMsB0AD5PyjGxt/QysHtJEX/yMzQNkyzwthmFpR0oLbHItbLjo1bNH1vD+f6RrA/PTTT7cymI6dOsa95/EeKIbvx+9DJ7W8zaBwo1VcAj6g+8RO7G/33H2Phd0UM2c/gK0RLou5P811W2y+hXv77bdtb/TDYCjfljgXrPRqza4A6CnFVVWWu1jI4AWXe51SNYEWmd+Dhwy2b/Izq5tKFieLj1DDk08+aW74Dz/8MFPrHbnV1JzFb6OILLTIxd2uZDyfWU45Chomn0JSCYnIHwIcuqYB5tL0g5afcnKH04IE8i2BqISNfBeSU9kPUNDxZqJko4izbiF7AtBJUA3rtfaDEAA9pQwrA3QRJjBZL7vsMrPOcfuOHDnS7kyMGHrUP1/5Z/vdj9s2BUD3u50RY//iiy8sWQ1PBf/jfheDG/3QsdSRiTovYb3jLscdb2V9Uc0q1xj9ammpAb+y4jnf5FpYZCGAnj172oZBVj0JcChMFpsvLgrEMSnndjgtSCDvEogA/aOPPjIeCEp5rWImUvJZz6xfAP2///1vAPQ8DUAA9JSCrCqGjssYAPrb3/5mbQMPP/xw98ILL8TMcoDNjTfdaN+UlV3dUOLoKWVQ2WnIBoVGAKw2rMTCyUaH/pFF+/HHH1uCmzwXPkc816qcBWBXwhwKgax5NgPatBJ/p9MbvdW33XZb69FO21M8BTwH7ndRu4bStFoObrg8SKAmEogAnUx3ON2piuFgzau8ld/XWmstK4MlLNYUDJyaiCqf1wRATynNqlzuSvbAvUTzj4MPPthITgAoJjAla8SZAZksljhDqpQP0FBPq0QpyYq9lznHwoaUhmQ3AB5w52cAGxDmf2LrHLjiyJJHUSJxrkuXLtZjHW2e3usk0fG531o1yUlvJDWBB7qhzprwXE1dAhGg41qHaArFHi+cPG0o5wA7a5pSWFotN5bKn4Y8dAHQU45OVVzuTEzcR7iXABzIZXxAB+Ahm1EXsrgevbGDeVRqIvc576d+5BKr2pla/XfUzYzPiJex2JGdatAVQ5eFrkQ566deUpKt/ESKBE1k2rZrm/k6T7nI4oROOcbhtCCBIIE8ScCjgSVRlaZIgDiKNuue9Sx2Tax3W8O+cdBEvJd5kmbq2wRATymqygAdrZOJufrqq7v333/fJioa6ejRGbIEQArGNGLqihFb5mZTnLBePSreCZWIxSKO6F3F9SzPhlxxxhYVHQJ3v1NTVhtWnRhdgrvdMtpbtYozYwO1a8rJHU4LEsi3BCJAZx8AzMktUohNjaz4H+8bCbWEzLKOprg/5lvGFdwvAHpKIVdFLAP40PhjzJgxBuD9+/d3zz77bNxpDDakf/7zn3EtpoC+KZRkkBNgNaZeG1RAWLz1MUAvL7MQhMDc+NiF3xHQi0Y2ySZn8oquF/irxpz6eL7Ld7+HbNmUkzqcFiRQVxKIAB3Qfu655yxRGG+cCKhU8UL+C4bQah1WC4Ceh7EIgJ5SiJUBughTqEEnEY7fjz76aONyJxaM9c5n9OcGxORuN2BrQjWWlfEvxz3SaZrshRg437ouFWcy22NK3MR4SAFIm2uAix+vCbIN7VFTTu5wWpBAviXgAfr48ePdQQcd5ObNm2drkz0Sbxs/w1cBoHfo2CHbQF/etPbHfIu3svsFQM8had/a089D/zTU2nQyQUVugpv9nnvusUmKi/3NN9+0ZC9c8GRyMqlJ5FK8HYAKWZ31Nc3D9wQJBAnUmwS8vhDsdyTDbr/99la6Jg+bdVcrLDTmSFzuZqGHGHqthygAeg4RCnSxNDmwKAH06667zvjElegBZzGxIlxK1F3ifsc6Z9LSVnXs2LHWuESEK3E70SaQGFfrWRhuECQQJNB0JOABOmE2Klx23XVX46hQaSovi8cSl3sA9PwNfQD0FLJU/FZJbfCXw0+s/t24j3zymAMPONCy3HEtMYHpBkZjEUo0+D3O2A6JHymkH04JEggSaFQS8Ds3FjhHJQrkT2+99ZZ5KJX8ijczAHp+RzYAehp5RvEg4rJY6ldffbW15hTPOEA/bNgw9/tBv7e7HXH4EZYUp3IuStmef/55I0RRN7G0MeE0jxfOCRIIEggSaDASSAA6/R/g4qAWXdwcSpzFaxks9PyNXAD0asqSyXnTTTe5P1z2B9eqZStzqwPod9xxhxtw3ACLA9GL+7HHHou5yiFCoTNZ3759Y/a4+GuDy72aIxBODxIIEmjQEkgAOpUw55xzjrv33ntt/8MyJ/TIQblvAPT8jWYA9ByyTBKUzP9lvnVSwxpvXpqhfAXQ//GPf5hbCXcSvc8ffPBBi5/zj9poaGH32WefuGzLvjaAef5mcrhTkECQQMOQQALQMXKGDh0ahykJObJvAu4B0PM7ZAHQ08jTc7mjbdIq9NRTTzX3uWqnqbUk8YNED9oFQvWqWksoTO+++2532GGHxfGjAOhpBB/OCRIIEmh0EvAAXRTMd991txs0aFDs0ZTrPbjc8zu6AdBTytMvX3vm6WeMKIEsdw4mLXXmO+ywg7mTaONJxrtPXYpLvl+/fjFbXAD0lIIPpwUJBAk0Lgl4gE5iMHTQTzz+hBs4cKCV+qp7IpZ6+/btg8s9j6MbAD2FMEWaYjXkpSXui6lfWLevOXPmWJIHLnWY4Pgb7vc//elPliSnrHj+V2vVrIYhIcs9hfTDKUECQQKNVgJlztzrkMf8z//8j3Fz4MVUI6bOnTu7yZMnW7a7SKSqSybVaGVTBw8eAD2FUGWdq/XpjB9mWK35Bx98YGUYADrc7bTyxCqnpG3w4MEruNsLCiwpBJA3PuMmxBCXQnzhlCCBIIFVWALsnzSuAtCx0OW5RCRwuQPobdq2WUEsIws/5BhVe9YEQE8hMgG6qEShF6XHOYlwAnTqzrfaaiu72/Dhw92FF15omqgO3O243S3Ls6SZlb/FtKcpniGcEiQQJBAk0FglMPXzqZZjBFsce6Cs8K5du5rLvWWrliteLQB6jYc5AHou0XkJcX4cffhNw92ll15q5DFwtv/nP/+xXuhMVMozAHz1/yVmtMcee7j/+7//s28D0FEK/IYiuR4jfB4kECQQJNBYJTD9u+kG6F999VUWIVe3bt2sH7oBeqB+rfXwBkDPIcIsvnVvwj3/3PPWJpVYEMkdcLfTcQ1AB7ixyLHQxVm85ZZbWuIcGe/E0UPjkFrP3XCDIIEggUYigdmzZpvLfcqUKRZTZ88kmZg+F5MmTXKtWrcKvS3yMJYB0GsC6GXOffzxx27PPfe0xgPEhKA17Nmzp/388ssvu9/85jdxiRpJcT169HCvvvqqgzUujqGHpLg8TOFwiyCBIIEGK4Foj4P+dbfddrO8I/WzwLu5zjrruIkTJxqgh7bHtR/FAOi5ZBhNSL89KNY1lvnuu+9u8R8y3ZmUG220kZVoTBg/wdEDXXEiAB0gx0Jff/31M/XpodtaLsmHz4MEggSaiAR+nvezGUDvvvuuATqeSvbQDTbYwP33v/91zVs0DxZ6HsY6AHpKIRLzVj9zxb/3329/a7rCBPUBffJ7k61dIEDPAaC3bdvWQT4DnzsxdYA/aKQphR9OCxIIEmjUEoBhc6+99rJ4uQB9wYIF5tV8++23La8oHLWXQAD0lDJMxrwBdbquXXPNNa5169Zu5MiRbqedd7K7kQCy8cYbmwaKW4kmLoD4qFGj3C677GJgvmjhIlfavDTlt4fTggSCBIIEGq8E2C/33ntvSx4mfi6muPXWW88sdPbCYODUfnwDoKeUYdZkizLfb7vtNnfBBReY5Q5Yk/SBK33Oj3PM/f7TTz/FSXG42R944AF30EEHmTaqmvaUXx9OCxIIEggSaLQSEKCPGTPGAB1DByMHw4f8I/bE5B5rLxtq0as15gHQ04rLS2CTtT7qqVHu6KOPNkucdqnEiDioTSfjfdq0aRYvx8UE6EM4c/rpp1u5WtBG0wo+nBckECTQ2CUAoP/61792Y8eOtXJeAJ2jV69ebvz48cbJ4e+JVBdZhVBRYWN/9Xp9/gDoacSdIDqQdT12zFjLZv9p3k/u6VFPu/322y/WPImhk9FJ/JxYEW53GrrgogfcLdM9ZLmnkX44J0ggSKCRS4AQI90mAXS/2xrlvG+88YYBdxLQseCDhV69gQ+AnkJeTDQml8rNxPI28b8TjTBmztw5bsQ/RrjDjzjc0S8dwMa1DnscFjr8xWR17r///tZWlQnNRA1Wegrhh1OCBIIEGrcEypwZNQD6uHHjsgB96623drjhk4AejJ2aDXkA9BRyi0vWopiO3EEffvihxc1nzZ7l7rj9DnfKwFPcgvkLzKWEa50e6L7LnW5sTz31lGvTpk0A9BRyD6cECQQJNH4JsF/+8ssvBugQcOGtxOWOS52GVq+99poZS+Vi6CF+Xu3BD4CeQmRii5NlLkCfOnWq69u3r/ET03jlkksvMUpXAH3IkCHuqquuMpe7+qYTV6cr2xprrBFc7inkHk4JEggSaPwSAKh//vlni6G/Of5N16J5C8tyB9DZP//9yr/tJWNWzrJMS+oQP6/+2AdAzyEzn/rVYufNmsVcxN98843r3bu3scWR7Q6AMxFJ8IDrnb9xPgeJc5RovPjii8aO5Lvwqz9s4YoggSCBIIHGIQEMIbqsAegT3prgmpc2t30SQKeMd/RLo7MAnT3X9tGiohBDr+YQB0DPIbDK3EBMUrTOTTbZxP3444/umGOOcXfeeacBNTFz6i33/vXepo0K0Nu3b++eeeYZR9yITPfA517N2RpODxIIEmh0EmCfY0/Evf7JJ59YPpFc7jBq4rW0zpSRi92MKBLiOILbvckph+YAACAASURBVFrjHQC9Gha6b60D9MSFAGcsdbLdR4wYYTFztEtqK+EuFv2rurLdf//9di5EClmNX6o1bOHkIIEggSCBxiEBWejkEH366adZgE4HNgBddNix6z1kuNdocAOgVxfQo4kGGKN1omFOnjzZbbPNNu5f//qXaZq43Kd8MsU+mzNnTsadVFZmLqQrrrjCDRo0aEXpWo2GLVwUJBAkECTQOCQAoJNntOOOO1r7VMKQiqHD3fHsc89mv0go563xwAZAzyU6b3LFriDcQGXOCGOgM6S2ct111zVOYnqjk8wB/SvNWz777LOYLQ5QP+6448w1z4QG+MMRJBAkECTQlCWANxMgxxr//vvvYy8m+yFx9VFPj8q8vvbaAOg1ng4B0HOJrgpAx7V+yCGHWNOVLl26GKB37tzZXO5z5851hx12mIG9gTcJHs5Z3TpxdI64jWquZwifBwkECQQJNFIJYAh99NFHZuCwLwLk+kf48cmRT2YDeiN9z4bw2AHQc41CRdpixBzHpDzllFOMo3211VYzIplem/WyZDfc8WeddZZ75JFH4oxNEj0oXcM1365du8w3h6SPXCMQPg8SCBJozBIoc9aABW8m+6Lc7eyf++67rxv51Eizzi3fCAbNcNRYAgHQayK6aPJx6eWXX250rq1atbKkODLbcTExaa+++mo3dOhQczEB5kzY1Vdf3fqi07wlWOk1EX64JkggSKBRSaDMGb0r4I33kl4XHPzM354a9ZQlCJfbD4PrvdrDHAC92iLLECAAzhw33XSTu+SSS4zOkNh4/6P7x3eEPe7MM8+Ma9EBeUo2nn/+eeuXDsgH8oQaDEC4JEggSKDxSKDMuddff916XXD4gA57HDH0JL0254UqoOoPcQD0XDJLNGax0z0L/fHHH7dEN2LkF154obv8j5dnJu2ixRZTp3SNzHe0UZHSXHvtte53p/9uhVYaSjRyjUL4PEggSKARSkBcGyOfHOmOP/54SyTGsGE/xKDBDf/0M09nEuLMRPeS4xrh+67sRw6AnmsEcgA68fADDjjAJifkMnfceUcM1FOmTHE77bSTEdCI+YjJfPHFF7vBQwav0EoDoOcahfB5kECQQCOUgOiyaV518sknG6Dj3QyAXjeDGQA9l1xzAPrHH3/s+vTpY9SuuNHhJVZ71dmzZluPdM4ByAF9JnS/fv3cvffea7F1xddDclyugQifBwkECTQ2CYhp8/777ndnnHFG3Add7xEs9PyOaAD0XPLMAejQvm611VZu1qxZ1nQF8EYDxb0OyGO1EzMH0AFv4kcA/9NPP22Z7sbpHiz0XKMQPg8SCBJojBKIEttuveVWC0nCmGmscNERAD2/gxoAPZc8cwA69K+0UKXOkoQ3Wqp27NgxJk8gYe7WW281QFcsvVu3bgbyG260YSbxIwB6rlEInwcJBAk0YglcdeVVbvDgwTEnB3sebneIZUIMPX8DGwA9lyxzAPr8+fPNCn/22Wddy5YtjZd4hz47xHe968673Lnnnmv1l0YLW1RkJW6PPvqo22PPPQKg55J/+DxIIEig0Uvgsj9c5q677joDcWvE4pyBewD0/A5tAPRc8swB6ExKrPAbbrzBtW7V2t1www3uxBNPjGldx/xnjDHG4ZrXZMblNHz4cDsvxNBzDUD4PEggSKCxS+D88853f/nLX+JqH8KS5BNRthYs9PyNbgD0XLLMAegwG9H7fNB5gwzQYYeDbKZ5i+ZWijFt2jSjPPz2228tpg6AowTQpOW8884zN31wuecahPB5kECQQGOWwLnnnOtuv/32OL8IQCefKAB6fkc1AHpN5RnVoqNl4m7H7U7CB9zEjz32WJzsBogfeOCB1h990eJFrl3bduZ+ZyJzXnGzjPuJwzJCSRjx+wIHKsSajlC4rh4kQA6ISjIrq9Tw+1uzRjTnY3awkENSDyNVR19RkcHDV3n02Bg9/fv1d6NGjTKjBhIuwBzXO0lxYooLhk3txygAek1l6JHLwFNMedq8efNcr1693Kuvvurat28f3/nss882vnfi7aWlpW7+gvluyy22dE899ZTr2rVrpnFLIFSo6UiE6xqABMSeCLirRJMNGwAvKS1xCxcszHitos1ewB6SQhvA4NXmEVICer+j+hmgA+Q+oOO9xCAyHveg2NVmJOzaAOg1FaGaCRQUWHycfuhff/21tU8dP36867lJT7O4OR588ME4MU616HC6U7q25ZZb2kSOQV2Uh2Fy13RkwnX1KAE4F5i7WRTGHge3iEXU34CNG8WWxFBKO8NGXo+DVRdflQbQCwrcEUccYcCNR9MH9F122cUqfkL5bn4GJwB6TeUYAbrqKildmzBhgrkfn3jiCXfAgQcYwQzHu+++azzGAD8udTYyrBg6seGOF2uSNsUKGxXU9DnDdUEC9SABKD4BZ2Uwsy74x9/IE9HcFhUojzT/l/mmAAfLrB4GqK6+Igeg87XsdQA6bab5WYDOPrjDDju40aNHx0nE8uAEj2XNBiwAes3kFvO5qxXgqaee6h566CGbrOeff77VXALUADhAvtdee7lJkyaZNYPb/edffnZDBg8x7ndZ8n783GJQoZNgTUcnXFdXEtAGHt1fLlQ/78Ncf17ux9dffW3g/v3331sMlRyS2bNnuy222MJtsskmAdDraqzq474pAJ05QqXPCy+8YE/EHsk8ANC33XZbaztdVFyUeVovlIkyGJpXVW8QA6BXT14rzvb699KIhZIMmJCoRd95550dTVtatGxhExQ308CBA93f/vY327yYyEzygw8+2D388MNxfXp885AUV9NRCdfVtQS8DTcGbm8tYIETepo4caL74IMP3JgxY9w333xjTIrkmGCtz5o9y63bY11bIwo5BeW1rgeuju6fAtAXLFjgDj30ULPEMVp8QEepe+2111yzkmYZPI86WYp4Jgb6Onr8pnbbAOg1HVFvE8PCRsvEfY5W2aVLF8tq79qta9wb/e677zbAV7chgH+dddYxIhqY5Uqbl9qTiPs4+XNNHzNcFySQNwl4mcu2+ZaVxUlvc36c4958802Lk5IU+vnnn7tf5v/iSktKYwVW7ni8VHTegrOBn4PLPW8jVP83SgHosGkecsgh7uWXX7bxFqDz/8Ybb+zGjh0bJ0z64cbQPrX6wxkAvfoyK+cawr346ZRPXd++fd2cOXPMpc7mtsEGG1iGLxMTLfS3v/2tdV4jy3219qvZRsbfAfZWrVvZfS3GCJNSQTa41/Qxw3VBAnmTQMIdqvuilN533322Yc+ZO8e1bNHSLDFc62pAtHDRQte8tLkpAcRTb775Zte6dWub6wHQ8zZC9X+jFIDOnmeA/q+XXXFRse2PzA0Afb311nPjxo2L979Q9VC7IQyAXjv5xVY1biUyNt955x1zK0JzeNppp1ksEZc8k5racxLk1A+YiX3bbbe54084PlYS7IeCjOvJj0Pm4THDLYIEaiQBZapzMXMZJRVPEmRJ9Cl48skn3Weff2bWOBYYCmtRYZFr06aNxUoBbaw0ABwwh1CJKpBFCxfFnqkaPVi4aEUf8YQsUJxsK4lyGRivmHa1itwc9h01kvLj17/8/IuBLuPPGOMK9xMcs77ey7PgO/FKkkNE0rAZLVGDFu7TuXNn99lnn2USKpsVx/ue76kMw5xeAgHQ08uqwjMFvNTZ9u/f31yOTNRjjz3W4uoWGypzppGedNJJbsSIEbbBqVyHzW3IkCFxByJZKwHQazkw4fK8SED142zoKKDyHuGRokcBcVGVXbJ580/laAsWLnDNipu5JUuXuE16buJ+//vfm5eqTds2VpfOEdem5+VpV8GbJJIUkxIAnDmSsWiUNAP8goI4dGIVCeIKcM4tmL/APudvSdKrSsGcm3rP5DPCvfHGGzFTpiivO3To4KZMmWLzir1S+14A9JrN5QDoNZNbfJUmHhP82muvdUOHDjVAX3fddS0hCCvFQNo599e//tUNGjTIJi8LDU0VQhoatXCerYUoszNM6FoOTLg8rxIAAPBCtW7T2k1+b7JZ2S+99JKBvHi5mee4UUUuA7D37NnTcksA8g033NA+w2KzcrXAglj7MUpTDROFSgSu7DvIP7ayoxAfD4PXhM/xMkoJYOzV8lRj5nttyr1EQsnAS3PAAQe4V155JZ4fMmjatm1ryZP871vowaCp2dQIgF4zuZUDdP4w+sXRNnFZDAA2LiaAXbXnuNv3339/N3PmTFs0HN27d7eNkVgSB9exkMKEruXAhMvzIgEpliS9tV+tvfv2m2/d6aefbg012rZpay51DuYz4E6yZ7t27VyfPn1sLfTu3dthhUEkozmvBFC57/PyoKvqTXIBepkzJQoA9cmrGFe8huxVKj3kHKzl999/3/6OMrb+BusbnwafEWrBcLFExsKCrATeLPEnAJ3vUR069+Ve+geQU8675pprZhS86H3C/lezCR0AvWZyy56/Ubz7qy+/cptvvrl9Rszw/vvvNze8XJFsfpSqkQW8bPkySx5icUBEg6VO7FzacLBe8jAw4Rb5kUBk4bEx42UilMQBSAPea6+9tltrrbXcRhttZADeo0cPswBVipR0wYqfIczx/AxPVXfxlSZ+xmCwhlCFBQbUlBTCbEli2ieffOI++ugjKzvs1KmT22yzzdyll17qdt11V1PGGE8LwTRvXnXSbgWAPmDAAPf4E4/HiZHMAQ48kyQQozj4R/BQ1mxuBECvmdyyrmJhMNmJOe244462KNB6jzvuOHfPvffYuSwmXO10YrvxxhutUQsWDudBQkN8kXvEySs0bcmlfefh2cMtggSqkgAKJgmd7dq3M2a3yZMnm3WFNU6/AjZ3yjRRRrHecKejpHIOmzZAYOGk6HPF4PnOLH73MAy1k0Aibq2bJZUmxmjq1KnmFaTChiTen376yapzUNiUTMcYMlZwrVORgKdRihjJcmlj6Lb3LV7sIN564MEHDNBFxkWIBsWP59h8i4whpCNY6DWbDgHQaya3rKvY9JicuNZpn3rXXXfZpN10003diy++6NbosoYtAA5Ke+iDPmPGjJgmc99993X33nuvbZoCf2USB6akPAxQuEWNJSBLae6cuZalTjjo53k/WyxdB3FX5nvLVi1zf0+ZMy53wII5Ho48ScCLk3NHAbMUK8J8b731lrG1wZGBFQ7QUpFQ0qwkzusR8RXgrXbP5P3AoUF+hI1xWQakKx0/30KPym/POecc8+5wDwE6c4Dv+de//uX67tg3y4AJgF6zeREAvWZyK6dJyrV1z933GKhjmWDBPPPMM8aGRYIQf2Nh/frXvzbiDRYTpT4kC5EtDPBzqJynSi24ls8dLg8SSCsBfx76MVT9nfnKRi03rsVbS0psvlur1CiOm0VtnPbLw3npJOAButzZjAPATRMoWPlIPkOZUi4DgMo/kV1ZORqdH6NcHq4HfMmBIMGXPB8UutiNX5kHMQHo3O/88853t9xyS7wP8jf2RPZAco/22GOP2AMQv3Cgvk439t5ZAdCrLbLsC+Rux2ohpvjpp59aHF01n8OGDTOAF5UhiwS3+3XXX2eaMQduSyz5rbfeOk44sSxStVWt5TOGy4MEggQakQQSddx+Y5v/Z+8+wO0qq7yBv7cmISEJvYsIioAgCCJKUVSQoqKDigIWlHFEUUFQcZwRK1YEdPQTC+qMiuIISFXHPiMqowJKERyV3mt6uUm+57fOWYedwzn3nlvS4OznyZPk3nP2fvdbVv2v/yI/EpvQiAz29cbLSflF+dfAQOSlYXO0LJUn51EzqBYtXhROhFC3UDsZQ/7wxvN3FD55BeCYBEGIYZAH8cpnPTQrUOmd0vUa5+mnnx5yz/iy256qCf//3Oc+V456/VEPA4FbGARr0Oqt0qF2Ffo4pz9DQ6nY773n3rLXXnuV22+/Pcp8IH3VnjsYASwZGAiv/eijj47cZJI4IOg48sgj4/fdMPs4F6X79e4MrMkz0CJk3RzdqILG7rv3vlC+ekdcecWV5Stf+UrwYVDkQ0uGgp0tQ+nuozFUeMj9AxFJIaey612WFeIOcPkupQ/0SKHDCPk8DEWnERcy8gtf+EKU7OZlPIwM9/7Upz5Vjj322EbJbhc7NPbN21XoY5+7xjeTXUl4EdDnH//xH8v5558fG19ZGgQp4FCWpN19193loIMOivKQVPSveMUrYtNX6z8nYGjdW3RnoDsDa9oMVBR6KFtNnup9HlIJUohC5UnIosJGjlrHx7vvvrsRzl572tohd3jgKmt6Sk8NC9HXFyA4P6fUd9hhh1CwV19zdYB1ySWedEYaUfcef9zx5eMf/3go3iTM6shLX1bKueeeGw6LMTM+PDtTA+9973uLP8bEmenmz8e+YbsKfexzt5xCj3xhnTBGBzWscKxYHvcXv/jFqMOUYxR+spGBRFi8NrHvQpEqZ9tggw26luoErEn3Ft0ZWGNnoDnkvKyEc0DxVhnfyBJd7ISsdXIUFUzmt+S+mD1ndoTYk/DHfZYuq5WMTZk8JfpNKKU94ogjynXXXRd/Z3jeZ7J3uXD8NltvU37/+9+H0zFahe57EPPZNpWRkSx2opUqf5KkyHO7JY1j271dhT62eXvkt5bVSGEcJGUhSBkcBpcDA8Uu/wRQ4jPKRtDDainpEDIGIOB33333hiffDT1N1OJ079OdgTVoBioKnQJMIp6qPLjpxpvKn/70p3LKKacEbodij3Rdb2+jVwSPHE5H2aCWta6NN9o4StQAdl/2speFY4HUBXpduH7//fePz+HR4EULxTMCeNW65/3yF7+MJlR+11FVQ73hFDAwsiHRAwaD+6bhcPDBB4dBkhSz5GGVZGYNWrlVPtSuQh/nEixHgVhHmgor7brrroEqdRAQb1Dgm2y6SSDYE2gC2YkliZduc5922mnBwhUdqupAl3EOr/v17gx0Z2BNm4GKQo80XV9fg5xKdO/6668v2jGL8LnkxOXDgXLJnlSUiWJ/aNZDUf/Ns6aopfve/e53h4wSVs9yRDwDhxxySJS14cnImnHPDIU+d26Ur53y0VOKMsYssx1peuGLRCH1RP/v//7vQLZPmzqt0bhnt912K5dcckk0f1kO6Nfl4Rhpah/x+65CH/WULf8F+Z7MBQmHAas4hB/96EcLhDsv3YE588wzyyEvOSTyQ8m69K//8q+B/vR9h5Cl+vWvfz0OZpT7dK/uDHRn4LE3A00eepC8DPSX+++7P/o+CLFf9+frQuG6stEJrzkZKHnrFDBQ3MwZM0Nxy5NT5OQMDzmdhkwDigZ87GMfi/A3w0AIPDtDZi97RgAimCCZ6cDpyHaoZB55qAtlRB3q9zZ25XDK4hgIlH/m0rsRytFv/a5CH/2cPeIb2bko81vKR4TB0LkKbzkMb3nLW8pHPvKRyD1l/e5vfv2baFzhIFLom222WVjH6j6F2YZtgDAB4+7eojsD3RlYDWegotCH6uWrgLUY25ShAaihja7loWslZpl/pixDISpRW1RjpyRPAHWPOeaY4LpIueLe+aiBgb6ycOHicvbZZwf+JwlgGAbkU+KDyChUsRtttEGZN884akZFuyuf5W+18EcddVSML/Pn/hby/8Mf/lDWXW/d5dqzroYrs9oPqavQx7lEuWEp8USjuqVmFjpSffVrX43Dt91220WtuYPHOk62pFe+8pXlvPPPC+AKTx5SVc1nGgdp4XaEJh3nu3S/3p2B7gxM8Ay0ALh5QjK5Kebu6S2ljlOLf+e1cMHiMmnyQPnUJz8d7JM33XRTo5c4BTs0tLj09tban2ZZGiWeCp6HrmxWmPyZz3pmVOBQ1JR9eMlTJsWjFi3W8pYBUGsohfjKZ3jprkS6+5sylj7cY4+nl8WLhsrgYJ2ius20VRW6/Pkee+xRbrvttlpasV7Ku9566wWxFvpXHrqfk39dh2b0e7Gr0Ec/Z8t9I73t5fr49vYG6cIF378gLFKgEmF04bJ99tmn0fdXGOo73/lO5M0dFrmlD37gg2EIMA4ajVq0X+2yJo1zpbpf787AKpiBVOjN57fy87lz5pep06aUpUtqYLS1p08t8+YuCKAbWUDJqinnDKR3yyFYtIg33huyhYLmuSs5E17n9fquctiNN9k4XryqIPW3n7r21LIMmHdpKTishoaWBe5nv/32i3FQ6Gl4ULLZ657MeuELDyyLFgrLDyzX/7zdDJOPiGw0abn00kvDsMiOa77DSED/minL7GvRSVh/FazqavvIrkIf59LkIUmFTsFnnebsWbMbQBDK+21ve1uQKFSZn1itWqo6SEpD9t9v/1D8WlWGJa+TW1ehj3OVul/vzsAqmoF2Cr0+HF7uwGB/WbxoSRkYrNGu8syl3jRtApqFLlc/TqGn1xx8FX29Ze7cOY3WqH5GmcuRy1UrScvyL2DczMWTWWRU/2B/WbJkWXyGiNEA7Y477ozyMtEARkP2qMiIojGQYccc88aOPPTMg5OL7iEC+c53vrORQxdpEFVQ6nvooYcuX7JrMrqOzKg2blehj2q6Wn84c+gBTtHTt95dTf4JgOWkk06KjaqUTXMEIXeITtaozfyhD30ogCgOnN/9/Oc/j882+qJ3FfoErFL3Ft0ZWAUzMIJCrxnt6q5L4amTB9/97nfL+973vvLQQw81+M3JkpArixY1QLjLli2NkLtUHYeB7NDuVGcz/ydjOBU8+HQiyJxGWZh2zUuWld6+mszioYsmZvWNn1VD4zx0RgPP/wMfeF9ZukSP9XoP8zZTW3V0yDf5d9gi40sPnbeufA65TBLlNJyZujxdBSu3Rj6yq9AncNmqDEdKQGzUm2++uRxwwAHRJEE9qFITOapsguDxACFCY7x11vjnP/f5ALHkgep66BO4SN1bdWdgZc7AcAo9upbJU/eUwUn95d577o82yt/81jfLhhtsGB0ZKfJskpK860mbKofe398XChp/BdCcPDT8ju9Rjo0a9tCQJTz85IKfF/XlUxrAODl0z1KLftlllzVklOf6HoXOQ3/jG99YTjvtU2GIyC5W+92PNLUP3P9A2XvvvQM0HLzu8+cFxkgfi/POO6+st/56NeNicb2xz0g37P5+uRnoKvRxbogqp3L8u54/T253tz/6DUeXs756VkHDePjhh5f/94X/93DHonpTBXn0f//3f49DBPku7G7DJ+ClG3oa50J1v96dgVUxA80Kvf7/9E55znLnQusf/OAHAzjr3GdtufpvypTnnGA3+XJsb5MnTSpTp64VPOjC2Nn4JNN18brLSqDUk7zKjxpsc/Vw9tJlJULuCxcOhdJWpy7kzyjIsHu1fA1a/tRTTy2c59EqdHIRMxw0vfsnfa331BUOeC/HjGime41uBroKfXTz9YhPVy3JrDHP9pGphH/0wx8FGEQI7UlPelKUnmy44YYNVDz2OGF2fdIBYZSGONhP2PoJ3Rz6ONen+/XuDKzSGaii3Ovo9lTmkcce6C/fPvucSLupLe/rrZWcCW1TxJqkYHuL/Hcg24fK/AXzA/y20047lve856QA2lKI7sdAaLQ3bfPiZJZLDt21cNGSMjjIC18ahgOHQl14OhTpVGSpmZA742Og31hH9tCzc6T7GL8oJTxRGBf1dq1+LiqpTn6Lx23R9dDHuGm7Cn2ME9f8taqnngeKNcoCFXqXN/rlf/+yrL/e+lGCIuyeFmiWvB180MGRYxfWAhJhKbNiuyH3CVqk7m26M7AqZqDJK6fYeML+/vSnTyvf/Oa3yjXXXhPc6skiaZhy4rxxitXn8w/aVgCyY455Uyj15Eev8rxntDAbQlGqlCbZko5GELH1lDJ33sKy1lqTAhT30EOzgi3u17/+da18rM5Sl+h6Y/iXf/mXwAVNqoP4Rgq5V2WjcUDtC+sbT3agzKYtX/va1+L52fei+k6rYunWtGd2FfoKXrFU7p8+9dPlxHeeWKauNTWUu5B6NFAYHIj6UMr97G+dHeQPNvlhhx0WgDqfyQYJuOBd1XD+Ch5+9/bdGejOwChmoIEgrzA9VtnPsmrlb3/7W/m3f/u38tWvfi3y6JRyeOx15e2RoXxLLWROuVN6InvC68LWYtNTqmHp0SLC68j2VOyU+z333B/OhqqbNDqMI9kwF8yfX04/44xy7LFvCbtgJA893zejEgwM/Sue+MQnRmmc+yK+EZnEcrfTjjtFtOJFL37R8LPeAdhwFMv2qPloV6GvjKVcVsuRsarvuuuuCKlrc/j03Z/eaBU4Z/acCHcJzaNW1HXtiiuuCIRqKvIcajVXvzKG331Gdwa6M9B6BpSDZWlX0KNWlGpDudd/7rNQ6pQXNLq02v0PPFCmrz0j7kHBMeApUJ/Dp+4S1fO7nXfeOdDvz372s0O5q1dfzjseg0J3f3XoFDOUO2Cu+995553LdUaLKGGdZEa/9SOOeFU8eySFHl+qc7Inr8acOXMCBHfHHXc0DBkKPw0HFLVYNZXPZYOrlhiiLtf7IzZlV6GvBEnlINuscuSAbw6HsNXJ7z+5wYwU4bDJk8r3z/9+KHVtD3/x818Es1KUrNQPazORzUoYfvcR3RnozkCbGahWtjC0XUnCEv/u643SMYrJ+f7jVX8MIqk///nP5f4H7i8D/YNl8uQphZIT1hZOv/e+e+M+2RmNbNDWlMzYeputGmVuDWWZYxujQh9aUiOWgXL/y1/+Ejn5MCgWLoxcPkcj+eLJoosvvrjsvfeeHSv0nKPk7BCxgHS/5pprwkOPMrqenka6AV/85z//+fLUpz61MevdtGNnR7Cr0Dubp3F9KsPu537v3FDWQmh77rlncBujPcxWhHLpQlJK2FjvajMRRKSQSFBJlQ9+XAPrfrk7A90ZGNcMVNnXEvz1sBYqDYCas63T2L/+67+Wv/71r6HM15m5Tlm4cFGZP39BROKSLVIuHchNy9PHb/n4AIu97nWvK5tsulEZWlxr/hStUvHQjMdLbUK5cjoHGwAAIABJREFUY4278MKLQ/6kN56gNRGB5MnQthUTXX9fjZCmoxx6vfonlfuz93l21KQzHNTRMxpc5gEnx1GvP6rRqCUVfrfSZ+St2lXoI8/RhHyCly7UJuwulD5jxozyxS9+MTqwuTKPjpJRX3SlKEJ4V111VVl7+tohGJJcAmAkvP7JtRxb9+rOQHcGVuEMLBOuXr5uWiSNgpYuw0kB7KpBExnQqIJRshrKfNpydd6UHI9+iy22CNT3kUceGcr77rvuLeuvv378e9HCoahdH/YaSdn38MprTHV5ffjDtS6RUa8+MFAWLVxYps+YEbSt5NHmm29ebrjhhjAqJufzm5D8jxhTvXQOTiiNnmc84xnl97//fcxF9lpXj06hM3x0YPM7RkRXoXe+t7sKvfO5GtMn0yL1txCWtqr+OBCvfe1rA/iGtz0VNEvegcb2dM53z4mw+9777P2IMo40AMY0qO6XujPQnYEVMgPCyVHzPdAf+BiYmYsuuihy5s61XHiC38II6B8og4OTou4cvWsqt+c993nRynTX3XYpc2bXSKpSgatbp9STYa6VAm38bLgwfA+imSWlf6BGOfvAA7MiLYhXHYVshNvnzStrT58e4/ZeStq+971zyvz5i8paU2og3ZE89KrDIi2ReXrAQPdMD53BIH8OYR/VQZMGYw5d3ZB7Z9u1q9A7m6cxf6qRV+vrDaXNKkUuc/MtN0c4TXnabrvttlxbVdY9i/6tb31rdEtC4tAMuOki3ce8JN0vdmdgwmZA5Ixxnp0W5ctF1Fy33XpbOeuss8Jop6DwULgyvI4VctrUtUOZz5g+IxQ9pc/QZwBs8bjNy4L58tiVUrM6Taz7aI4yqDlK89Xc4a3d29aV/eKhpaW/v7f85jeXl1e/+tXl9ttvbxC+ZIkdheo9IfP/6Z/+sSxYsKhMmdyZQq/iDPz7F7/4RXn5y18eaPcsWzNEIMB3v+vd5aMf+2jNTsg+FqHRW7zESBGICVvlNedGXYW+EtYqw0xCcHJFWqYKqzsgrHDhdXnx6IA0dWpsXt+RbxeeR8OY7E8BiksGuS7P8fhXb7RAouGE5/hH073DGjgDFGuNLwI3+tLS199b/vbXv5cvf/nLoQBF5hDETJs6LRS2Jkzy5C74mXXWWaeRU8dnLme+9trTyty588rUaWuVocVLapzqfT3tvfLqvHWq0OuKcvbsmtxRSqscLtnhyCve8wMPPNDo6KYv+4477hhPG6l1airlUNqDA5F6EIFALAMYmIh+4Xy02IwGPPYAc0Ltw9agd8vWWp6UrkJfwQIkPekqe9N5555XDn3ZoUEF+7jHPS5oFqdPn94gU0gCiOuvvz5KSM4555wi55R160nUUCVsWMGvsVrfvu08pAVfEXBBtAHS21PKUHST0uoWwraFo1OnxMzfAA2FDKwbAQ1bYFndm+jUwOp6Fqv1fmo1OHvMuWwuIc1uab6zZGhZ6evvKX//203BpPb9738/cs+urCl3D3uQopwzZ3bEq/1u6623ju+85KUvCTyNn/mc0P14r5BBWSlT2XvpOZNNnARNWa6++uoYsxA/Y8NZSS55LJfKb90reqP310L1nV75vCMOP6J873vfa+TIs4f7dtttF33RN9p4o8YcZLOrTp/xWP9cV6GvpB1QVTrXXH1NINiFnpSpnHLKKeUNb3hDowuSje8QsexPO+20KCX56te+Gnl0hxwYLtnlVtLwV9vHVMGBCRwkBHK+c54INXlAAkqNrTze2jOml6EhQlPp0OTwQvzx70l1wM+sWXNDuOb/o3/0ktr60N8aZPQsKyEQU8Cl8OdxeF61p3MydmUry9V2YrsDixmoprYyn+vnFHM0K5k8KVqfphGu6cg73vGO8rOf/awWip8yJfLR0UVsYKDMmj0rmpHUmpJMKQMD/QF+02N8u+23K/fde180KLGva0j2FpbmKNamHWeFfZgRw+kzppef/fRnQWYlDJ6MdM6CsfOeH3jwgfKek94TdfAZIezE2Kg+XwSSTHvWs54VSP84M3UmOufpZS97WbRXnbb2tOV6t4/idR/zH+0q9JWwBZr53h0Y9egOvgPDC2exUiRCUwRHsEOtNaXcc/c9oewh4jfeeOM4EITIrIdmFQfxsX6l4k4e/ewkRZGLaBCq2W/54x//eLn1tlvLpptsGgr59jvvKBtuuFFZtHgoPkMBE2KQxP6ImuABgOzddtttI5pCuBG0oZDrbSdLJdeXjFqtlHhV6ce6dT311X77Vg3xRk43QzNh3NVC7FDnQF7SZ4ihrHXStkb4uK8vzjrPV654y8dtWW66+cbyysMOi/7iznbuGSRTjMjcy+OZpEb+Osa65GGvur73GMHSgND08v2JKk+U+4KFCyJV4F2A1bbffvtgtazmxYcbX/VzIg8//elPyz/8wz/UUPKTJ0euPkvjTj/99CjP897VcsDxvP9j7btdhb4SVjy9SMIhSjH6+8otN98SZSyXXnpp1KLLX7Fcs+eww5+KQzMX33vJS15SQ3sK71UP50p4hzXmEZUwuzkyb0cddVS0pJw0OCmEByFCYA4tXRJ1wJpRN7zpOn91lsrwWCLVMTAQ+T/Um5Q71q4nbPX48qxnPbNMnbJWlCEyBjKyEiHJvr7luLPNIQGa5TghPDsN068xC/DoG2gV2Fp9u1okrZR58+aHMleSeuutt4ZX/uBDDwbQ7aFZD0W+nEK0P+w9+4lH/773/Wt5y1veHHuEovdzwDnheDJiQipZ6ueBDGqOImVf9K+e9dWgW5Ur50jYn97B2J0ZBoi6cYQyxjraUHtGOux31Tvy5Ih0KPQ0epwfQOCddtoppngsIf1H384b/Rt1Ffro52x035BfXbbs4WYD9ZwUQf7ts78dSl0466jXHVVYqA49S52wyJCYA07ha1rgoDl0DlZ2VxrdgB59n254Ucs0l3iozJg5I17yr//31+gvLbXBC+F1E1oEFEG1YBHazt7S01vrZFXNFxK8pPXUadMaAiabSfhBhFD75ReXlnVnrhOey7777lue85znFLlAAsoaixSkYeZ7VQW+HIo3l2W8IL1H3/Ku8jeqht3tNdGch7uELSlXXHFlhIszX26vOZ/2UNZZewlGurNs7/DKDz/8VYFST4P/oQcf3rt33nFn2XiTjcf97jn2apSQoZB91tXFQ9XLXZMtSfDCychSNYMA8INMT2X+iGjFMCNN/BAnBqEW+eW5AfSrG9DY4RgM3ajj+Ja8q9DHN38jfruZGpKyDrTn1LXK/ffdH3WfF1x4Qdlg/Q0CRLPHM/eoKRC91ev5M/e46aabykYbbRSCwiGIkNhgi5KVEUf06PtAFSSYXseVV1xZzjjjjGDjI1TlLF3aTvo/wdU/OFAGBgbL0JKlMZ+J7s18p78ffPDBBrFFhk7dJ5pNLBXOXxgeOgFJYEMzb7H5FtHgQirlhS98Yc2rqecK09sPr2Xx4lo5Yv3q1tqunnuzGv5NA03+mJI877zzy4knvjMUVKZb7CMNR+A0GOipGK09whTdFkXjAOiismXa1OVanjZwIROQksmzke9AuTJMyR/PhqqX/nMeGCq85ux9Lmrg3OzxjD1C4dvjQIEJous0v5/vc9ZXzipvfOMbG4C/pH11X44N/vYM+T98KFbPPbG6jqqr0FfwyrRS6FXw1vnnnR8AOY0K3vSmN5VPfOITNYamRYsata1yaoAiDmcqrBU87DXu9lUP5Nprrg0w4VfO+kq8h+YWvAL1vgP9A6GMh5YMlXXWXbfcf/8DpbevBlhKr4tACzRyCL4aJWeG7zPlETdetjRATYsWLIxOUfpWE4gu65fdsfbbb7/w4HbfffdIr/ByEjhHoec9G/fueumr1f6rcpFnz4Vbb7k18sGUuZajDLn+vv7YV4xG4De5Z3uAUhdiFsH57Gc/W7baaqs68AzAtUaekpEbZ11qp1Nl2elEkTn2d7ZaZXzC7cido5iVHqDUk41SjbyzwmunaN9y7FtqTkY9XdAJIK4xtmUlCHaU4WKBy9rzRM+LWpx99tnRjMXlGXlN9Dx0Ol9r6ue6Cn0Fr1w7UEoySjlgvDnNGljENvzjH//4EATAJ5lHS6UOSOXgAcxNSI5tBb//ir59FRRHKIp6UObQssLr2VM62LvqyjMFhpA7li5kVInsNd5sFJGgOoInvfLlft9D+PSUJXWaz2wRmfnzfB5jwr/l3jFtwUJgxDK29OqWU+pdhb6it03n96/UO6dCs55C0CeccEIwvQHGJaCSsqLMtUlOT9fD5I4pT2mfWo11T1kyVAPUrVAa50oOPamivQc2OAA0hgZDV57fO/DIJ0+a3GgwoysapjtgUIZoNVrRybjT0L7owovCqLXnoxZ/Ua1UzlyIZvzhD38IY7cRpZqA6ETni/zo+WRXoa/itbThzz///PDONWx4/8nvj37HUbLS2xsHTh360f94dAPZnjmpJJlpvMJjXBEweoTY3/Wud0WonIFEqMqZ854oT95PluLMmjM7Ol0JufucK0N+yZCVjTCq5TU530uXKF1aUgb7a959lVUrP2Mddc7r660B5BhjPLaXvvSl4bHoKCXfHumTihCztgnUcy9jT28lS9+6XP7jP7xV75iRHejreo/x/B3FZf4Z0XLbqiVUnfgZha700ZUpm1yvaH08OBhd0rBDKlHtH6h5n1mzPt43aFCj1sGV3iEMyfr/q+Wt9o09JXz+nve8p/zxj39sgPEochEFe5h3ziAxdspcmkBteG3cFaR80+CbOTd81kV52+8IsjzfeWA0ZOmfHP4XvvCFRk496++7PBuj3x1dhT76OZvwb9x7z73l4IMPjnpzfdDl0p+83ZMjxIVJDrMSASInS6gvt9FHwwo14SNf9TdMxUcIwBkoibn55psjb5kEGLyLUOwLFxZlOJQrYbU4FLKqg5pCJmyqnnp64ymgRU18xn0j971M1cLSMrRocYRae3tqaPgquC6Ai701FH2AI+ttIj3H/YQZ5RUPOuig+B3hF6xZvT2N1rrV+vYqrqKLBB7//luOdKV+O0qS4SXP/LDxtrT8/e9/j05gcuDBBzFpUlmgecnaMxpAVWvou6G8+/vLZz7zmciX65SmXr2/3z5Tx760odzH9Rb16FIjNF0H4SZORH7eBXDHwLjuuusCt4OBknFrvFmiRtEiu0okvs9BvyfItKHQ68RM5FAYNQP9DUVfbUqT+ICzv3V2GDW33HJL7dzVsSMUukt/9SNffWT8u5kmtlsFMrrd0VXoo5uvFfbpz37ms9FaUbjuQx/8UHnvv7y3/Op/fhVe3N9v/Ht5xctfUb72ta/VFEZ/38Mgmse4QucFUIIu+IMPfPAD8W95TKFRQkOYj9fBKyCAeMTBqy1cvmRpGRislQ2ZWzlwVJzaQwoFUsbJsS1awvO///77A/D00IMPlGnTppaldU8kvXjjyQYcKRwzP19V6n4W3kh/f4HyRfkpJJ9oYwI4Om9NGgwjLsOUzbz+K2xTPoZubB9lmkukJOcdgNWekBITObv0B5eG0kuDbNKkyWX2nDmBn7DX0pjTn4Env9dee6qKjEvr0/TQKfeBwdExrbVbDmMPo7GpBDIrZbJ7m7anxxxzTHjmjNsqynz+gvnhofsZGXTQgQdF1c02T9zm4cdWKnZq2rcG7KzWjaeXnuRYyj51ixPizwhG7ntzqAxUf4tE9D/CWXmMRx1HewS7Cn20M7YCPi+ETsHw0q+55pqggZQDZt0LIdeYyybFAXM4UphEQ4jHuEInQAgIHoeyGoqWIuflElqpSAk1wsrfFLc/Wz9xm7Lttk8uT9h6myJXqPRMJYH5zjx7ltWkJ0NA3XPPPREFuPuuO8u5536v/N8NfwnmKxzdgESNNrc9PbFuDAG/E/Y3ngw1pvBPmk1ENvaAEOQzn/nMBmNWbrlqyZD36Ibcx38YI301ONho/tEMPKUssb6hZaV4rB0AXALffHHG9Jmx5zISc+CBB0YLUuc41qleYtrXR+k+UrmP9y2qXm2G1aulr8ZMmTMYMdlVU0MUufC68fPY7dVtttkmjGOtnZM3IWmnW461niqqjuOuO++KMD3v/LjjjouSvmzw4l4ZCbPfz//++XWDZ6jOWd/bJV0a46boKvQxTtxEfi3zUl/64peibtqBE6aTc6KUarzPc8pTnvKUyLfzHgnzbg794T7yJ55wYjTCIJwpSqQYPHKXMDsUL4GFEIY3jBt/l12fVqZPnxHUrzUAW5SexwVom5ztrdZ66VLPnl8GBwfK3XfeFRzYGMJ4InrYZwMOApMid38eCmFmjElAU+X4jjr3JUNlww02jJyjzlfGWgUzZcSgG26fuBNYzTNXy9J45/LNPPP/++v/NRjTPDmbrUjZ+JN4B+C3k046Kc5swwPur7mZ2p3aX/ZV7K0J8D6bGdvk++1/zw4lPXWt8qMf/iiaoTBEyZHci8kX7/OiQffed2+UXIosMEqE2qtkWNUZbxUar1aa+OzNN90cLJfOBSOXLGMsZ9WIMX7+85+PZlVwC800u91w++j3eFehj37OVsg3HESo7AMOOCBy6RQBby/yqnXvzgFEF6t2NOtBw7vIawIExAp5uRV8Uy0rzRsvJHPnIUCVpw0NBdELgQaAxijKnODC8J4GlwtypMBtHjLM3MN16jU3q4Z6rqHc8yI0NdtREoTQxneyxp0gI9SWLlsaeXxRBIxiFH569T5LqUMdb7bZZgGWlGc3dgKO0OwyzE3shkomuMzpOlt33H5HMJqdfPLJoYASyJXKCNbl3nvvDWU+pc5DAIxJ+VtDnvn0GTVSorwodFd66RNN/UuGkBfZQAZIFFkLA0NESarJ/iNbNtl4k3LHnXcEwVKklBYvCi4M41cTLvqXfBnNijwAmk0h/lTwDCJjoKA/8fFPRMlbAk4B76QrzLMxbLbpZkX3NucgCGWqzZTIsi7SfdQbvavQRz1lE/8FQjo9L2jPj370o+X2O26PzZ+hPIeIFa20gyeqxSBlXiUmmQiLf+LfbsXf8S83/CVyzzfeeGNDOPHIhccpSl4ur2PPvfYMJRwscDpgTcHmVW9N2dvT0iNvp+B9X5OWPnzuS2u5RFeS/QA66iv9yU9+svzv//5vueEvN4TiJrx8NtMB2egiKTetMYEYir8uOJHTvOIVr4gwPF5560x4E5RV4NaKn+lH3xOif/naa8ecZrhd+kRZGvAbFkfnkBHF+Jo5Y2Yoa8qJ0QXljuOf4nrxIS9qlKKZKb3M7b+slGgo8vo0UvDNPxvrDEPaR5+HSZMCeHf99TeEQUmZC3fDZVCkxo43nnyZPm3tAPD5jn3HWRCWF8kSFco8eDUqZHyRxqrw2We7ZykhCp2BYA6B6hjZKaNqDWnWqo1j8aLyysNeWf7jP/4j5qfaxS6Ngy7KffS7oavQRz9nE/uNJqDJ3XfdHeEu3NDCxq5111k3DitgF+GizaGD4JBWSRgeiwpdLb654sXymBLYxlNPJiqkL8e+5dgo1WEQER4hyKfXBPlyHkiuR09NwS9ePBTkMS7eWKLW/T8iAIsWN4SRkGHk3FHCLl0WBgVlwQvRTYu3BCmdSPkMwSe6PsO21tqYKYz02DffbPPAT/gjN0uojorcY2J37aPnbpUmJamITj311PLNb34z3jGplpMu2M+yF4A1kBpjgO/ytF0Kj9jPAtsSG6QWVl+u1KsCJJuISVw8tKQMDDwMrmNkqvY488wzg17WBZuRXdSEvCnxBsaktze6vlHm0gU6vXEwKN1HNGFp8pjzvZIGNoGEzoG8ORCvOZXyyv7vydXAGYERgntpriaIXgdNNe8TMVePhXt0FfoqXuUqC1UCpjQpeNGLXxTKO0hkpkyJkJ/wmAPpc8rZjj766Dh4VcGeNeqRF5wyZULydKt4ioZ9vPlDSsGDve222xo0rc20quZCxcD73//+MnOdmVHGI/ROeKWAbi4JzLKbRwxgNEDEepcrte9AVd/4xjeitldonlCjxAk8+X7rymgTjk+PKr0un1EWJzJD8FZznDnuFIRhfFSog1fn9VvRY6uSn1A05ii9wQTEiY5QXpf96rLwaP/nV/8TQLFEgmc5IU+TIuTxqoAQOUFiZB1jLaHM62VkE8XomCkW85Rtgf3bmg9p0ARkuWRZ6a/n6X/7299FtOCiCy8sg5MmNVgIM53gHbIn+1pTJpfNN9+svOfdJzXy2KGkqx54qwVq2v9VvnjfBSLUqMZFyWcPhKTBZXRLJ4kg+LtBJrOiN8Nj4P5dhb6aLHIInkmTQgGjlQSOO/fcc8uysizCVA5ihmX9e8cddwy6RKxy2Wo1jYPHEoMcgadCQNRCeA8YiXfOKzEvFCHqV4Cf9dZdr/zzP/9zhAJ9jsDmHVSVn39TviPSb1YYxEbaQlUAEaDQz3/+88jP/uhHP2rUpVdr3KPl6+JFodgJvzDa6ix3co/av0LCAxwRiFVvnSEXwMD+iSmJGund1oTfW9MIe9d7H1RzzUkmI7zOoxXlSarWpCg1v8H9ryXqooWRaxbtgctwWaPlAFwrKPdbNTCd8cHJk6JboOZC3k8USOnr7bfdFrTGzkWGy/2dAEznQp38Nls/oXz84x8rT9t5lwaDW1bOAM+hm255VRR6OhQMAefOXGGgs7f9P3tP5JlyP0ariJk0GAelq9An7hR1FfrEzeW47pSI9ahT7u0pSZVIuMjjCVk5HPJ4SmYcuBNPPLF87OMfa3ibVRrUZFsa16DWkC/ztgF5EPIIs2fZmnpaiPG777k75o/wEHp829veFmVI1X7MFGrgFOpEHF69irodz1Q0t9+k4K+88sqg+T3llFOisUeAmQYHw6NJ4Zv19cl0l+FfCGugJmA/4V7c4ChF46qnEOynID+ZPGk8Q1/jv0t5N7zneuQiuQD8jWOcEgRipIzsA1SoLgYgpURpMRB55k9/+tMjyrPXXnvVlFGr9rcTrNCtpXEk6ty/pYvmzJ0bxsett90RWA0EVPZRgM7mzSvTZ8yI/ZQUtPb3sqVLy8abbBIG4bFveXNZZ52ZZepaNQKd7MKWxmBbVriKQndvn5/10KwAtn3ly18JYB1jIktGkyHR3zm+H/zgB+U5+z6nRiQTsP81fqutFi/QVeireBmaQ1xZQoOT3KHL1p9yqgA5FPo6M9dpsFGxyoGlokRGGG5xLQT/WDkoOV/f+ua3wvM2DxQfIwj2AJ3uxhttHGQwvF5pDBf+fOHSTTfd9OHWthWvtqHMR+GJt9pKzdSiFEbmDB984MHIr3/uc5+L8ihXktP4d9bMJ6go23Fm/TrB/cQnPjHylVIOlA6hHYj5KmipouhX8XZfZY9fjjimlHLfvfcFwcr73ve+wGDgL3DGpDXsH0qGYhclEV6/5957yktf8tIIZ2NxdDVwGNW3qmAwJkJJVY3KTKd53D1331M22GiD8oMf/Kh86tRPR2VFRBDq3AuMjYcefDBG1l/nXYh8dt07Vxb5ute+puy881OLZgYiUpm6S26Hto1RmkLuERGcPDly9+rKIerNnbPGM88yumDRWzC/7L3X3uW8886LKEGkJroKfcLORVehT9hUju1GBE2Gft2hahVfcvEl5YUvemF4ChjKXA6eQxmc05MnR//ts846K7wQuWFXlptUBcDYRrf6fytZsnjeKFQR8TSoWXkdC2q9n80xgUdYZ/MMZDIEutp0YKAq41ZWHowbdNjkrVXLzjK/ix9c5QIKzPTWrS8FnSVQqaiTVKj6LgSn8K/IA08988SJ2g59/mgVmi1AjdVdW6t9rkUpFtVBi3feeWe0DD3zC18IOtJQen39De7/Gkd7rQtesgTCrECA2w9t0zETrMyr79FozuSHy0p0Z/zil79UvvKVs8qDD80qsxG39PbGnhG90ylw2to1DE4S3jTSNvWfrbfuOmX33Z9e/vmk9wQvgzOU/cibCXeWkwRNCv2B+x8o66y7Tjn+uOPLGZ85o8HIWG1OlKyHjFRgOHOZPdkftXtzFYjPrkJfBZPe/MhUwMv1Lu7riwOGm/wnP/1JAyDnEFBSDoFD4t+EjRasPDaAn0a5Sb2f+mrwiit0CAlw+/N1fw4P6tvf/nYobl4Cj8uVdd5JtUpo89jl1+Wi5f0wZCWbVTa4aEQ68g3GEBokHAlV98xStPTerHk0bJk2tfz4v34caOOrr7k6xkW51/jCF8TTAbXSOCEYjZX3aJ/wfA484MDgGt/2yduGB5pGis+FYdI89gkODa/QRW518xZrocwwu+P5Cp6A+XUPkk3zwx/+KFjQtD512Sd9PTV632TwS0Vur+AtEGLff//9G+mYjIKtDJpSRmYYc4MDERK3jsogcaz/5vLfRuvWSZNrqPoEd1aBb1kWaY9htZlS52/3/2VLIeT7S2/pCfkBF5B9D8iRTkLumSJEU01WMSaMNy+ORtbwG5+IktTYlltu2ZBVXYU+cSenq9Anbi7Hdadqo4NUAA6LXBMKxiz7ILghoh3UOKSlxCHhcfjbgRQqSyU3rkGtAV9OL1eY0CV3R9gpOzJ/mctLhiqAnJ5SM4bSODKnO+24U3i5L3rRi0JJpuJN4p4QOq7RKvQ2/NeZS8xxpTF2y823RCOL//jGfwQYkuLOJhrheS2tdbBKoKSQJiIae4I3qqRNXv3Qlx1agKgSlPRoVujpMCbLXyp0f0eN8+BAufba66KjF6Cp9Evkv0sJMqcN198gQuqujTbcqFH+qKSKgfWkJz0pStEYSTxgynVlRb+qnrkwuzy5cjAcBw/NnlVwyS9ctLiRJpg3d268x6TJk2vRhQB+1hq02GONfewzgxoJ9ZYF8+aH0bjvc/YNTMcz9njGwyyUrfZ7xUOnpGELeNwXXHBBgE2j1HKoxq3hcpb83z4+9thjg6yH/HospQZXlijtKvSVNdNtnpOCoZprTcufknJYdOKS78ucajY3yFsmSYOObImK5vE1UzGu4lddYY+VJO+zAAAgAElEQVTPXGbOpb/x3n/2s58N4Z2se+m5ZCgQ0UW2NY3uVAvml2223ibKwg477LAIXycyeKwKvTla0srrydB4AvMo5m9961uh2JOEJhR+vYGMsabQDFauyZMbjHT+j3xGSSNEfwrxlqVIjxIPvarQq8rchmPwUICIYjRYcaU3TlcF2O2hh8JgpnDuu/++UOoUjznEW0Dx8I6rSugR1LvNc9lsyI1j9zvHaKClZZS0AsUZy8AkDWGWSIE3OqTZC8E3v7jW4yDSL4ODDe50Sjb32ZTJ2vnOK1PqJZP2HRKmD3zgA2W//fdrX/rYBIpDR33EEUfEcyn0TGll/jyrBhDa2NcAhdlNMM/iqA3lcczno/mrXYW+BqzuGaefEZ5CKheHMpmqKCEgOd4bJXbMm4+JHFuiT/P1mkFyjxYK0cx7pyBPIA/AGQQz6lQtI5N0JpC+y5Y1WqsSQjmvDUW5ZKg8fsvHR7taQDso8s232LzmbSypfb9aFpZdrZp/Fg59oqCX1TykZs6AaslT1QDjjSGhISjhJzLSkCQ02Ro230foGBGRrl/WnhAFqhStIOSFUKuc5dX67FV+BKrKsL53q9Si2Vc75reivPoG+oK7hVJLNjYhdtftt98RnPrC5ddff32kJSiPxaoI+vpCkYfiW7QouuUlIhvFLtT7wS88eLn5msg5aj6L4YVPmxbRn6rhkJUKyrt45vLmrgSZLRpaXKZOnVZmz5nbWPOQDaI2QwiRaix1qTQXaiDT1xeGC+egr86O2FOvnafQXbAlZ5xxRuTVPStL2HJ/plGa6Ps99tgjOCBcSb2cYLckT/I3L15KKFNAXWKkidxVtXt1FfrEz+mE31FuGCobmCdLQJIHHCBKjgrvu5p09bT7PHufEAzpVSpdSsrTKgHGo80qrlYMEJoEEeGlAQQgDjQzPmtKkODJRikBPFu8KPLtBH3yXdeoPfsjj2r+5VHV/4t+JJjRvRIklfXOIXCr+IUm763ag7sRmWlW+MtKKHKCFyGOEjdrl01nkoTGuhPeCToixL1X5i2lELw7RHGCvYSMPdd7Vyk3J3zjdnrDVpGC+s9aIa4zr9zT11sWCe8uFVav0SDDHfz2t78NJkWlaNElrK7Y0lv13osX4j3vLf19fZFDd55UCrz73e8uWzxui9YI9k7fp83nKEBXVC3UqWYp36z3FlmyrgwXKTM9HURZNP5JPIW1TkxFzVHuKVPr1LQiDa7JU2olrtluV2ou96nfZ6quv0/XsyWFQicrEuPh/to1Y8zbbPPN4p5wPu6ZRivjkKGo/FMkzD0zgmgtnKEsD6TMRY10kNxvv/0aBnHbHP045/mx/PWuQl9DVv81r35N5IUpD3lgXOUUVobf/ZwQP/KII+OAUVyERjXXV/XKCfQQB63qaNeQOYlhVpRBgwms0g6T0CA0lSUplaHcbr3t1pi/KE2aM6fR3jIVXjZUoQhEQPJS067FqpCh8hy5xiqJj/kN779OYFIFTRmH31WFOQGIoSyv5tadfp7ds6DxCcSscAjPvqcnlJX3o7iMWz5dX2vPUeKodA/XuL2z3fbbhSHiHlFvvxqF3Bvv3tMTyicjLtWoR+JMskTT/vYK/qjJRmYitK7U09zyes0J483ljFQV2hRtcktP2XqrJ5QTTjihHH744fE9z1ZaOBE8BA2lVTfYqo11qkRQ1jI5Ayhz1Rq8WUYoHoJQ1JNqqRVXdOzrAfYcDJQ7wBtFniQ4S4NIpxatSZBfIuCHFi8uM2bOLAsXzC9DQ4tjDpKAxn2BSUV6cDsA3GbVhP3tXtZEBIyRwcgVOUiQKY6MqIOPToSDjZbFKlCCVa8O2iV3ugp94gVtV6FP/JxO6B0JMQcEOE6bwUSQZk01JQ4g5dBFKLivL3oxQ26z/NsdmhFrTSf0LVbczaph6qrA98QEtlW9ZaAz4Ut/brr5phiYPHqi2zHz8dQJoyRyqeZlk/hlww03jDa2Rx11VNlhhx3KTjvtFGC6zF8Gp3tf7b7NrG0j0bKmYeAe4ZEtWBCkImrthdD1tAaOE50J3ve60DZe/0+PPQTrgvkhnI2PQbDrbrvGOxPIWebYcnXGWX/f6YpnOD3CsCNVZVTGFMxk8+eVB2c9VC686KIAuwmxJzua+wkxU3RrTZsWZ2M+xd7TE8rM3M6dM6e8+ogjywnHvyOMnapxNuL8dPiCbfkg6mHuBENmH3NeORT+17/+9ejKl2DYVMq5p73PwsWLwkMfrOfAk0Qm+xkw6rbYYotIGTFu4AEYf5QtI+fiiy4MlPvihYuWM6LsbZ3YyBX5cXz1wZ1Q4aFnaKoowa6XRkSW9ElvuDzT8zwfjsF9wghbnaJDHa7jmvKxrkJfA1aKcHGA5bagW3kaQq/CrYR4dvoivCG4n/zkJ0c+HbDF4SHwGznGvt7Gzx7VOaxKCFu4MLnRCRvRC94Fj05oloJEhkFJJnqcYuQZpbK3TTIvmHnsaKW5dEkw91kb4W0hxW233bbhpaeXHUq2zkK3XB6+Dfd3NRRPCEbVwowZwQcvDIs+FmNclrIR0Ama847GZeyELM8MOFDYE2fBnnvuGZGBBt9/vFzTQZhAUNdwR6yZWKm6X7P2Po0UIV5eLGWCv//3V/yhfPXrXyt/v/HG8sB998VjejStEdKul3H5O1ne/Fxo3We3f8pTykc+/OHy7L33KevMmBnvz8iN0HO9Gc9EeOgxkMpcer/MVQthWzeGt3filTu3ALDGmpEi7+2isFOhR1qnn8HYWzRoyfO90UYbBZsdIK3cNiNzgw3Wjxr8yZMHGktxyy23l89+5ozy+c9/Ltr/chDsfdgcPSPyfvvuu29EthqESMtKRLWk/3jncudRcbNgfhgfWVnAqMi2wdo948gPAOeUyQHW9R6rRbpnDZD/oxliV6GPZrZW0WcTdKUZxI9//OMQ3AnkIhAcIoeeJ5eIVs075I432nijGHU1XLYcyGgVvdNEP3Y070ShEkpINDDy/fKXvwzlrr6Xh+R3CSTKsrUUrhk2TwSxdeCFBMiory+ULqIaNbny7rjWM5TaDKhrMI21AIJV5yejEJm3ZNQBSuGDv+vuu5ZrSZkeHWEqr268UMe8+QxDI7AhjAnXaqh7OaW+kjz0fM/02iKNUE9ZpDGU84cHH6PeJZdcEnny2+64vWGIDFL29bVAqqJsK4lL5s6eXfzeZV0BHYXYt9h889LXo599LYydEZGsKJgoPvwqtiKNwWrVwW233hYldc5rMhwaA8Ms0wTZTtd+jL04tLjOADcYZWtwHt4LA9ymm24SnQKz0tK7LVhQM1YiYtTXF3vh97/733LwwQeVZZX+Be6dOXrpGhEPxuPuu+/eiDgJlyORgdeptkTN9E/uO6lB5aC8fNGsXMcJM5QmWog8Cu7XVeir+SKmp0aYA6kIcxHWvC0K/pxzzonGI5iuHKT03AlyRBFvfetbazzfPLCqkF6N8qfjXYL06lJYVRVTggNTmFTpOjPE6vsEKFQ54QWAxgNU5iQEH4qgziQWoU69ypctbTRPqSJ6MyRvznlLFDvlCTHsIqRFC6pKK704Y0jFkiHWBBZFfn+gv1FKpM2uvLhSJpSbSZyTCH7CVKid58WLz1ay7s9LVav+kpe8JMKireYtx7SigZNmV1vaTCVlK1B96hmrjCvrwUtEk6tLXZSMRTqjBFHK7LlzalUd9TKtBp5g0SJauoHq5rFCsGNXjE5qpadMBvSq10svtw8n6Hzk+c09mt4/JU9Z6hvuTDNU0iDJnHl6ypnfjgjFpElRympdMcFttdUTIu2jre76669b5s+vpWACwNbXF0Z+7d/Lh2DU7KsOOPzwV5VLL7m0UeYW+ITe3gZWwz4//FWHN/qW21+889122y1SGlJ+9lfOv3B+ls4J8Su9VHlTrapYjp56TcfwjFd4TfD3uwp9gid0om+XOXDKh7IB3CHoAJ0uvfTSyGFl7+bk+jaGpD+VW5Q/XX+D9R/2xuqH6FFdp14xXlJhNzjOK8I6Q6A8twQYUqzASLxA3gXFTtkTZoRjtfSNwEwCDb9Pms30oghleUzheGj1p+781Eh5UPyMjEd4Ky0USRUHIX2QYCORAdEFSGNjdE+KisKuUt4mXXCW6AmPbvX4rSIM+rrXHdVQ6HVSvYnewsPeb2ipMqzaRxCMYT674YYbQnkLPYucUOrJjsj4yDrqUHRLa0CtjKQkl3kV2c74VTKFDVAIunY+8J4vKpMmDZbFCxc3DKzqekyEJ1k9Y1Xcyh233xHllHj4pXyyhW4V9Jbn2Z5LbEYSC2335O3K85///HLCO0+MCgZrnFgKRDquxYuVrtXSD4ymGpPcYPzfu7Py7R/heXvfPRDteB6lbH8xPs3t7373u7LlllsUhhaZA6fj94MDA1EpYE+lYk/lLkoopeW5MCCtODdW6mZ7DDysq9DXgEXObl2seZYx4YYRTN9hQk2tNWWf7QuzXE04bPvttg/vRklbWt48+SybSWXUkhbU3IyWGW0NmM/RDFEXKfNurpF6UDI8pMif173CBMDxTgjcamc8YUufhz7f9knblle/+tVRW77l47cMZZ7h3QjlN+VuO1EojINrr702KhuQdmT/dGNJJLxnENhJOuQz/i23/J73/HN5zWteW9Zdb2ZZvAgVaF+s+by5C8qUKdjGHp6tBlmePdGOQawVHetSvAhL6w2EavdbMrQsSs5mz51bbrr55nLFFVdEykOJlogDxWKcFMq8ObXuZ5MrtKX+r0vYkqFFZVkd+V3FNng/3xWCNt84BbJ5UdZBT1SFRxpcvFB7IpvvxKDr85fK1rNFGayVKAmlKJoCiJmGl69RqhQhxSplItoSNMALFkT4W6dFivgRkZ5ONzfsRsGkOKu88lWHR2VA7pM0XBvlbf39BWnVq171qsbzGbhDi3VyGwoMQrYqVj1S48+fHKkR+fwq9uSxLk86XZ6xfq6r0Mc6cyvre3XQlMchSnFA1CfLSeGj5n0QgkmgIqSbHbsIAJ6nUCN+80Bur1Xjfc52rY3XaMXz3VXojenhXQg1yrH/+te/DmH1m9/+pvF7Apmn5NLhzUW4Zd14crBbE2xcWMgOP+Lwh9cC2riu4K3RXXfe1cA/DLfVokf21KlBnAMZLQSv4Uj2hWdgAE8GO9qSoQYzHuEtbPuErbYu//APh0bHPp3nnvCEJzTKvaZCNgcYcHkFvqyuoLOqIvK1NZbPmg5bWvMI/T7L7Ah5e1P+3xzyTm+97bZy5R//WObOmxdGT1DbLl4cD+yrR0wWLVhQ1p4xI/b0g/fX5pVit6/RnA4O9EX5lXcMboYHH4x0yEEHHhSh6Oc973kNNH810lGlWh7XUV5WA6s1A7yqJD5ZLkqpM1YoRznz4EOYNzdKC72fEHxSpmZdeLIcZlpEaB3I7HFbPm58ZV91hc6LP/2Mz4THnVGdZBfMdI//Y847/fRTy3nnXRDzGrn2+cole8raU6fFvMOPWEN7HdMig2WDDTao76FuV7Vx7bMOv9xV6B1O1Cr7WB0h6wARHHKxBDbvite49TZbRyiLhwPoc9mvL4uhZh/wzKO+95/fG6FZVn+VnWy5vHr1JVcyKGqVze8IDyaY0wNPD5qA5rULy0ONa10JnCbPTmma86z5TXCdtSMYM2S681N3DgwEmllCj0II5VwnrQHI6sRDN/wkqiGAlTeqXxZKpSR4SomqTupbSoIBwhCYDRy49oxGikbuX9kSmk5/4ADcw/sQ2P7mSWbYP2rfh4biGYQ5wc67ppx4eOr/VRRAQzOIIv9bR2svxbW+bFnxdyqPTH1k6iK7zXnPbGvaqMUP5rcFZfq0aXFPn2XwqnnGE2Be0wvnPQd4VN3/BCP4q7TNuZ1y7ZIHwVyr1+ZZAzMK/cO+ACuaw2iWUpbF3sl0QbUckbEoPK8c1RwFKVI9fD6ms1NX6AyFa6+7vhxwwAGxPtY1iHfq0YHEjIgMXn75r8sRR7ymnP2tb0Xp3xyRg8GBMlTvYpeofXvIOypT63rnY1qdMX+pq9DHPHUr74uJAHaI99577/DIeWCEtlA6gcqru/CCCwMEx1tzEB1KByrrk3npPJZkpqq5U/X36HroIy5oKoVq5zbze/nll0dzHMAmykzqg2KnNDOlEaHYtdaKtSDIXdriAqYh7yAMq+vSKTVrdupzP+kBz6BEeYFQ05RpI61Sx1YkUrrmkdX4wCn/LJUyVvunUcdf7xSXxkmmG6q/TwWcv8uSJd6yK2v7s/sXBYy6VA11kMMsW9YgQHGPpXWAoO9OqhOmCE9LtPcPDtaIVZQ+DfRFSF4DFVS3PEPea9IfZ9vcqvJrLk8bceE7+IAzaj4zApb1586md4MLQA6k0xjlHmVgdQpWRC6wFqkQ0xCLHPXgYJxxe4SRkmFx7+V3Y0bi1xV6ABKXlSLfDXxoHXMNjSdLXtdZZ53Y5/L2DFnRkPnz5kZzFwo9uOUHBiLi8LrXvi4InLKpkOmLNOBjPH3XwTYa90e6Cn3cU7jib5AgKofCoZbvYrELueuwBlwFve1AobuE5L3xphtDYag/zs5iBAVvUpjeAQwh11Xowy4gr5mHupzgrOSVCT9eJ0UtlEyJ8pL9LBnKkgoz+bXTU5dr9zuoawJQyNtzrKVndpof1Y+agVf9vJC9/aGuWb6TYndP625c9hJvW30ygFTiLpRDYSTzWUonu9Ml+jk9riTbSWMhv5+GgL/9IdTjfZfU2oCm4jfp6aHndGYkpGqApHGRCt/3EjgG27nTjk8pRx5+eOR3lWgmKU8CHIebw4lkKqsSyGR5YuIibrj+hmBdyzbISTucOfHEOkTJ3kCNyjfb44o4SKUAwdpT665XA/WN+6oodH3U3/WudwfxkDXPtc4IQa7LJz/5yXL88cfHng0waCjoZWWgrz/2iWiDd2DY4sTP94qxdpX5uJeskxt0FXons7SKP5N1rA4YpC4CChYyBPu+z903RifsHrXH06aWD7z/A+GhYXvK0Cprn3DV85vS1484wpFdhd7R6rakym2au0TTM5oo9gsvvHA5LzeUWF2pxZppFIINbslQQe2rLDE99bYMY61GW0HG8+wjbN3fF2h6hDnSApjxUN4yIii7ZJijVPt6+xv0t/ZQeuLBUFfnvk/CkFTUOYwstUuFnsogFbdQcrX+OT8Xnh8PW5+BenvNNBLyM54R968j86bPqAGu3HufffYpL37xi8uLX3RwmTl9RhitzSC3XLPMS4f6qYAPW4XKO9oMTR9q0PrWQY1Vxrmr/1TDtwBTGncC3NIwsRaMscRdyKf7t3USbZAvtwaqVFyiMPgTnNvYSyOx67V7oUrIfeGioaDMVeaaVRv2YebDk+MdIdFPfvzjYh3CiJ08KRT6wvkLYv4ZKqIkcByAgRNpMI1lXR6L33nMK3Sb1h85P9zXDqNLrk0ZRl4ARJRibtKZM2qlIjxlBzLLZlbEJsocKQXg0H3uc58L4QDZjEyiGurDKMa7Et5DIOLQe6/syMYDe9mhLwuPMPOhLS3obg59uaV8BM96hQwmytWEHjFu6V8+da3Ca5YSUYcLCBVpkSlTYq9l+ViGNoUzhepR+wJLEaYBgtJdbIQrlYd9SXlm2D4Ff6YJlOC598UXXxyC11hq5XfCob2NEHsq7PTKvE9eqZhTWSdQK73yLOerKv3mrnCp8GvEKrUwLMWe381npPK1R4Hp1DxvvMkmEfI99NBDA+i5wfrrhUJRT57GUhoYadQ0T1+V3GeiFHoVYOespkGUrH44DbRlFTGzRqpPKG7roOacnAnDrk7zS54k+A2eIedGJK7aL2AkCuFht05FoS9ZWsIBeNe73tWIDAS6ftas8LKT9Y0TIeKX5FW6tQHFLZg/P97H76H3kdysPX3tkRX6MLX+9l1iMshdMixlb2A4Bmrldy7RgarcJpsZQeYxutiN4zIGBhYsjTE4V8nQ6B2t3UQ9axzDfPiMLmOiP0Yvm+bWW28tV19zdbnm6msiTA1JzguwSP6E4AmmpQWxmR066GVha4jgnXfZuTxxmyc26ltXxFRmPtWGFvY65ZRTQjBQ2sLrAXQbHIgNn8qCZ0aZOGCsZ4fCwUwEvBAlSzppJbtla61XLoQm4pFKyLBZEWRZYdWzJIStCwCj/tKiItXyMUI/SWaiG9aypWWD9TeICIzPMyirnl7bfdUO4FUxOLJRhj0Mnc8gVOcdddzx/ZrnmvvD50QNCKtmDzy96FS4SVizHPgpc6b18HjOS3NYnuhhCDVsR3zudZKXyKPX/6gKQNAj3STClB5jdgvr762d0SCcqRhBqfDMY7xbf19wMbjCs50A8pjluByWqe9eGCmwv//t79G69Rvf+EbIEbImaVUZU5SluWSwZCWEqIWz+s53vjMAruEk1Luy5XjTKx+3MVJX6MoJ+wf6yic+cWrIk7zIBcoswHeDg41oUvC2z5tXpk6b1kC5rzW5ZqgCIwJkRolkhe1vuL3bLhRP1v7l//5SrrziysjZk9MUK2OX/E0aZXOm/aw5tC+AOLU+3uEpO5Sn7PCUkNNjdba80zXXXhO6QQtevR+UHHomR06KTPnwdtttF0bMxhttPOZnTZTeeEx76A5ZsoP99vLfluuuva7cfc/doSwzn4UbPYTFspqAtlkdQjmtXZ+2a9S3EjhJWDFRC1O9TzZucKgvvujiyBcStJCpUY6WHYx6ehplL4QFVC2Q3Pcv+H4cAoLaxZImUAgNBkEIkjrP+CPIZqrmXjcPNvLy1pVj1UvlfWtOIaQODa8bWirZpGil3O2xzTbdLAT6297+thq7Vp1UJBQuRPHiWj6a0qh20ms3sPRqGuQ6gwMRPZC2oWx+//s/RImZy57P0Hp631nClL+rhsWbvelU8jkWv0/PM/OxiWKvnSnhgRqYLJvhBKBwaChysLAFasiVaPJU1cgvWVIDz3HujTsY0FaxS5JnJtdD7wXKXITMuyQQMIliMmpB/sRZnD0rygkBVhHgMFwYdJ2s78gbslYFERGXpojPUDT16S1Lli6L5zL+o8Pg/PkxLsZJpmCsT4AS68DKRQsXlmnTGHyLy6R6VYcUE+KkBGqOh7iKQhfhgBf6/R9+H6kjMss+MkapxNhv5eFeFQwl1T0AkhD29o/GMGNR6NYGkBEORXTrhr/cEGDT7GzISEMYteNTdoySz2c+65ldhd7JZlyRn0mF/pOf/KQc+rJDQ2hUvQgbSnhPKFRDjGhJWr9sduxJNu+KVujVfNm111wbiFSRBFahsQtBRZgvWxL2EXxLwmr2OV4fJrHsRJWlU+uvt345+eSTow+0UpMghGjm964uQFehj7wdKwo9PUHhOoJAKY9Ux4033tig5cy2t8KxwrKuJz3xSeWMM84oLzjgBct56Q3k+2g8y8pnq+1lrTUB+YMf/LBcdNHFwcjGy0kuePsnlW8V1Z6KP0Pn1Rx5KvCqonefDNEzBhIgV5vIWsvPRYtrRCSaCmlukw1uhEt9x9/Q1K5E5FPovMuWtK0jr9KEfaLaw5wCM6cqHtR1J04hke7V6ANDjTd+z733xHpjgKRUN9l0k1DAjBwh3XFf1b1Sr5l3z6DJDb733mi/KgIC5Z4GZILzfDbXMNMw1jeiTb1AfP1l9qxZ5eT3nRy95DMSMpreCq3eMRW6FJLGR9m7wmfNMbY6/QyktQAHc27tFzLv3O+dGwbSWBW6Ej7GxEUXXVT+cMUfAg8jIlu9nAse+89/9vOuQh/3Rp2AG1QV+lV/vCqsat5AXhbMhrEpgMjy8j0/V4Ly4he9eIUq9AytJRGMg45GFDOcqAD61x133DEOKA8+Q8TJje1nIg9qnlmYhLR7BM3jgw8U+SaAGF2VWLgUOoHiEGfNbuPFuwq9s11XUerZBCa9JKx973jHO0IQpBefOfOs+bV2PAwGwIYbbdh4Ztaph2JbPNRglhtuUK16rFcb9fjuQw/ODm8IOp+BKLwoPMwLyrKzUAK9tdK25Ew3zigfqyPaM0RejU5EE5G+2ncyPE95ww1Mn7522Xnnp0Ypph7z6sYDFCjv2WKvVSNVYQ4sXfYIIFxnC7QCPlXBnPzg0h+EoYyrgOKzB1zOnDnIhibCw4xtTXywv5m3Kh6mWpI41hFX90lj/pK7vk4GdNmvLw+Fftedd4aBVY3SUNDZltW6JYAxfr5wQZk8eVLZZKONA9lOTib4NtOAYx13KnSYj0Neckh0CKx62n7PAAm2vIGHu8ghLpJqxPNgXsei0DPUzij4rx//VwATATCrz/F+yofhUp6773O7Cn2sCz2R36sq9EsuvaQ8bovHlZPff3LkYdpdNrQQzBv/8Y3lOfs+Z4Ur9AwnJn+1UCuSGD2TCT+C453vemejaUfW32buP1HVv/rVr4KUgnfoZwl0obiF1/DBC+EnsIrnkQQWXYU+yl1XV+i+lYAm62ENpUe+/rWvRxkTTwegZ/PNNg8EOgXKqDLvvOUTTzgxGncItVfr0kcLhiLI49mDgw2jL0PpmMLWmlpjD5wze15wGCi/I6AZjUKdPM0kc0nvO732Wh6+VqKWveT9rLp35Bt1nVNPLQe+/fbbRw/5LbbYvKynDKuF8vaOzmcaEBnyryLZVxeFnqHxBmBtYCCY8Ah8lSjyv8oGKXQ5Xe8uVYckKrjS6wQxDDbzmp75RLxf7pXs2NgIu9dz6EBtH/jgR8qHPvShWMNUmlm+Vk29kBn2QYxx7bXL3DmzI/Xx6U+dGimibPHrM+EMjOOqKvRf/PIX4ZGbM/uh3SW15XNAiAcecOCYFbpn2/vnfPecMC6dwapOICMZGn7OEFujFXqi/qD9CCN/Y57q5LIY8s+8QqxbLHcKxX1YdsF5XSGUcE8hQGQNzajyREFW0enuE2jiynfSqsqaWgAZn3Ohi7T5cGH/7+/+t1x55ZWRs1NrmTSe1fey4Qk7YXi9g3kVezxzjxibq908eG8AIwc13yDfH5kAACAASURBVIN3PVxup4rylPN0b+APHo8SGLSKvL7dnr5bOf+88xvlRelhJ0iOcBWCIjRt0jf+0xtjzhfOr3UMY3UT+FOmTimnfPiUCL8b78x1ZhYNJBxoc2zO5HlzjpvXO9/R86soU+/oTyu0aPN8Veepih7N72MhS8Rr7pXqd5Jly9ia91S7fRSKrM5w1nzvTvZ03HfKlEaqxnisUYxv8VDMe4LbFi1YVEMNTxoo3z//++U753ynDC2qIeOtk0oKSj1IXgb7S19PXznlo6eUFx/y4rJ0aGmsF8VA8PPy3DvPU7uKi+Yqjvlz55d5C+Y1ztnSoVrDGeHfdddbJ5QOLpi5c+eVOXNml2uvva7ccedt5c477gxQ0uxZc+P9IOnUL1MYNeXdE92/dC9zj8lrTYn7agKDTSzq6gcGQkDOnFljpgujst6DXO581pxZMR/xXmtPL9NnTi9rTV4r9mL1vJgvQtc8PDT7oajbb7UvrY0SL3vJ37ALrlb7qNO1rt4PstvevPeee8vQ0qGQhcYVueehxSFf/F5dv/lV/eC9KMMAl82fH+M2t4mh8P/+3v74nlK1SKcN9MdeSt73KtLaeSOLnNOoSOgpy81Hytxpa02rha17S8yxZjAod2+99bZID/zt7zc26s+rMpjy7lcCGcQ/Zqm2P+3XeXPnlB13fEq55KKLy6abbRoKXTrvnrvvifc3L9W9Vp3jIKKpz08zWjzP+7XXXRuGZUaNhL0p0CpPQd7TXMITnfKRU0Im7rP3PmX7HbaPsbaSFSlfWu0r4DfhdgBSYf1qSN86SakAJu+w/Q5ln2fvE7l6PTOacVR59lKu2KfBaDi0OPZkykr6LffSWPL91XkdFSjOAIEDIA91CFKOc+ddd9Y4mIdqPYXbXSxrgg+SF5jAZnXgLASgEDQw78BhqNb8+g7rCFgI2IF1u+2224aSAZYQHrzx7zfGOILHeenSODxBXbnRxo2yBQpdOIZy4/0QnDZSUGMuWBjsXX7PymN5qR2NJiaVy/sec8wxgRB2fx4HgereIWj1Jq8DjKrfY4HLV2++xebxHbnvp+3ytLhH85XCyqb683V/DgOCVy2/ajMlsEYY3fOM/4QTTygv2O8FQawhNSA0yhIXshPaNbfXXHdN+csNfylXXXlV0MNmz2PPDxKOxUui5OnVR7466Ei9l89cc801YfAYw22331YAfoxhuU3U2xPGGYFlU1sr+aZtnrhNefK2Tw6hZG2Fdb2Pecx1qO4bAp7A5M35vuoBh8n3rfNVV10ViFfvI/do73guge87ADF52Ckf6+m5xmsfmW/eMDIeKFiH0PWnP/2p5b1brWX1vc0xBeWdMX1lSBnzl30U6PWlSwtgJe81/3aY11t/vXL9n68v//fX/6uFz/v6S29/byg4QtkaUpY8OnvOO+rdfsutt4THFy1z+/sb58l8AZJJv6RgCWDP9TeUP179x0ecE0K7Jqz7Y27yjPnbe/nubbfdXu64ozaH0aijno81VtSfG264QZRiBXZjybJQJHfedUecw6H6HgkQXVSn1crwzJdzaa0SCU3g3X7H7aEI7LlcU+kv72Wd9Jg3F+bE3rnqT1c1KlPQylKkPOW8jAnRiZTFlo/bMmQGIKv5hZ5u3kedrrWxO2P+yPlT1s4FeWgtpbWcEfPlfY0BPsXYjeFJ2z4pxkGA33TjTUWq7/obajIMbwRlTV5Yh0023iSa+Cg55XhY95S5CVyTpsg1sD4AdsCwxqBSwdqSPZttvll8zkXGOj/mTVrAn56oFOgJshgirDcAkhgDa3/n1dtbw+osXjRU1lprSjn11E+Vo177ujAWnLk4S1deVf729+XPaXV+fd85dd4ZI8hynEvzAjG+xeO2iHX609V/CiIsvROAl8ljSlb3yGpFifMtlfX6o14fGAR6wnz7jD3VSlaQw9V95f3oEE7d5b+9vFx22WXlec9/XoCKyUKXc8D4QcCjNayxcupgPoT4s0QuZbj94PylrnRmyWznzr6RdmIIGYt7kZVwXOMptRuVQs9QxM9+/rNYOBsiuyJVy1naKfUQ2NOn1ziiN9wokLpeEADBIWVx24TVq/od4BETKL9oLBb3yquujLAghZrhIFYOD9ukp1KmtCHYGQLhEfX0hoWUZVuR65o9pxDGGSZt9R42okPi/kFm0dMTh5eyrdbsVr8bvcqnTY3FEnKkpA558SGPyO8wjCjOP/7pj+UPv/9DbGjKi4CMUqK6EDaGRKB6DoEFKAc88rRdnxYgG5fSGYAOPO9XXHlFNPxQS+k5iViNDzrAQqdYn/oHYoMe9bqjwir3PZucIHEwfC/z89V3TJAUL5mhRBgTeAwXB4xB4nAqAaGU8p2q+8Y9rId1c7gdEjkyCsoB830GZXKCZ1iQwvcdByRLmgg0z/SuGUpMZKqQ7/Of9/zYR96HF9Dq3u32cUNp9PQ0cr4UOkFlbuwHz20YPk0gtvRUeWqEdPAbRHlcDWUeSxJrUotFMwC3336H8Jh9ntLIkqI8T3k2rF2Cd3yGEaUy4so/1s6Jc5PnJN8jz1jwuFO0AwNRH+05+axkZ/OdXKeZM9cp6667TuntRWKzNAxl92+3Ryj1wUmT4jvWNKlPjYew5Ek1rylhh0dcs5Wn7vTUmB9K8NIfXFqu+MMVcV7syxSU1TVLOaC8yF5UxuT+IlzN+6jTtQ4hvOmmcXal6Jx55a6UovMlcpJGt3sylik7SpmC5pDsutuu5cnbPbncd8995Zf//cs4Y9W1Mb/2BhnJCVCh4uwzHFLmeob72vdZXktpWgOyMNfAWrqX82jOySvzTdFxpMjvh9e21kAl6AF6YB7I4tqezk573slnli7tKU972i7le9/7z7Lh+hvEWlLieqtrWtTJ/CbIrjrGcNq23yEMe4qQ7GHM24dkXivZk2MiOziMHBvOIlneal/5DEMJmJl82WXnXWL5rUM0XfrNb8KJ4QxZ36qMSuCnc8eo22WXXYIbQdidXnPmrBFnkwy316TTzHOmreIM9fSGQes+jDf7k7x7xh7PGFcZ9KgU+s233FwuuvCiKINCR9jKwxzpYPi9zYa5CpmB8DYUeaMeus0NKExhZlY4UJiDfMEFF5SPfuyjoTBaXZSGA+TS+pJgbL5sEMLc5xyOTi8H0GLadA55J5dDCE0s/wLVuvvTd2+E3VOZA9uxSNXGszLf/va3h+fFgMj0gQ3mXowTmx0wQ9Rku+23K8965rMi5DTQNxDKXO6cgUAoijqYq6AJrQNJvL+D4sBo9sLK9TvEHdi4rvvzdYHw5yG1CnVV39uY3MuG/tEPf1S+cOYXIl9KkBK4DIszv3jmI9CirdbEQXjfv76vvOjFL4oxX3LxJfF+UgKER6vvUPrYtd72trdFd6jmCIvvGIf5ImAdREpEz+bh7t3J2toPwIWQvq2e2+oezgE0uzVwDprfy88JFyG9bbd9cvnwhz/0CBBQnqdzzjknwI/as5ovyoxy/cEPfxAlarjA252THJv9dMghh4SHp5zx5S9/+XLo4lbvQPDJV5797bNjz4y0R/IeoieATtZKRKjdmhLop336tPKqw18VYVTXT3/20/Lts79d3nD0G0bMq/q8vY1MSfTC/txr773a7qNO1tr8AJkmUQy5qPGRdWK0U7Q5D85ERDZvuCH2HSOErHGeRBsu+81lwS3Ram0oAWuQXdgomypoN8caa3DggeXss9uvQcpc3BNkN3nQvFbOBu/THqbBr7n66lA0zReDmjI77LBXlQ9/+INlw/U3DGyG/fets7/V8VnKigeKjuPy4x//uJx55plR2824tG7mlaPS6b5i8O61517l7ce9fUz76jvf/k553VGvi7WsguBa7YvYVy97WQCKD3/V4RElpJfIXDqFDPczZ6mV3M2oi3X9wv/7QnxGCdxzn/fcMGrG4qmPSqFndylQ/gsuvCC8qLFcNjiOafSYQhhYkUbKHfgOA4DCI9TldwkqSoPCa3WxsGw8h8AEtzoMvCn1wUgRHMZOL6FjAoIg7/R7rD1jJozedMybQkBZND8X7vnZT38WCp+liKABCEQ0YKTLxlBCB/TGyNh1l11LT19P9JemGB1iwnMko4mhQBkrrTrttNMiNSJk+JnPfiYiIwm0G2k8fk8ZMTYIbO/AC2D8MKx4XSNdwusQwC88+IUxz/Jnog9Ke1ptdPeH0iYAKWiKqRWAxh5231ce9soQyoTxmV84c9h7jzRWv7cfzDNwUYboRvoeI1UuTj31v/zLe8OTar6EGgk4a4cQBsaj+aw4G1/60pfCI/inN/1Tw1AkeCl6gn64c5LPdB+gIkaG/dfqWc3js++UB3kOA6nTPeK9eEgML3X3rd7dmhKO7z/5/eXofzw6AKjOilzpN775jZg7CPmRnsljfelLXhpRMh6WcTrvYxGY3t/YCV6KmzMiLEtwV8PArdbeOfU+3nm7J28XRgzw3FlfPaulDGN8WDvskAnGbXV2OlkDa+tM26PuSbY0z5v5VncNHe5yX8q0+RKt23HHnQLY+frXH1W23mrrcDDgkCjk4c7pcGfCO4p0YL8UUZU+YAR1ssZ5X2tjzNZkrPtKypUz09G+eulLAyfy5re8OYwQgOkf/uCH5Xe//13oNnPZylitzoP3ZpRJraWjMVaE/qgUOgH9b5/7twhLUDwEzVguXhGPITeXwQ+HXvQMm5tX7w9hTFl/9z+/G8KbZ9Dq4gVQSieddFJ4ma08J58hWCAjWyn8du9nASgalqUQXCeXd4AmB6p421vfVvbff/8QKhkalQcCXPv0aZ+ODTXSnDRvCsqbccSqthnl4E87/bRR30v6w2Fw8Fmpyqc6WaPmOWCBA5cc9/bjwsKWJ4X8Ha6KIO9BQT73uc+N8P8ez9ijfO/c70WIXAvJKh9Aft6zjNP7M2RaCSICixdAQOoIpdMZAcCg2/0Zu4fx0akybn5X+4HAVH3QacSG54Wdy4FmCLQCYvoM5jgGsHG++c1vfoTX7DN+L0IBGU9YU/qMFeQmCEOGOyf5LhQOOmFlOpSmUp2R9qDSIWvk8wykkT5fXV+GuKiRSo12ayod8u53vTv6x1tbYdQvnvnFABR28k6eZ34YKCJjsAkvfNELI/I11rXmbTOcvS/jZzSRSvuUU3LsW46NsDKPkpHfSoYxsEXrGCD+LVohD998dbIG5oABxIlyrlW0tForMl4+12WcDPnmy9lk0Ch1e8tbji071lMZ0gefOvVTw57TkeSks0COCYUz3kQTRiN7jG1l7yvO4puPeXNEVFU1APGZB3PX6Xnw3taXgfjMPZ4ZvCgiDaMlLBuVQp8oD51nIsxECPH2WWAjWbcOAu+OohE+kwvWLpSlzvtsdVG2PHQbWGik2eLKA0MA8kw79bQ9i2KycXjorPNOrnYeOk+KkURI8Sw1OOg0bFt9rmgD9i8etvnkhRx11FGjvpd5gZGQ0wFoOv/88+OAdbo5q2MSnmQwmXvhcDWirRRX8/yZEwaTFALjhjB+1p7Pin7Srb5vf3h3HgLDqJWQZUiaG8YoRSLvBbgyER46QUhpMFQ7VejOAe4D+6KdQvde5l/kgUAWmm+OtEgt8awv+9Vl5cR3nhj4gFToQnn2/3DnpJVRJNpBkYx0LhlsFLpntIuKtDobDCngJoqaQm+3psbhzPscXAdD/ozPnBEcEARnq5Bw8/MYKhwBa29tyILxeOgiTdJ3DCiKfaQ5ah6P0LaGOeSfPWl928kwDofyNueIopPCar46WQN7RPja+eBUtDO+fI7zI/TOWxdObr7sdTLzgAMOKscff1zZ6Sk7hof+45/+uHzqk58a9px2IielB0SjjJfRNhpDcVXsK2upjJmB5hxYL9GL0RqM5pCO+8iHPxLGNHnZTGYz0vyNSqFPZA6dZSsnbtPI54x0UTLCVZSdBWbRyOcPJ6goWwrdQaAcmi8eM2+ZkKT8OxXE7gP9TSCNRqG3y6EzlL7+718PdiPv04ziHGlu8vc5R8rqCBkYAwC80Qoc92PRWx8eJ6tzNIeqOl73EXqy6XlF5rpVeLX5HQkWzxf2Izzk9wm94RQ6oS264DOt0gsOu8PG8xf2ZLDIeU1EDt0aUqrCdZ3uI4LdO4rQUOztDB3YAxEHnroGGitKods/FCjqUbl7JUIjXZ0ok1b3YEDb5wzOdkYeY6ZZoQOgnfqpU4PwQ3gTOG2ky30YzAh9hKxRJ/szUii03X3tI8rYenRinDbfxzyLIsECMeY4Ne0Uuj3iDDpD0lCtcECdrEEqdCFsEZt255mMYhgLe4uOMOpaK/TnlIMOOrAcd9zxDQ99ohS69UKYRaExPsxTp87EqthXIn72kxSM1JO1Gk36qTq/gQHYa6/4vvQiwN5I6ejq90el0JtR7pQZZKdSE14Rq6LVRWiyNCwK4JkyCmhQdYo41Duxst2X18hT3Pc5+0ZtOuDVcArdc/GVs0rlN5ovuTUAEJsniBLmzm2UzrEOfbddDpvAM/HmoF3InUIV1rUghDyvsRXKnbd/+hmnh3XmoLcL4QntEIBCdO1wA8KBDCRCA91ru+iBw2rztQsRO9gaigDv+bvdoQIMEap2+Fp9hiCxweEfzCnPeKRcvnWyFr7zne98J7wExhxPfTiFLo8sbcJTbDZizIcQIkElwuNv4UuKuIpyz4oJQsXv2uX7re1LX/rSWrOIGTWe/Ne85jWhmFspdPMpfAgAFujkddeLnC6DR656uMgFpK7DDUwlHN68JyfKQzfvUk8iKsJ/7fZY9Rx1okx41VIl1lLkyVn0N9AXQcgj7NRDV5v8iY9/ovzqsl+FUd1JuDvX3vowIpxHgnMsay1FxhHgwYqatAJOWQ9yRUg689HNsofiydA2Y6NVaNt3jN3vnS2GXas16WQNUqFLqUhNDWegM6I5AuSi0Hxrhf7skMXHH/+OUOg4FH78k5E9dOfA3Nn39kQ7414agVLj8bZL/awu+4oseckhLwmc0MWXXBzzC/TYypBjoPq99FkrOcG4p69EETlAGW0byWjN349KoTfXoTtcvF9hIQJOTrjV5fAQjF4Amb0aXIqHwhW+aT6UniMU1awo08MShl1n3XWCQ3c4hU4gEyIs8yoXcI7Rs1nG6pKfsNUTAlWpVIzhAoTlfVp5t6xqVq4w4HAK3aI4iEL5QDDqslvVoTNqCCk5KEZLKyFls9jcUMzm2n1bXdYCtoEgML+t7uVQ8ZgJUkKiFbiRQjMHvH0GRLtDRdkAc8AqUNzNXo80gLwdpKfx8/6arW3ryvCoWqKEJoOD1yuXZF2GU+gpKIR/U1BW54fCFY2h9IVu5arkp6x1tQ7dfvYsysb8yYu1uqytOdl0k03LxptsHGdAKHc4b9P7AC7a10Kn0hBy7wwDVn47b89+Y9yIIjEYVqRCtxaMb+9epTtuJ1A6USYMZ3tNnj35BZT48TgZvDAunSj0Iw4/Iio3hHX33GvPMLibv+dZruaKFeV7DD2VJaJ1FMpo1xr2g/Em/G0ftVOKWQEjRULYt1L6UkrOKflCcUo7trsAxeTY7Tkh/uarkzVIhS6yMFLEjRy0Txmf3rGVQocCP+CAA8sJJ7wjqljs0U4UOrmiGoTMsNfaGcydvNPqsq/sYek75/nnv/h5rBPHrfny7uSueW337uSYiI3UHYUOCDoa8OaoFLoBVpni1B2C+VtIQr/dpnQAeEPCRa99zWtjE//7f/x7WJu8tubDR0nIozQrGuFUVpuDRVHxWIVk2oWr5LqgSFspvwznCQGbNDSu6rYpHRznFqUdit9GMtkENMRnOzAdgJvF5hUwDhClBOHNxhuHAkuEO+DLxz7+sQhxMj7aAYQYERDaBEA7y99cOyS8WqFkxBOtNhZvMQ0Syrj5YkCIGDjQLMp2+VFzAVFK+AN4NSsbipRC51naqMLdzUYSwSpKU1XoiZkwHwA4hJrQezsP3UHI8Fyr8kPzYg2ME7CsWmFQZYq7/PLLy5e/8uXASDD42q0tDyJLVhhrLPP9nr9f0PC2U05ypSIUvJ/nPPs5Zfac2eF98YKE0ocL34ou+H4ro2kiPXTzxGjwnFZ7ZyzKhHEkPI0db9/n7hvpg/vuva82Z/vtFznyThT6y1/28gCJUUqvOOwVkQdvxprwfCnQZjwMsBT5lCVGQvWjXes9n7VnnFmGNwMLur8VEprhRXZQXFKErcLFvEvRNilH52w4hQ5rYX8wDuydsazBaBQ6YxregFJibLZT6Pvv/4LyzneeOGqFPpLs8bxOFPrqtK84Hfaw6AYa8VZRWzKVLBX1ZPS1chbIPbrnpHefFLIiHY8V4qE331ROvRPQDWuUMhdWgsJlAUIBUrRymc1hF0KFUm/Oe6fg+ulPfhrMR8LTwyl0SsCBa2UFOiSAF7zdf3rjP4VRQGiyvNsJi3x/Hp2DlV5wO6GfHjoFziPb9knbhodSZfRi2dq8QIJoZCmwdsItUdxCxBRjqytrRFmBjKXhAGQERLuNlYfKcxgu41Hownw8V0qwOS9rDgk1SrvZuxdm55UJAUPIE6DDKXSfb4cs5aExruw5hgyvolVuSrREXjvqSK++um1I17OOPOLICLva29qjjgTaSw/dQcZShdLTMwjNdl5qrrEIgKoQ89g8TxOp0HmunuNctjIsx6JM0pNi/FMS2NJUPYgO2VftjJnmHDoyJkA4IVvsiMpXmyNvIn/WtfnMpwwS3XvXu98Vnrry0NGsNXQ84iU8HPLM9myrS0SSQueNQea3UujVnPZICh1eiDFv7lqh4TtRfg2Fftrp5dzzRsbEwKyQwfZ3O4Wu9p28Gq2Hnjn6kWTPSGDL1WlfIdBCFqQWX0VOK0CcdWTAk0McwVbp0Nzz9OTr3/D68ppXv6ajtFKu0ag99OrijkWhy7eiOVT+JqzjT3NOlTXNG2/OKyVaVY4BSxPGKBu9nYfuELPgW+VpWNE8BZ6aMVG6PFqE/BQ9RdbK+k6Ajbwni4vR0E6hZw6d0BHeJcibGb1GE6oSKiMgHOB2wsQh5IVSWu1AO96BIcRDGO+h8jyWJAHWynu0Zqx9ikiItTkczrPOCECzt0U4C+3ttONOQSvJw26n0M0jpdfKePM7qGieJyV8xJFHxP5pda0ohV7NoaN95P3KofMyWOwjof/No+gRJdY8T6nQGRknHH9C2f8F+9dQ7jffHHW8w6HcGbb2Zxo3WSlhf6fhYP54ba3OUSfKpJrrdI+kt7R3eCDt0g3NCl3OVhoI+JEB3Kr0iiEmgieNVr2qRs9xxx9XDnjBAaNW6Ae/8OCgpcXBQSkpoxxOoRuneWyn0J1P68PwH85D9wx4Ae/QStZ1sgaj8dA9T6QD6BAOYKI99ImSPavTvhKNtR+cZ5E982fOnR0RSWcJex0mP/ggIfd2XjwHRxRRdOfoNxy9eit09ZcUMesVIKtVjSFgjtxmM8IylakQHQVi4girdgrd55OStLopeYUOgcPGylRDCKSnfEn6wOK0qvd0D7l95Um8mODKvuGGjidcGqGZ0cs9O809CbnKoWe5TCthYhMJJ1LWQuDtPPSJOlSiLUo0COZWXjwFoT5baRIF02z8+L3QJMBSs0dIQYtmCMdrcKI/eDuFzvpNbvLmeWHJmwvhMGsNF9AuL7WiFPpY16r6PSFikZ7msS/noZ94YpybThU6o5eSTSPBmaEUnanM/RJAFH8rPEYnyqTVu8MOMNYILemYTkLu+++3f5z3b3/n220VqrSO/Z8Mkfls+0xNPqM9c5PXXHvNqDx0Cp1wHqm6Jj30iVTo1hiuoRXYqpM1GK1CT7KqVmA9ctfajdVDnyjZszrtKx0U6TLOqVQ0D/zuu+6utSHu7W0wfXIkyaPhHEFpJY4bGb7aK/Q3vP4NwaLDwqXUAZ2ac6oQ5F68OdxTRavysJSwANq0U+gtzedSApHs2TrpYJASJSBgeP7DhU3dj2W12667RSMSyr0VqK/dc1sxeo1GofNOCEDenU0SXdDmzq01zqhzLCfqejjk9ER66O3eNX9OkADE2cRC7835bUYObwtIpjnv6Tu8agoGD/hBBx/UVqEPNw5rJEUCy/CO49/RIPRZmR56q2d1Ek2pfo9HEl27mqhvx6PQeRLuV0XcipBVPdx2mBZj60SZtHp3KRBRMJEk+6MThS5PqbzTORC6bFWKKtoDE9IcmmZ8i5h98AO1SgsGqCYtowm5r0qF7syKWrYK03ayBqNV6NaMAdEq4pV16CImYwm5r0iFvqr2lWgLh0b1in1FT1gvhjD9xllhIGcTMoDtdpHdNUqhY+jiAcsz8FZbhY6VSQlnU+jNyt6CyYOaDN7hWBS6e8tDKwWSz+Cx/fqyX0f4/n0nvy8WplV+NakRGQDCJ5q9AN11UjqT3r3ws24+ELr57p166LwPApAHwktzSHVn0qWJB0vJG7fwvrDycKHMFXmoqgKcMmBcCLXb9M1eOCWFVEXIuVmhOwwiIYw/l7VqB6AaTqHbJwwG2Iy3v+3tgbRfHTx0B156xD5sRywzksHk91WFfsI7Tij77b9fx8QyhDYjsCpchNeruWlCSMqgFclFJ8qk1Tsw2mEiYD2GiyRV69AZ0qI5P/qvHwUeo5n/3BgZ5TAXzXIlz26GMkWE7Ic1RaEPtw86WYOxKPR2z6wp9Fod+uqm0FfZvjrmzWGgMrg1ptFJL5tZmcdsH0ymccCcu1bGGadVBBb4eY0IuR/2isOCFAJSu1Vo2wspNZOLIOia80+8Bx65Noba0bHIR+uhm2CK2AIQKgS8sbD6hbUJhFYXbxhoTujOuIRVePadKvTxeugtFfqsWWEFUpy1Tkk94cETWKtaoVvLIODZcafy8U98PNDwzXgJIV9pBPPa7A1QLBCxIimsW4bXWBS6A+T+gGsAkAzFdpSKKzPkPloPvZ2AXS4/fNxxkVvuNOQuZeQarnELPgPGYqvPdKJMJspDByTU3KcdYDHR2aILjL/moQV+1gAAHoFJREFUi7DHlyAqBzdD4D7mFHqHoLiRIl5C7i94wYHlxBNHD4pbkc7EWDz0idhXsC1JN81AbdXMyv5UhgubQB61osBe40BxandTmbequfZCFCYlRQE0o1gpAN4ecgoKUrncWBQ6z9ChFtbFnauxAO+RB92uXCeBdFDNQngEXafkFg7IeHPorULu2XNb/2Bz59LXXEnPcDXRK/JQpTCAg+AxyZG2I6dhFFHkrP5mhZGbW4g0G2GMRaGndybXj8hEhGVlg+JaCchO8A6j9dCRdVDo0NgwCxTgcKC4dgDU6nOB7URPmoFm4wm5jzaHLrK31RO2qqXFnvWsljXozoI9r5KCgG2O7mXuVy7ePpo7r8bU12lFw6oMua9uHnpNoR9QTjzxhFGj3Fek7FlV+0pJLcAzkjVKm05q1fyGHKQz7L9WUcI1qmxNHadwIMVEeAvBNntKDiULh8J02FrlC+VchWF9FkPdaEFxDkcykQHJABopH6I4hDpaMZnxNoX5/F44D+BB2ctwpU0TjXLvFBTHIGEMrQxQXLOgsSEZWhSFfCXEpt7akLxqgJuFrNJDApjV2opqlDI59B8OLZMmT4rQfbsSp+FAccbIeKToAHk0i2lFoelzK8pDHwvKfTh0eXXeqx46XgXgHP2WlfqNhHLPntNq6ttd0lrYB1uRZXTioU8EGln4UX9w9d/tykoZ584wZcOgbSZ0Wa589sQT43UJ39VVoTtHIi0jUX92sgadhNzJRJHHViRc1b2xuoDiVqd9RYeoYjKH0oRK7jqlq63OrTOvmsk93nrsW4dND7Y6ryu1bI1Cp3yVfQh3yyM351RNCKEtv8Uab/aWAdp48DizCcnhGhs0I3irE5DEJRSf/CFkqvAuS6sVO5znCtl++Utfjn61FARlNJxC77QOvdMceqdla7wp77Uyytaqh4rgIQyQywC/GUeic6ULWuElhEH9nOXaqkRGSBjAiZEljdCuXjta0N55Z1syoCQlkrOWR8+OZM2HYkUpdPvtEXXo/f0F0rodW5r9LQrUCvw1kkIHIrzjrjtG5ImAtmV04SRoVaZpDIwCAKhW3RU7USYTUS/MmJu61tQ4o8e8+ZgwrJsVD6yENJ1cP/kwHHhQ6RpnYnVW6CKCzlIr2urq+neyBp3UoZs/6z1Ss6nlQHHHvyOM49GU306Uh7467StOpvNNT+BJaNfNbqSIG6C1smmVXhq+tJNT7e6zUhU6wSy3IFfdrgZ9pBcmGCkHB5dXxgtu56FDErLSWzGhpdfGsJi+9vTo3qZOuh3Vp82u3EUqQN6dEIRGHE6hV9nEXvHyV0RUgpCB6BVuoQCTWAZTXLtQorF6b+kFgk0L0FZdkHyOUlPfKLw8XAeviT5UwrrmbvPNNo/ckDn3jr/57W+i0Ye5aFcKONyaK12TYiG8KZ12Cp0g4uWbQ/ne5isjMud855zw4tqVrq1IhW7fMrQoRyQp0g0iTVgKW6USvBNQGGt/OP77qocujXTgAQdGRAMwZ6SQ+0j0yKJgKEyV0IwVFAcPg8pSn2g5bARKIjiiY6pcOmGKg0pPfE27GvSRZEdz6domG28SndtG46GvzDp0c0RBjGTQjUahUxYwSq1oa8mOZNQbbi4bHvoBdVDcKlLoq9O+AtZkHDqzokhjUejZ5RKZjCgbbBGdMVKEprpWK1WhP2P3Z4RQ/+GPfti2Bn2kQ+mlAdgIZP8erlORzam0q103N1EA4TleplDlcM0CWEwYvQDo9Of+z+/9Z6ARO2ETk7d90zFvapm3TYWOOU8nsFZRi1ToLECLjFmqVRckn/NOLOyRFPpEsTXlobr0kksjFGqNcfXPnDEzavQTxNSOo36k9WaFA/fx4CH82wH9HCSpHAepVRetKkmJA0NBtQIzrkiFXkVsJy855dSui5x3UstM+LZrAGT+qsQylOPee+4dxtQtt90yooee/eAp3FY5PR6DezKkWnU261SZVNu7InOK3tkjtNqsrhnaV0bZ+d8/PwyBdqQuw+2n5tI1whLBVacKfWUzxYmecBoQD7UyUvNdO12DkdqnimI5Z5yt4cLu41XoEyV7mhkSV+W+QlzF4RPdBXhDgtUccneeGZWtWOToMmcR3mjRwkWhZ56/3/PbYn1WCw+dYt1i8y3KT3/207Y16CMJeL9HEJLUp8N1KnIgeG0UaqswOm8buY3ON8O1FIROtAkdCN65fInnoq4crmyNV8rwEDZhDAhZChvqm7vuOus2BOj//Op/ojkL5jC12q1CbIRbJ1zuPC4erWfywsfL5W7cntuO+rUd7WjVUGmHl+hkra0RYhpkPqIy7UhIHBYpEaDLVuhRz6rSvyKYaZVHX5EKPT101jcv+tbbbi1nf+vs8rznP6+thy7tpIaesdfualboz9nnOcGT0AmT40gdCRm7BDywaKua5E6USSuj7/obro/96RwP56HnnDF65s2dVy7/38sDj4FTYLRXc+naU3d6avnKWV8ZlUJXliT1NRyb5ERxuRPw5IFIWzM74FhD7sP1Q7fW2B4BC4fj8R+vQp9ILneGaNWZWFX7CiUxR0FkTEpYBLU5hUWZW084HjKawhdlZjRzGHFuWGd7XVRuh+13GFVjFntipXro+G7XXW/daIXZrga9k0PK88sSAV5Pu9aDlBsPR6enVm1QKUllb3KzjIR27SJZrupXecYY6nTYcmhvu/22CFGNxOVOQfNutnzcllF3DFy08y47ByqSV6SDVPZ45sm2UkjVbmsXX3xxhG1bXTE3uzwt2hlCOQ/XbU1oSMqiHacwYSrUSaG367Y2nEL3/U+f9um2eIlO1poxJZzFQ1Sz3A65n7leFJqt2LQ8K5nnHJjjjzs+cvfN4awVqdAzh2597Qdelz0KkNbKUMmKD3tXqqVVjjs9dJ7+Zb+6LN7rgAPrZWsd9FrIKoN23dVG+n0nCj1zndIyUjGP3/LxRbc1+AC4ieHap+achYJZVsp9998XhlmnLZeb91i1dG2fZ+8THfg69dBhHWauM7P853f/M5optWK59LzstsYIxfjVat066bZmTewN3t9wee1O1iBz6MMp9OyciNWxHWjU+41HoTunFJ793q7To2d08k6r074SSRFJE9mwp1opdOkTe4Jj6HPJYiqiaH9z+MJ43/0ZkWZpV1o7nNz8/+3dWawdZR0A8OkKRUpJKDWCawERKZG2isuLa6KxvLgkYjTwqNHAk4igCeVJH9DIg4g+iAYRNFLcqfpgieCTSEFQQKAIYloWW7pQDW2v+f3P/R/mTr85Z04rcJCZpGl778w38/33/XteFTqFyQJRTDZqvOo4QY8ZMp836mCDcd6H9zAuALntzHT3OLSFx4sxAT/Pv1aFOmriT1a5y+Pbt0IxjAlZznQX7oc0DCL0536WXqma2HcQPAakCIuVeoJzKAHCyh7wNkEAbjwNPd6lKV15Hrq89ajoRZtCBxvC2ElrDhmwTpdz0Ju4p9QYMMKO44aQjDoP3bp5IA9Dg4FWOprwuVLo9Sp39GDcKnhoZZRGYZ038WDvvBlRJgq77bAUOPD7W2+5tbrg/AsqoeEF8xfEPOmrvjV6ljvlw8gkXEuGUJ6PTrGXTh/sInjrhZP2bB/+hg8Kr60bow4zhpcom5+1DeUYJzfqykjrmvTMD3/0w84KXbQNrK67/roo3BUWLR2NKiLh91rneFqlq8t56Ikb9TptNTNdlV8XhU5BStUx3tU6tBmQc6rcJyyKS8Mb3XtX24CnFyNdiaIdsfiIqHvQEskJq1/giY7xOcN22THLqsVHLI7pcq993WsjHc1QZfAeijJ/3j1085UxgOIzf0p5QYjmhQmzsuBLhVSIs8vBBuld8FpLPbQAQCFrfXO61Lh2jTpyhMN8G+EyKr/ZZGbGiBYcRVEEr35oodFrv39t9Atf+c0rI+RSShGME1i8WUpanhkx+bc0x6GspfZAOCsntZXOMU/vsJ4ffd97B3PE9aBLU8ihaz8UUSi1cWTbmtSHgq4SDqQu5KQo9JLi8x151jBDAi5LhST1Q1rgoHSS0XOl0NtwZz47i15YtT5+NfckLK2iG52WctiJA/Db9LtN1Ze++KVICzHoHnvisbE59AwPtykNETAhQsqlVFzaRfCW9p6empRVWzdG6bm2887dy3BQ8Ih25dlLkTP8x6DGY2iasdjVQzeQSGSNoYqvFDh2OZGuuQ+4QfcmXqLJtjqgnAkvvC/t0VYc1QUHXRQ6nlVHpDsFn7Up28NR6ONkmN+Dj9PeyIxR0cFpoyuOGBxp8ywdrUs+28+3v/Xt6kMf/lC1+szV1ZKjlgwKpZcdO6dYugucSvc8fx766auqU99waigaYYVSD7oPRFQK1Ai5Nq8hcxEse/k0lbKlK4UVodR2fjjm14srhD+J4mMkyKUTdJModPfzDHnRvFaRBnve+OuN4Y0RGsKrpRTBOCQLKWc/MYFJEfgzKv9WWhNDKfbjXRA4ctNtCrnNQ2ekCK2Nmtnv3SIFPCVGiJnepX0bFrF69epQ6KOOhEUzBIF8b1M55j6zuJEX4qCgpsH4fCt0ygSMGD0lhZ6FkEYVl/r46wr9xg03Rj2I6A8PuEtRHKVBUTNq1UnUeQAdCPeqo8BLpQ6QLsqkRGPoSvQG78nbjjoLvv48hU5olk5+sxd8TLG3RRTQK1hLseFB9NK1uBVvyvmTJ8bPqhYXmp5EbtiL4j5nSTjXXf60rfWWFy8qooBTBKaNprvgoItCF1lw+BEDA5+0Rfeea4Vej8rhDYZP157uF5KupCoc0iLqo2i5GeHwbZQ9I1104j3vfs/EOfJxOuCwFTqhzepgEZfO6vUBctCKWJwHbsgIRlIRWKr2Q3jypfKm8snN4zatR1lp4ULoWrjacugYgrDSF+jeNq+Nlz1q9GUJiDwLlv6kCl2hHm+TgkyFAtGKfQiImzfdXF3z/Wti7VGVrc1vAjdC4ic3/qRadcaqas+uPTH45utXfD0Mnq4MkfhiLFE2DB7piLZ8od8TTISiM3yzbzILshA3ImbElS6pF8TPQ2XIlcLyBDXrV7qB51DyiggB8BO+5s2WCri8H00YYCOS8JnPfias5DpdqGfg7RL0d955Z2uBnVysd53zsXOq0954WhhjKq95OJN4bfYvMlNKfdgThaqo84orrggDsBTBgAOKXE3EVd+8KvZmWuCDDzxYfe+a743kz+SR0slg9UN84KBkuIqeMPzguNQK1SaAckwrxTuJQmf88mhKdKLDI6MIDJCShy4CiE/Ij7PXnR2DhKTUuuBa2odXf/ufbq9+/oufR3Tt0vWXttJIae9g6n14X3EsuPqWkuy0HyF+F6O2LRXXBQdoRPshIwq9ldqqyBDRUffICeOTkrGibohhQ4YZfpJ96AwL3TqHwgd1WPlWDh+apFcmaQF7IelKJIUcS/g2Fbpvo8w5HlJj9EBbFGSc4m77/WEpdOErHoQNyNW1FZWxqiGZcsZQBJNimJKCZSVqT+KREHZZ/FbfgMpAyoblJufc1pbGUsfg2XbT5qkyONoqo9sAx7NAyBR681CRUcgoeejup4Ts96aNN0U6gldMCZZydPX1eVEYnwEkfGiMrVn0Qs9gREEJmwsxjsthW4uAZwD5lhXHr6j+/vDfI/3BaCrl1Erz6WOO+GwaQb5/w40bivlXeCTceMsUobxjicDRhMlfjC7GXsk7E/nRecCLIox49KWLd0T5ikCgs1Wnr5pDh34uTfDb3/y2uvUPtx50OlyuCUef/tSnIyLiu/DBmrVrohJ/Eib1rZ4lwJoGrj2hb+cfGGakRqCUW4MDwuSy9ZeFQj/n4+fEud34U3vlKP40XwGP8Fp5DXWDgQCyrugJBVmic56u8KI9lLySNl5gxNoPhS4yU8Jp6Vl5d1GckoFKOYqauSjoklHHGRAVwi/y6PAt3dAF1wwrSmzrtq3Vxps2RuudIkyGJm92nKcut6pmR0rotDecFoYJx+A7V3+nKDsVqVHi1hVBYZiXjPwuOEAj+PjKb1xZXfuDa4c1QXUYg600G1rgGaPtkowuybB0ShxBfSh8kN/B4AEjvJlFoVm/1EXJvZB0pQYKLeA39VElD53xdv1110cbsza7SWRFl/0flkLPUPENP76h+vJXvtzq5bK4CG1D8Hft3hUn9JSG1/tgViKvyfXLX/1yyKDNzciv8wyEv5pnH+e91krP2/zctlYMRkapd3kUAAk4e6DY20JhpedLOXT3YThTwyhh3t89f72nWvvmtZETlP8n8Ch3zE3xErYMEcKI18qSV92O6Qk1e7IO5rD31WtWx1rggYjSUKBUrUWwU+LrL11frTxp5bDKkmBUhdyGr9J8ekLAPuXweTK8t5LX6t2+UU/2+RecH99XwoMUCyPD/YrZSvf4HU+FQmcBUy4loU9JSuVsuGFDFNo1BzfkoBWzEnjHbd62lMvFX7g46JrQxcw8dYVQk9DS5s2b4z1CnU2D057k2M8797xq/4HBCYGlPDocMFJUuDttTeiP4N+5a2ekckbxJ2MJDOSDzUCofwPjh+ev1cZ+S3TOc5RjJ8R4mV2jShQrusBHjLmuMKMU2wxTKSfTKF0UdCmiAKYif7zQd73zXXHUJR7qguuPfPQj1Qfe/4FIQzGURdMcBS0Ssv6y9SHEGT1Zwew77BNvg5+Je7x78go/HZg5EJEt4fRShJDcZNQb43vJFy+JQrVShKYLDtAIj5dCv/q7V4cT1MSVe0TjRNo+d+HnwlsvGVohw849L1I0WQcEJvbIo56UD+AEj3NMyAx0wZnws69+7avh1L0Y6Iph9clPfDIirIG3xoArtCBFnEW+Z73lrImGxjznCh2haiHhGW2+Y3N4q7xxTAdJWdGndUr13sknnVzt3rO7uveee+OAd6cdWcO9FIyqv+XHLx96KhTNE48/ETlmQ+9drHM93MuOXRb/nzkwE0bA9h3bD3qvvFwqLgRnHTkrgKUYWVCAnkqSovS7tst9GAqROz5V6w0FgfBYt95RuvI5ArFU5Z7P+D5nvG++fXMICrmqR//xaEyxA4usmrReVs4fv/z46uRTTo5oAcL3t5PofItUAvxQYH++68/RtkWAN9eCJwKVMNI6oT9XtMX7VFjDbf04wMQXjxJutd/x4BlY2X1gLwwEY20JHIKbgPJu3+99qv4ZWfAQeHxqR+Q/0QTrnEKmUOExc+toq45H+LMWz5Uy8n/ft2vnrupf2/81pAlrwZt54OD1jre/I9IIFGTdCyGseHC/v+X38d3+j77A09qUie+W2zzzTWeGx+bdBDNjzNGJnkk6K9FDrrP06EGlu4tw37N7Txi8vt9+4XbFy1fE/tDm/X+7P9YfXjMaT6vhKXvWFaH52U9/Fvwxij8DtscsC/jOXzCYrOeAHzhIpalQZ9HiRYPv238g8PfUzqcCNwkHzyf+/A7/Uwz2ULpEDsxbgNPcu/XQJR5q4z97857k1Zzd7x0pZygB/fcuPeuON06a8zz6cI+KYq1BhC5+Y1R2xbXoVxis27aGHCPE77jzjpBnjGJ7Ryvw5fLNZAbeZ2CcseqMiB6pJ9r+5PZq082bDpKdcAM+aNWQJgodTtAVmcnQcnXBATmRfIpOre35xx97PNYiu6wv/K+91v2Mjn37Bwc95T7sAfxShpEzcsDZqeNexjCjsysfeCbk8PwFUe1tzyZNMm5ETPEvuD7y8CPDo0inla7IsdA3CxdFWpmMwgvgawwzmidfGf/oTlF0U/Z0Udjj7jksDx3hqva+7U+3hfJ5aMtDQegEIMAjAAIfkjARZeYZFu0DDz4QBGrjmNi9gHLiCScOlbUzvt3DciMsXICWwENsGJUwoAia73WfNgIXILvHegg6FHk1UOoLFi4I5ZWer5+XLvfxbrUZYCbEyHOCNMizLsXUvPI5irbUh16/nxBGyFse3BLELAIgLOmoWOvXDSVEr8VBYRcmIDBypKw1Y775tq1haN13732BI2HJtrUoc0aXtTA3Yci7/8tf/xLGgXD8ju07gtlT4QjXUuIMgHrvZEYcGCcYXejegTYUFqGunxc9ELCUxv59+wPH/3z0n8G8eSZ3KLUVK0KIUnpopS6Mci35UoZeXmCIbnyvZwiM5cctr15xwivCaGFg8pLgpK7QfTcD5u677o4ZA4a/1GkG/Xkm20zWrlkbShFsheHtlfGSwrKNHqxDwKLPEJrzqjjbXp81BWdN8PEHbxDofi+0bf5B/UKH6DmM4qXLosjqrLeeFUrNtwR/3vcsf1rHAAz8kQZV0gsDmtF99MuODuM6YYM/8I8///n3f0IBeBYvMGz1iIsI1GFe4qHEg2cXLlo4VBpPPvFkK8ysb48RcQGqefMCRujBvtE8nKABgtPFOPIt6B9OKS3KkTw6aeVJwTMiX/gW7rriOoUw3rIuI5lnev8D9we/iprVDUC4Q3cKCoNPT319GINoFT81ZWfiJuUm45H88D7v+scjA/5FV+NwUOfTE048IXCFzqzF+PB+PI6H4ANvWFe0h7xEl0GbM1V1yutPCVpMGbbydSurNW9eM5ylAeZkuehHVz6AV++Osx+WHxeynyyh9Bixvm/LQ1vmyJ42g++FpisyCq5CJ+zfHzop9NZTA70VNPCqV0YaKJyv1Ws6H7s9TonPkQUzB2ZNyUmeqt2LqP3x4WHd7x304GE4XqyyfJY+4lu8aDC7nAJ0Dy+qdG961ZDn97mm15q0duSSI8MSylnoz+x7pvheROGdeVkLw+z9997hz/ze84gWccW/y/o8nok9LVkSiKOIMIBn9j69d866TXB6DgxKk+JKoE+4svjB1d/e4V32Xl+L8K0r8uZ6zbXAHR7GrZVRDbht4otwZfnDbXM+fSqHeO+e3QFze0gYeRYclh6zNPCT+PYO++TdpofuHUctGXhdgZeZqnp679x76mvl3g3WqdNX/Z3upzAp1GaOMAX1qO9Gf/ZtjYS7vRLkia/cQwm3+S3Zl+qeiA7teyb2nnQOPkcdeVQYIww5Sl3Uwyl2u5/eXc2v5gcvoUcGEDjiGcVPF37+wlC8uR/r7tj5LH+ioWyZSR4BM9/PuKJE6vyTv0saTD6EG7wQ0al51RyYj9o7g9j3Jp7rOG0TRWFoz9KAd4a3Nm/Ak8kPTdmR/F7CP9wFfEbQaBPXzZxnk15SxiRvRUX+MUuHfOL5XKNNdiZukrfAI2Vh8kddFo7CQZ1PGVDoDMytF/zB259XBS8zBqWApETTeXA/BWWQjsJmNM9ISYOvDo+ERVc+sIfES8IZTaZhnnqlKXumla7gLSJI1SDSm/Knzs+J05LsOUQVPOexw/LQ/xcf0K/RQ6CHwGgIMBp5M8LeBIWcq2K1bY9tCyOUcqSUhC5FjNZ9cF20DArXe4aQiYKtEYZqj4MeAujM5EztoZR4Kn5Gkr55tTkRFV0wPxyZiMz011RBoFfoU4WO/mN6CBwMAcKTB86LcUk56MfXpsdrd0WujtKuqki9UPjrzl4XCt3VK/WesooQmK3D8Lt9z+yLSnhdByILjEdRELUnimOF7TN6I1LWG4jTR1O9Qp8+nPRf1EOgCIGhMK2qKBbVm64CPYtQ5ZN5VpS3CuWLLrooQpqpzHsvvSesJgQYfDxuypxHjm6cvyCMn2kc4WFFg9Ia7hvWPvRe+tQRVK/Qpw4l/Qf1EBgNAR57FnFq0VPEpD1RLt3P5eYVMPmZwrYszMsQafP/PbxfghBQ6zYzM0zFUNTqLHSqKPKjzF2MRANmzEOIjodZz7yu2F+C0JvaLfcKfWpR039YD4FBEeBBoc2ZaqjQeUvap4TY9cKrhBYmVdBmOIjJZjHgok939uRUh8CsQs9KdoagITt6yyl2KRzFb/7tNEp9+1rX0FZ46H3IfSrpqVfoU4mW/qN6CMxCILsg6wq5JoxDwC5cGG0yWkh562Zxa1ejzP2fYFa1HlcviHvSmqWD8NBnC9uE3nVHqM1wZeqGh26ksDHH6bEPJ+L1RuLU0VKv0KcOJf0H9RB4FgJRTVyqUJ9V9Dn4Q/5TSFQ/t17onEhFoRsGoh2I0HZ/r9x7CmPYoQWtZmYSmHvBOxduz95+7WciPQbF5DTOnDkg4mMQUQ4e6iE6HRDoFfp04KH/ih4CZQiUPPTanYbHmI6WlfBajChsPbD6eBkDFDqh7R4efSr0LIjqQf8ShEAth44mjFbWf64Og3GY/ecUudG4zdkb2UaZUwZfghCcyi33Cn0q0dJ/VA+B7hDgKcl5qkLmeal613ZE2JqYxsuqF8TVw6y9QO4O5/+rO1Ohz59X3fbH2+KMBCOisyvC8C2jiSl5J8oNjcEFg6maYRT26ZupI4leoU8dSvoP6iEwGQTqFcc8c5PJXNu2bouRnkWlPcbzn+wL+rtfdBCYVehqLy6//PI4vleonWduLLHRya959WsGh+68/W21HNAgv06h98Nlpg/r/wViUucVlMsJ9A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0" descr="data:image/png;base64,iVBORw0KGgoAAAANSUhEUgAAAfQAAAF3CAYAAABT8rn8AAAgAElEQVR4XuydB5QUVdbHX09ODDkjoogIYgJzAhMIinHNioK4umbdT3Fd06455zWuOWHYXQPGXXMOYAQDBkDJaQYmh/7O71bd4k3TMx2mZ6YHX50zZ3qmK7y6r+r9b/zfUH1tfTiUETJs9XX1pq6uzmRkZJjMzExjvH+7zUnASaAZEgjXh01tbW3D9ypsTDgcNvLu2Z8jrsOx+n4GX4WNqa+vl+N5V3Wz99N3OSsrS67NvtnZ2cG5ysvKTVlZmXnvvffM888/b1544QWzZOkSk5uTa3JycuQYrsFPKBSS9aCmpib4rrqm2nTt1s0sX77cZGZlGa7D94yHH9YR/s7Ly5PjZX3xzyf3HQqZjFBI/me4x1BIzsF3HMdv/uZ7rq2f+Y6tQ4cOpmPHjmbjjTc2PXr0MMOGDTMjRoyQv7t27Srj5DhkUl1VbXJyc0xtjTcHGZkZstZxzbVk24x5doc6CbS1BEIAOi+fvrj64imo8/C7zUnASSA5CVRVVpncvNyoBwMqjb5fYSOgKoq1vwFybNGACLDie/aPPCdKQUVFhVm2bJn58ccfzQcffGDefPNN8/XXX8v/Kysr5f0H8PldUVkh18nLzQuuz//ZL2zCAvrFxcVmMQpAbi76iIzJHl9VZaXp3qOH7Ldq1Sr5AYwZHz/cW011tSkoKDA1VdVyXUBbQT1yPVLlRZUC1if2ra6uFvDm+mXlZTLuTQZvYvbff3+z1157maFDh5pevXsZFJiCwgL5Hllx/bz8vOQm1R3lJJCmEgiF68PhivIKedl4OfUlAeT57B76NJ05N6x2IQHerfz8fPF21dV6ijPAqd4vrEcFMd45gCk7J9u7Nw+/vY/hcACYCur8BtD0b86N1b148WIzf/58sZ6nT59ufv31V/Ptt9+auXPnCrDaYFlVXSXHZ2dlB1Z4XX2d/M24S1eVCoCzNgDOWMNbbbWV2Xnnnc2//vNv8/rrr5sqfwzqDeD+ysvKzJi99zZPPPGEWbFihfnpp59kLJ988omZOXOmWbBggakoL5fxh8Im8DSo54FzANQoHKqoqJwAY5WV/k8BHvmxlqmHYfDgweaKK64wI0eOFG8BPyr71atWm6IORe3iOXKDdBKIRwKh8tXl4SVLloj2jRuLF4lFgReNzwM2GBDPedw+TgJOAk1JoAm3uh6GxS6WanaW/AsFQIFLLWAAbunSpQLYACVgvWjRIgHMn3/+WcC8tLTUVFVVBW5+zsGPbUErcBYWFsp3uj/AjSubH8AP4N5www3NpptuaoYMGWLYv1OnTgLAe48ba959990A0DmW83AcgPr3v//dnHrqqcE41P3OGGfNmmV+/ukn89prr5k5P/9iZs+ebVauXBm41wFl3PoZIS/8B7jbrnw+8z/WrZpazw3PlpWZ5SlMvhLEeJctX2YOOvAgc95555mtt9naLFm8xHTv0d09r04C65wExEJftnRZAOhovGjxvJi8GL379F7nbtrdkJNAa0oAoBYrM8tzn/O3xtQBaIDOtsoBM97BkpISM2fOHPPLL7+YL774QkAQAAfIV69eLe8ooBcyXoxb3O0ZGaIUcI76cH1wm5kZ3rVRDABCgA4LvHv37qZPnz5mgw02MOuvv778DBw4UH536tzJVFZUinVu59ng0p//23yz1Yjhniu9tlbOzX5lq1ebvPx8seQff/xxs8MO2zcQdXW1Zz2LBZ6Ny7zGlK4sMd9//73E89966y3zzTffyL1rHB3Q5l5FKfHdFgA951A3PfeFEcJ+6gXhe1WI+K5fv37mhhtuMAceeKB4L7p07dKaj4G7lpNAi0sgVFVRFWaBYAHgJefFYLHgBeAF7duvb4sPwl3ASQAJ8Myx0JaXl5uVJSvNqtJVEhcFAOyNRbywoFDCQfxWi4xnmP1LS0qDOHDkcbiNO3XsJLFbfrgmoMpxjV0v2rU7FHeQa2PJFhUVyXmwMHXsWMky7npjcGGzSTw87P0NuOfn5Zv8gnxTXFQsVjmesu+/+958Nv0z8/mMz82cuXMMyrYCGdZnZvaamHp9racoqDUqiWa+5cq7y4Y1zXsNeHXr2s10697NdO/W3XTr1s1wDznZORLjZxwq007FnbzYuK+ErFyxUpSIyqpKU7a6zGTlZJlvvvrGXH7lFV7CnW8NZ2aETGVllQllZJhNNx1qHnzwIbPeeuvJONRrsKq0xFRUVopLvqKi0mTjjUDvsFJ1li5ear7+5mvz4+wfRZEpXV1qylaVydqkVj7y5ify/hXkNbkO2XEvyH512WozdMhQ869//UvGxT27zUlgXZJAKFwXDmucipeFF4FFCS2XvxtL6FmXhODuJT0ksHDhQjN9xnRJ1sIq/XXer2bpsqWSpWxvgCFA1atnL9O3b98g2QlAxoJduGihKKW4rHXDwhSLtFt3Wcz5wTLFwp03b55c77fffjOAl2ZSR5MKgIHl2rt3b3FFAxAovSSczf5htvlh9g9yPtziWIskpEXbGA9AA8hiSeMG5jgyzWuqa8TqtjOw1TK1wU8BXNzkHTrKmLCuN9poI0mMW7F8hYwLGRILJxlMwB8Irvd+owDo786dOpuevXrKffXv11/e/ZLSEvPzTz+bX3/71TA/hOO4J9z88xfMX+vW9G433HCgOeWUkyXenp+XJ8l433wz0/wy5xezYP4CAdf6Om9+WHMAXlV6uHeVc8/uPWWM3MOcX+YEeQC2yx3FjP2ZN0nc8zPktQJA4vQhb/733HNPc9NNN4m17jLc0+O9d6NInQRCdTV1kuUeZMeGjSxE4prLzUndldyZnASakACLLjHgZ597VhKniKkSa8UirK1raKGzUKNsUp7Us2dPsZDZsJABGqxJAVPfetXLsuhjoffq1StwKwNQxJ8BC8BUldnGhsq1AQaujVt6qy23MiReEdP+4ssvxHWMpY0rWix0SQH3z2Z91sQ0Sd7SctFQhoAMAB+M3T7ed5njbmY/xsI9cf/Igezu4SOGmx7depjvvvvOfP7l5+KyR7nQTPZG7yuUIR4P7qv/ev1FPihNKEizf5wtYI58NQlPXeCNnQ9X/ujRo81Ww4dLbg5K2pdffml+80MG6hpnivyqtgan4t4AasYzYP0BEvveftvtRaEgEQ/XPEqCyhF5aYkbIQW10Ln28hXLTdcuXQXMr7nmGrNef89roOVs7sV0ElhXJCAx9HXlZtx9tF8JABQff/Kxeeyxx8w+++wjYKCu9Kbuiuztgw8+WHb573//K1ZqrA3QJvv6xRdfFKD729/+JpakXdMd6xyAx2effWYu/fulZsgmQ8xvC34zu+66qzn66KMFiBLZiBd36dLFhMJe6RfnQulIZOOeHnnkEfPeu++J9wHwvPCiC6U2O5H74pooJaeddpoAOl6LadOmSWghkQ3wHz1mjNlyiy1Mx06dzZdffG5uvvlms8kmmyRyGgHpzz//3Nx4w43msEMPM6N2GyUKzLezvjUff/yxuf/++2W8KBxar84FNI8AQEcJGDRokCTgIVfkgTWvdfmUFkrpm88JoApYk2WFCd2F29lJoHUk4AC9deTsrhJDArjI337nbXPnHXeaw4843PzhD3+QRTbWRinU3nvvLbuxwA8YELsqg2vddddd5t///rd4AG66+SbJ5rZrvmNdF+CdMWOGOf7448VCB1BOOOEEc8ghh8Q1bvv8uMV79ugpcXTyA0gKw/pPZMPinTp1qrn33nsllICFDthtueWWiZxG9iVuPWHChADQP/roI7GUE9nwUNxyyy1S796hQ7H57rtvRYFK9L7wHpIsd8nFl5iJEyeafffZV8Yl+RJlZRK2AKj/85//mPfff188Eng91A2/YuUKCc0A8Cgphx12mDwjyJqEP7sslxCNlu86d3wis+32TRcJOEBPl5n4nY8DkMUSvPmWm81xxx1njj32WFmsY20s9mNGj5HdiL/DFBZrwyIm2/nJJ58U1/ztt98uJCSAaSIbluFuu+1m1uu3nrijr7jyCjN+/Pi4PAv2dQgTELfu0rmLoS6ce8KiTGQDxF555RVz1llniXuZmPfLL78s5WaJbh9++KE59NBDJTyBooKCgUs/kQ3PBwrFbbffbooKCyVHAeWLnIdENu4LwJ5y7hQzefJkc9SRR8m4tCoAEMbixkOBQvfUU0+JS56ae5L4yJkglEKYglDG+H3Hi4x22mknCStGJZghcZEwpF+VkMh43b5OAm0pAQfobSl9d+1AAgD6c88/Z264/gYz6fhJZtKkSR4JSIztnXfeEfc8GxZzPC5dwPfaa68VQAd47rjjDrHyEwV0ktiwgHGXY5E+/PDDZvfdd0/I0mfcgCbjxq2tdKxY/YlseAzefvttc+SRR5oORR0kiYxcBMrREt1QKPA0cJ7FS7ya8URDAIRQnn32WXPOOeeIxwI5oTgRW09kA3BRTDgPgD7xuImmY3FHAVzmi+Q/YuFStpeVaXCfE24A2LHaycugqgBlSZPvUCouu+wyUeKksicjJMdxPgVxF19PZJbcvukiAQfo6TITv/NxtEdAJ/ntxBNPNC+99JK4aknUwvJLdEsFoHNNYvpjxowRzwbyxO2eKBBznlQAOoCLpXzUUUeJx+KYY44RYhfc5Yls0QAdBUo2P2EwGi87VQMkOxJagaseCx5K26LCIs/6zsw0Z5xxhhDf4H0A7JFZA06ARAbq9nUSSAMJOEBPg0lwQzCymLa6hT7Vt9DvTM5Cx3V/5ZVXSuY0G5ZsopZ1qix0zkMIYOuttxYAxZr9y1/+kjCApgrQOQ+c8WPHjZMmLCQekmMQj9fFfh8iAf3YY46VWnrdKKFT8hjNdNfqHKxs/ve///1P4vkoKngOtIEMFvnhhx8uiYy77LqLnJJjGtDvupfTSaAdScABejuarHV5qG0G6FXJu9yJv99zzz3m9NNPl6khIUuJVBKZq1RZ6MTid9xxRyndu+CCCyQJDJdyolsqLHRVMKgeACCRE9UI8SQ6NgXouNxxn5PkBpAHDHv+QVprD1hrxzflmMflj8VOKR7ALn0raqolrn7SSSeZUaNGCdkM55AGOBD1uOZUiT4+bv82lIAD9DYUvrv0Ggm0FaDjhr3zzjuTiqFjPT733HOSkU+N86OPPppwjFgtdJLgSPaC5AnLNhlLn9yAiy++WEDr1ltvlUz1eBILI5/DVAE6DVjIKAcYYWcjHJBIJQHjUgv9//7v/8zkySeYSZMmSs7CGhPdo9KV0jw60fpEPsTFpfUsRe4hr8MaskV5uvzyy6VdLG545AN5zpZbbCkejf32288j03KJcW55aocScIDeDidtXRxyswB9r9HCdka9ciJJcffec69ZtXqVJMclkxTHPFCWRaY7sXTc7507d054egCZvn36BnXQ38z8JilAJ8GPWu+//vWvwqMOZ3miiX4MPlWAjoJx/vnnm7vvvls4ArCAE93WcrkfO9F06+YBemVltcnLy2nQlU6+sJk1Qj7gY2n7IA2wk2iHxf7W229J8h/XIWEPbwtzWVhUKIx92hkPhYBnFJZANuiFizsWJ3o7bn8ngRaVgAP0FhWvO3m8EmgWoCeR5X711VdLpjuuW6zsZAH9q6++Mptvvrl0FiMTO9EYsVro1I5rR7VkY/GAzuNPPC5lf6+++qrZY4894hV/g/1SBegAJ3K+9NJLJfM8mRI6G9CPPnqC+eOJJwqg19cbE3jDo1Fj+f9TGl91zWt/eqx3kubgIrjooosk1q6tV7HUAXb47gmrBIQ1IWNouQrIY8W7TPikHi93UAtKwAF6CwrXnTp+CbQFoF991dViFVNelSygUxZFDfl9990nyVXxsNtFSgULPRWADijhSt5///2lhG+LLbaIfwKsPVMF6MSp//nPf5pTTjkl6fyCSAv98COONn36eDXxZavLTVFRwdoWesRdU6uu5WgQCUmnN5/WGksbQhpAHOUMEIc6GLZCPAuRCXhKOKOKQVICdgc5CbSQBBygt5Bg3WkTk0CzAT1szIzP469Dx3IkOx0QbI6FDt88FjFlWZCxJBojTqWFzrmIv5MYN3PmTOlfnswGoJMXIL3Ely1Lqg6d6yJbasGvuuoq+R0PLW/keIMY+jnnmEmTjjfHHz/JdOrURTq1FRXSTMqYUATffeQ5cJ0TY48kiqkor/BasGZnmXlz55kpU6ZI/bry41M7D/Me9LGdu3QWVkF4/DVRTmL00MW6zUkgTSTgAD1NJuL3PoxkAZ0YthLLEEMfOnRoTFES2w0AvT4s5XLJWugQylBfTcIXCVXJbFjodP+SJmjh+qTL37j2Dz/8IGx5MLMlSrOqYwfQkQftXckxwAuRTD0753v33XelZOwf//iHWL+JbgroEydOMqeccpo57fRTTGGhF7vOy81aA+j8Iwq2EoZAyVLgjQbCADUb+QY33nijueKKKyQUg7t9hx12kGRHgBxrXd3szkJPdCbd/q0hAQforSFld42YEkgW0EluGjdunFiDAHo8bmYFdOhfscZo1BIL0AEWrV+2b4ZENJLhcNFuu+22Me8z2g522RoKQjxZ7oBNtAx2SrJIirvuuuuSyrhnfAD6LrvsIi1cSTakk1wsQG9sPMTOCUcAkok2rWEsCugoSyO23sbcdtvtZttttzY1NfR/rTdZWZkmw0byCFC349y43jmfMMzRNjYclsx3EuAAej4XFBaY//z7P6KkIUv+R0iFpD6Y/DQpjrHZrvykJt4d5CSQYgk4QE+xQN3pkpNAsoBO/PuAAw6Qi0J1CrFKrE2pX6c+MVW40+Ohfi0tLZUa6sikN2qdASwyuKPxry9fvrxhmVWUwdmAjhyI6cYqW6MlKg1TpCzL2rge9wMLmraV1a+JaQO8uJCb2gJAD3nd3+IBdFjzotG6Qo+Lu53M8cga9HjGo4C+//4HmMzMDLPJkGGirOy11+6msgKlJkdc7oEcIgBdMtVzstfE2SO+145qWOkAO39zTXjnqePnN9wCKAHa7Aa5BmVxzuUe63Vz37eiBBygt6Kw3aUal0CygJ6MTBXQscyx4O6IgymOWDJbtK5jZEoPHz48qosbF3isRivJEMvgUieRLhIkqa3GRUyCHm5ie4MnHg9ALGs7GUCnjW20kkGAnox7GNki8wtIPkNhaFBXHjGhtoWem5dvqqpqzGabbSYNVg4/7FCTk5PdJKBHez4AeRQAYufqgtcmL+qa57mAKAhFhLBBbV2tGb7VcHP99ddLZz7XlS2ZN88d09IScIDe0hJ2549LAitXrJQMbVqZJtKcJa6TR+wUNGeB+jVOpjhIUrAoo8Wl4VCn4UckUAJGZE7DltbUlgyg48rGFRxphQM05BXgMYjMuAdccSH3798/5RY6nc5IIotUMFAi8DjQCCVyo9c6Y+zRo0ej47EBPSsrx+Tk5pmy1avNRoMGmdNOPcWcdtqpZtGChZ7sQ8aUl5Wvce0nk6/ml7uhaLBR2gapDfSxq8tWm0EbDZI4O2Ee4uxKaBNJRBONXz6ZZ9Ud4ySQiAQcoCciLbdvi0gA6wjGNpLTsIDoMR5vt7VkBpRMtzVAFwAaMWLEWpcE7HFjR4Ir8fVPP/1ULLpUAzrhBZSLaGDYmLWM+xvARxFoasNCh/kONzP74w2IZdXT4pTs+kiqWZQgXPbR+tTDPY/cmsp+V0AfP56EwwzTobhYwgaEOvr17WNOPvlP5txzzpHb0f7mAUMc/0wU1CMAHdBGEaKS4euvv5aSNpQQGvLgkWDO2UfyGUJGyGiiZdQn85y6Y5wEEpWAA/REJeb2T6kENMbZFi73RNqnAuhY29EsTRZ05f62hYN7WzPGUw3oJM4BhNGAMrAcIy4K0AM2sXrGJ1OHjneFjPBoIYnGxvPRRx+JUtKUshBY6PvvbzIyMk1eXkHQ/7yutsZ069bVnHfuFPPHP/5RwBUFQqhbk90skhohm8kICZkMoYwjjjhCEhaZa8YM0xzJlAC5TT/Lpcmux6XvNieB1pSAA/TWlLa71loS0IUPQIfvmxKnVnO5J9APnYYnLOaQtkQmojU2rRzz4YcfyjGpBnRAlzKwWMlz9nU5Bos+Vkxf69ChRF2ydElcdegkJ2633XYxLXl7PByz/fbbS/vSxrZIl3tdfdjU19WZnNxcU5CfZ8rLy0xxUQdxg9MLHq8ImepsSZeWWaDO9dkAZ1qywjWApb5s+TIzeOPB4lEaO3asAL+4+/1ri7cgLy9xD4FbI5wEmiEBB+jNEJ47NHUSwAp67oVWdrknEEMHnLFCaXgSLxvc7NmzpUf5YYcdlnJAJy7Nhps73o0kQKoANtpooyYPScZCnzp1qpx74MCBcQ0HV/5DDz1k9t1337gBPT+/0GRmZQctUKWoLlxv6mpqhX6Xpiujx4xODSWrgrrvRidTHiuc8AMKGuGL0lWlZrNhm0lDnIMOPkgy6clRoGMbm2bQxyUQt5OTQAok4AA9BUJ0p2ieBGDsqquv82Lo115vjj+hlWLoCQA6jHCQo5x77rlx11PjUiZTGqsu1RY6lj+gcsghh8QlfACUrnIkc8UCXQH0PxwiLux4LXQY1ijvwuKOZ8OFjVVNj/R4kuJOPPEks+deo82uu46UenBCB9VVlSY7O8tkZ3qtUrkvgF3ry8nyby6Tm5axkexH6SINWWZ+M1PIjPAqAeojho+QdrX7H+B5YgLPQAwGu3jk5PZxEkhEAg7QE5GW2zflEmDBJMZKtjkUrNffkJ5JcSRGQY4CaUu8jGckTpHlDY1qqgEdZYGEO2LH8XgMsBwZ/8SJE+NKikNRwOW+eMniuFzuTz/9tCTRKSdArAeF5DIIeWhoE61+XY+3udwnTjreHH74kaIA5OZmBflu9bX1QscKkOJy79ipo0FJVEu5ybFYlnhT+2nCHdcgTk9WP6V4KBYoPTvvtLNY6nTeQ6FAwVC++FiycN87CaRKAg7QUyVJd55mSWDhgoXm9Tdfl5gkGe5kusfTuaw5xDKJJMUB6JQv4dYVmtYYG0oKLm7u4aCDDko5oAMo06ZNk6Yi8cgJ6xLwhAFtgw02aHI8ybjcyX8oKSmRkEQ8fPZUBlxyySXmsssuixvQJ0+eLAoJdes1NXXCEkcOBlb6qtJVkmEPsNu15ZH87WvdeESr1cjvI3uto2CgQCFP7pmubMx1eUW52W3UbkIpvPU2W0siHcx4yvse63lx3zsJpEICDtBTIUV3jsYlEM3tGDZSDqW9psl0pxTpsSceEysH92W8gA71K7SrbLB6xUv9SuvURAAdZraTTjpJrNxYWeKMRV3cgD99yVNtoWOd08mMBjOxmN+4NgoJMiXpMFpmvD2+ZAAdNjhIdAC4aJS0kfdPfTcKxl133dWkxyOy25oCupwvWtvUFn4XURYAcKxwfnhWCWXgiYGHf9dddjX33HOP1PpL29XsrAbJecpIxzCTTtpr4Xt0p2+/EnCA3n7nrt2MXDm0tVaXRRGXpDJ18RnK0tPOOE36UxNbjRfQk23Okgygn3zyyQJC22yzTUzZ4+K+8MILhRO9JbLcSbajzzjdwOIJARDLB8jjadqSDKATLnnjjTfE4o6sRY8mLMaPNRuractagH6cZ6G3yRb2OsjZP/C9U6OOMomCumLlCrPPuH1E2SKUgKKal58n9enakx33Pc88VLNucxJIpQQcoKdSmu5ca0nA7m7FoobVom5IgB5rB1ftK6+8Yk4/43SzsmSlWJHxAvo777wTdFujB3g0+tHIQSVDLAP1K329oVQlMzvWJgrKaadJnHX8+PEpt9C5V+hmAepYzG9cnMY1MNbFs38ygE4FwCOPPCK12dFq0SMFQH7Bgw8+GHP/Ngd028Nkkc4oqFPC+MUXX0ioAQ9FdU21yc3JlbwJwjP91+8vbVcjwZsQQYfipjn1Yz1j7nsngUgJOEB3z0SrSoCYp3Qty8wIulVNe2GaOfXUU82cuXOkxvuWW9MP0BWg99hjD1m8SQBraiNGjGVOCEFDAo3tnwz1qwI0wA7laqwN63n33Xc3c+fOlWz0prZkAJ14PopOPOfHOiXcgVV/2223NakApAWgq7BgnYtgkgPYCa+QL4ECR9ycRMIe3XvI/OOFIEOe+nT44bkfrVV33dpiPbXu+0Ql4AA9UYm5/ROWAIQbuCNtlyN/k7D0v//+T0rBvvnmG7FuAPubb7k57Sx0AJ0OZtRwT5kyJWYiGjFiyqhefPFFIR5paksG0LEKsbjxbERjr7OvB+iQPEgsn1K3WEl9yQA6uQzcJxzzNE9paiNL/O677xainltvvTWu5iyEOiQprrVd7tGS5iLY5HCrE2LhOcZLQQc/KgRQ+si7IHGR5x1llcx3O2O+Wax2Cb+J7oB1XQIO0Nf1GW7j+7OzhPmMdaYkHSz+xx57rMGaXbpsqfyf72++Of0AnTKrM888UxLQSIwrLi5uUrJY0LjEcS2PGTMm5YAODS0JgFi6AHVTmeVYkA8//LAAIhZ0SwA6igU0qIRAYnHXU4NO/B9u/JtuuikuQD/77LOlNp46enq0k2WuLG75efmSj5GTnSPPEKEd7pkfegSwAa7MmfRCD3m90Gtqa8RLVFZeFvRJLyzwMuXZh01K0NinouE+PAfsy3XxeADSxNMp9/v555+lDLO4Q7EofigjKIM2FawdU2/jV9Rdfh2SgAP0dWgy0/FWIpOBGCNJQp99+pkAN0lwwr+dmyuZwibDiNUWb3OW1oqhA+iACvF3sphjJaLRrAQgj8eCTsZCh34UEhUyrEnKiuxyZj8L1GZfddVV5u9//7tY6HSGS7XLnfuFbIVYOqDbFD2uypIx3HDDDaZz586NDkdd7uQv0L60Z6+eQsFK7TdWMRtJeF27dBXABLBRCgFz8h7kmTJGWskS2wdkUQgAbCxpPC/MKaCNFU0Nu1YN4C3iPBDIkOeh+3Tq3Mn07dPXDFh/gBm66VCzyeBNzEaDNpI5uOMfd0g5HmPgGBQC6uZJ/iNcwwUPOnoAACAASURBVDV4/m2a2HR8b92Y2qcEHKC3z3lrV6OmJpfFUWOH8+bOM3fccYe56uqrDNYViz+gA6j36tPL/PnPf05LQMfSuv/++wUU6UXe2AYIwZxGAh2ATueyprZkAJ0QBYAOeDCupmrRAVBq6B944AGx0FsC0P/73/+K6/+xxx4TK7WpHAMscxL5UESuu+66mICOl+OPJ/zR9O3XVwCSEkIsdMCWDSAFhLHQsa5JtERJpDkOv9kAUrGqqVXP8Kxvnjn24bc2kCEGDvhLnkdGhljuKAWR+3Tv1l0ay4zYeoQoMJsP21yIbBYvWizJk88//7wci+eEMdPhjnyBPffa09AqGG+Bq1FvV8tYuxisA/R2MU3pO8i1XIcRdefSfIUEspAxJStLxAK65OJLxG0t1npenvSZDpmQGb/feDPv13kJtU9tTQsdUhbKkQgVDB06tNFJYfEnU//88883r776qiSjpRrQZ86cKYBONQDWd1NWLiEN3P/UogPoTSkjjFNj6EL9uiS+5iyvv/66WKCUraGQNaVgzJo1S+LseGFIGotloZOHQP058vzTn/7UKPUu1jZ5Cz/++GOjbnzA+bprrxOa1saSCQF3+p9j0SO3aBv7EFa54fobhNqXOUZeuN65PxLi4P9nP8Cb69KhjTJLQh5Y8Bo/tznfOZ73xXVqS981L51H5gA9nWenPY0tbGSRYlMLCMtErJCwZw3harzzjjtlEcfKwoIR67yq0ozea7Q54KADxIUMnWm6udxxy5LchLudjHHqyxvbsPqIEeNOxhUNHWhLATogAclMUy1IaRKj5XzxAjplV1i0xIVJ8IvVDx2g4j6pVgDU4VtvbIO2dqeddhIedxS7eAB9wjETzFlnnyXKQmTfeb0OfPvEs/GgNMYPj2VP5QEgTLvXaBvPMRn4hFUam2f2QfFBOZ18wmSz3/j9TF5ungAxHinui5ASgI5rvyC/QDxQI0aMMPfdd5/pt14/2a+oQ5Ew2xE+UA+WZNKHHPFMe1r+0mWsDtDTZSba8TiwMABvScyitCdiw+rA5UmHsGOOOcbMnTdX3KPsT9LS5pttLkD53XffmZtuvimh9qmtZaED6LCCkZ1N3J8EsMYS0YjdUsIEvzmAPnLkyJQDOlagsuLxuamGK1iS2267rYyBOnT6qDe1afvU6spqs7J0pSSvxQL0t956SwAdK/3RRx9tFFB5TnDPU8oHoFOr3alTp0aHg9JHSdxRRx1lIPaBS78xZWH+/PkBoDfmhWAeqVKgA15jnhOuSfc4lILGKgjYh7mdcu4Uc/yk480xE44R0EZpZfvu2+8k4RPZExogbl9UWCTeKPaHIY//ExLQenS7Xt31U2/HC2IbDt0BehsKf124tDZX0dry4J58K0PBnJgv1tX/Xv+f6VjcURi0sMx79ewl5CLEmQFKatAT6YfemoB+0UUXyUKM2x0Lr7FENACQmCkbLveWAPRvv/02AHR43RujvAVAAVvNtIcpLh5AZ3+sRqzH+Qvmxw3o3DPXaIzsBiBknskvwBODJyMeQKfX+YknnmiYg8b2x5vAdZvK5Nd8giOOOKLR3AbGSC4Afdobq1Cw6+MnHTfJHD/5eEm4w+OkjVluufkWSURcvmK51KUTvuB7GORQbAmVYMFzLhQBAJ33iFh8NDKadWG9cPfQshJwgN6y8v19nN2nxGSxYoFiQeMzFiyLFRYrJV9PPvWk1OdimfA9VjvJWhdceIGZ88sc894H70lMMl0BnQQ0AB0QIvGJ5KloG2BLjbgCelPuefZJJinOvgY14LvuumvUzHLkT+Y5AAa4U1IVD6AzZuaIY7B8Y1noKFaquKC8DRkyJKpsCL2Q8Y2lDaD/7W9/a/eAPvn4NU1jII9ho96c5E8UEWhhFeixyMkvQBnEJT/h2AmSSAedLe56jpea9YxQQLz0+1hE3F2mQgIO0FMhRXcOseS0LlibriAWMnopQ7v4kotNVmaWgOCq1avkMyADpzquTUqD6F51591eGRbuyniafOAeHjPaq/OePmN6XI1TKCcivk0NN54CPAS4VpvKzOYY4qJk55OYRYJWY65fepVTwgUYkuW+4447NvmEkDxFkh2xZOQAOA4aNKjJY6AZJR7LhjVJCCDa+Lk/Yra4mVG2SBjD8mxqY/yMWQGdpLpYxxBOoYUoIZd333230Xsmhk3bVGSOxU0Yo6l4u1rCACMkLenmcodM5oTJJ4jHQbrA+ZztADMKLfS2PCuwx3Xu1FmeNzqzodiiJFGHP3bcWGPzNXAsCoGrVXcLa6IScICeqMTc/g0kEHC1R3RQY4HCvUk8ldKkX3/7VUrUsFAA9a233lripzvsuIMkzRFbfPONN81d99wlQE9SVlO11ToIrB/AjA3Xc6xOYuwHaGJp4/qF5IRmMJChNEXOwjFkrgPoeBioA49Wiw5oAm7EaNmwjtVab+zRwYNBw5duXbuZktISic3G4mcnFg7o4qLFrUuMOZq8uD/i/ihOjI1xx+JaJ+6LsiAel7p6qfmOdQwUtCOGjxBAZ/yjRo2KKk+eCUhWyCInJs7nxpLckBfeHkIGGkM/66yz0iopjgQ7cgH2GbuPZLNrIqhSHBO24PmECAjvBM+YlmmyL/OOQrbhwA1NaUmpKe5YLO+DdCPMyXarjZNAQhJwgJ6QuNzOkRKw+ajt8pv5v80XaxBgZhFnISPbF3YtLFFA9OA/HBxYIWT8fv7l57K4kTCFhSuWfowN1/PBBx8se5FsFcudzH6AHNzblEOxyOL2BXQ1Oz/aJTnmoYcekjp0lBKOjXYtzX4++6yz5TSPPvaoGTx4cJN3gfU/du+xpnuP7iIrPAexXNy46ffdZ1+hz6UiAH75aCEAFBE8JM88/Yx4UN56+60mLWIG+v333wtZCudGCaAcrCkrmmOYh82GbSaA/swzzwgNbLT541yjRo4S5YO4M54Yar8b27g+WfyUraEA8Lux/eMuW7vuOikrS0XZ2o033GiOOPIIs/2225suXb0ucErtymdKNVFeiJnzfMFKxzvAXGgbVvIxUBY5XglnHPFMrDfffR9NAg7Q3XPRLAkA6Fgc2myFk/H3J598Ii5VSqYATawXOql16dxFOK8hQxGGuLxcuT6fie8++9yzcizHUYZEclBtXW2DMbIwEofEasQVrBYeGcy4rwFFXJtYQPYGwDAOwJKscIhBqA+mLIsYPpYowM1Cq5seQ1ig/3r9BUygDCUBC1c019KcAL6DcKRP3z5ibbMtXLRQYtBY4UpOoucG1EjwYjwbDdxIFB3GM/vH2ZJZHnkfyJUwBPtBDgNbGbJAIcADwr2rvBg3cuHcyIhERLjyOS/KALJC5igg/BZZ+YmMMp8+sYqGUojpInNlgOMYDbFwPzCvITe6i6EMcM+4mVWe3Ctj6N2nt4ydKgfAjfEwzzZRjJwPIqKCApEjsqdbGWNdtnSZyDQasUy2VE40TiyDPAoLi2QfAd4oxDIoRVw3LmKZAeuLJwNima223CqqhwQlF0UDJRX+fa0G4V64RocOxUJ7TPkbTIRFHQpNZUWVycvLNfX13vObkdmwdKS2xutSmJMbW+Ft1svtDm53EnCA3u6mLD0HTLyPRYps3UULF0nbUKxBrBHN5AWM+D/xU2q1qXO23YoADXFw3MJkSv8671dZ7DTRSO8cy1GAsGcvAQet36UlJUDLgo9lirKhG4DEYg3gUqvMD6VNgBx1y1wPcCHmrwxkkccA1JQeAWTsq6AOMOGBIIYKgOL2J+OZDbDi/IxJKUZF6ckICWsZ+/fr20+UCwCH+Opvv/4m5WWR98F9C0j37CX7cyy5CKvLV0sCFqQ81PejzOi9Uu8szHBhIxY3igtAi6yZJ45RClVTb0woM2TCdRRZheXcKFPMG+GFDQZsYCqqKgJFYOGChWKRZ2ZkCuiirA0eMljCBdwzMgLMeC4Yj94roJ6dlS1VDnhy2FepXFEg2FBIlGKVc1MSxlyh5HBe9geQ2ZBjl65dTTaELD71a1V1jVm2dKkoFKGQR/3KPsLBHw6bUEaGqa5qnPoV4IXsqK6+Ljr1a9++Ms9DhwwVSx+ymGghD1zvKD9URsBjwHNCDgnhJ7aKykrTuVMXUZTgYCBU0a17F1NZUW3y8nNkn/o6L/TAPlnZnjIiWwSJU3quDG5UrSkBB+itKe32eK2GRu5ad8CiGjBbhY0s4GQvQ32JpYPFyeIIeBMvJHY9YIMBcp6qyqrAQudvFj6OZxHGmgegtXGGfWGuh6KA8sBvde0CxOxPLFKbckQex4LeqWMnGRs/XBNA47ho19OmHnoMmcgs0ozRvpaOiZriyDFxL7hhI++FRZ0SJc4dxE5ra0xFuTeeaPfBMezLNRg/19XxUDOuTUt03EUFRd65jZHzMX7G896775mnn3rafDb9M5kDwKKqosoUFBUIoKO0SAlVfr78EJZAAWJcJGzVVntABThzLIAPoPEd42ceGQuAyLkix63zonNtN1vhO1uegD/KBRvnKllV0qA5S57fnAULPTcn21T7jVmkOUtFhVAjqDxCGVlyX17TFa8OvGzValEWIIZh/ho0ZzF+c5aIBi46z4QiUOQay/fgGefaKFCUwOENsilhc3PzzKrVq0U+eFLo1gaLXofiQlNTTSOjTKtlq+giJiPTk151VY2z0tvjmtqCY3aA3oLCXSdOHQPQWS2xoNWVSBYy8UCxcEIhsXaxSoYNGyaZ5SNHjRTLme8dvWUKnpAYVpomLWrmNFYdCVp0XiORTZqF5OUF4IsljIUP6AFEzB0Z8n+94K8C1Cggdq5EkBQplmR9wImeKp5yTS5rcL6wp/xV19aYoqJCg1FPlMQOsfCZnxwAUQ1aKa/Ene/9I3BkRzzjkhfSCElSojMmcs/JERC/8MILzdXXXC3Z7nioGB/KCGPCM4NXB2ufXA3yMzRJEw+XWuZ1td5gM7NCJoxHxTLYEx2b23/dk4AD9HVvTlv1juxyNaxviD/E+qmrk8x1YqW4I4mbk7ylII41rAxZrTrg39PFfLBXhQvXOWx88L8D6uo9UcAB2LXtKEAPqFOPTgIhligKGqECJT0B4AF9CZv4XATMvQdAnucgVUpbEMu34vt05quqqhFUA/zAYN0A+Lq6+qD0TgCc8eN/99uigogZGSETEqu3oSube9D7bfYj42etI3Ni6XglUEg8hZdeB9nyzuAlIGxBQiiVIX369hLQrq6u8ZSrrJDIuba23mRlZURlZWz2WN0J2rUEHKC36+lr+8GrNfPss88KjzeuVtzdADmuWoCdOlzKjQAIFn/HgtXC82ZZnMif2DnbLz//IoQ4cNErwYnGZqVZSG6uWOfqPiY8Qcb9TjvvJMeTec0WcI5bt2GDN88Ecw0o6rWTvWNyMxSMpeQrwwdkeA/qaXmaZapr6sW1romQXFuBWxP5RPHIpmRszUiCj/VemRigqqQuAvr1xNqjcBkneDPIRsdDvfrUJ6eKe58NMK+oqJRr875ISCM7RzL6qdHv0tWjxSWOLl4wQJ1yvto1nxMcjtt9HZaAA/R1eHJTcmtxuNzff+99qRMm65sFkYWVZCpiw/vuu68wg0nmcGaGNKRgcVXO65SM0Z2koQSsOWMu2LDGyaIGoDUcQlKaTcMrwGk8Bj9yHkhgpJEOAG6XYqnLXQFPE9kC8FPmwBSAYSSo4tkhKY4kxsVLl5jp02eYlSWlQqtKwhzArk2CuB+9F1zYJBLyQzIbxD39+vYx4XC9yc/zwNUDzvrAWrdLMpN9xFQ2qtxMfWKqeEi0QqCgoNCUlq4SZUryGKqqJO+Ad4dKEMrd+q3nteoNYuoSP681ObleXoHbnARUAg7Q3bPQpAR0QWpsJ2pssb5x5arrFtdhn959JA6I5S6NMkJGks4auNldlm7LPH22EhYy4voGHMiilnKnnByx0PmtSY1YtYAKYIhLGOY6WO5I1AKoATo2dU1rnbRa4+zDs6LAlSrrlmviWYC97oMPPpDWtYC5JE9WVpjMzCxT51+Xe1DiFgCTHztZTeu+UVY22GADM2D9/mbPPfcww7fcShLRpCSxpka8C0pbnCpyF00AnTtnrtlvv/3kfWGrqq42xR06SiY9ipa2WmUsjB9lmP07dS42FeVVJr/AL/N0gN4y7047P6sD9HY+ga0xfJuCUhOjyJimZSYZ7VjcWEiB27CsTNp1QhLDQhloj7a/k38235vZGrffLq4RJL35owWAAScy2K+/7npJSFywcIG4cyl9AywAEQAPEMeSJTGLjHJcv4A/FnqDrQXmSy1i+xnjM88UAMw9nH766eaBBx6Q/2mipWSqh4iLZxgKzBrbGsTMNXbu/w5RmpeVaTp2KJZWqjAUUjZGSaTWiUtsnpCFn4hHFj9bIvkBeo/8xgKH2Y/58IiMGHvj42cu6PxGFzu5LkoKlrlThtvFe9nag3SA3toST7PrBZYXi0vEuhLZp1ldkNRqw5gGAxlALnXYGSQleT/UDUM3SjtNzdTVhXUNuqeZINrxcMQaDoVksZcktDDJYl5J4LQXpkks9osvv5COX5SH4Wqn7A3Q0hi6xs8BTahK7733XqnvbsD21gKArmLnHoQ21S8pk+clZKQm/4ADDjA0fFE3tVrQdWSMGWC5aUCPzH4PpjpM2996U5jvlVfi6t5h+x0kzwCyGOnqFnFqFFrORxgisuwy2iNkUyPL9yFjXpz2oiSI4mXAwxAL0PGSMB877bSD7Fpb4yXFQTwTSTrTjh9jN/QUSMABegqEmNaniCMGLuMPe+QVuvgpAGOdYDEBEEUdioSMBLCm4cecuXPEosPK0zIhAIEuUnCZAxJR6VRbEBjSei5aanBWNjsWpFqE33z9jfCMw1BGoiK1zihYuNTVxY4yRhwdQGMeAQ9IUEbtNsqzQrOsOG0LzxsAyRhw3+u1SeCjtS5ucgVd7kMs9TqSzZq20CNFboM7qgBJdeVlZSY3J1famkLMg8IDrS4883D8cy3kagP4iuUrTOcundecvpH3TBUrm1ERtjvc6PQeICmuKUBH/szRrrvsKkq0sOy52HlLvUnt/rwO0Nv9FMa4gRiAjlszKNmRel5KedZY6yRD8T8sEgACa492nSxyxGEBCHWPohDgTiSm3mintBYGhXV9OtcCKD8T23Zdq7VOEtydd90pnb2YK7j0cblreRrghtVLvJZkMuaZdrZXXnXlmkqEiHh8yuVrJdDZbmzAk2eLDneX/O0SSRIj3g/YwtbHswagZ2RkNmmhxwJ0ytYyQxne+XzOBOSjjHN01uN5hjxG+5arp2ott3uUd40xSwKo/25JGCQ3V2r78XB57MSNvxQaxiI8Ql8Eytn69u0th9RU15rsnEYS43Qs7n1L+SObzid0gJ7Os9MKY4ts0cgipdY2ixwWE1b6Iw8/4nVN+/VXs3zFchkZNbMsclh8ZLWfesqpsgDjplVLS2J9Ta9ZrXCX6+4lFMjtZh58Jn8B0GAOS1eVigVK7Bw3Lwobn7F4pVSqrExAngxwlLX1+q/XeoBuMQYGGeY+yMNRT5XERx991CALHAVEssGljrxpQI/k87dDP1jotbU1JjtzTWwetzsb8uI5BtiJr0MKs+222wYeLAC2Y6eOCT9YYuXn5kojIXIUyqQUsHHURRGDA4D3jHm65JJLRMHweAJC0QG9pZWwhO/aHdBaEnCA3lqSbgfXsUt2GC7gDmUlndEgFyFeLotdbq4sdFgfShFKxzM42gEKzRBmX00iage3366HSFIcc4K35fMZn0sZIZnUgB8EP5SjMTdY4cybMPX5SWaaFEeiFkmOWOtBrXkrgIMm9Knlq3FnyiG1Tz1jUvc/ComEhwQHm46hxwJ0GrXkZGWLXFASeHZRboQStrzMazoTrjcbD9pY6G9xlbNP8FzHkZyG0uzxsHv5DYyJd4lQwg8/zI5poXOsMjEC5IS0SODD9R6UDEYtsG/Xj7QbfBIScICehNDa1SFxuNy5H4+0wiMgYZGgOQi807htf/jhB1nwSJLCatLSJ1y4bLvvtrvEXSlTswE8kUzgdiXTNBysLux4UK6//npzy623SEMTMtfxpEA1Spc4XNeS4V7m8YcTW+/apavZdNNNhX+fDas9YHprhRi6Arg+LyiWADY0wtddf11AwoK7mrEB7lIiWU/DkqZj6Mr4plNmW+hemXzYVPlNXkjsRGlQDxWKA9fBA4XljpxOOukkCUtgneMJAfxFrVAWuijGNmErIazxWe401HHmmWea++67v0lAR3nGwwIRjYQFamukSQ5Z/8OHb2XycedHsOC56pE0fEFbaUgO0FtJ0G11mVh15CyKyqzF4kebz/fff988+OCD5rnnnhMQx71o1ykL41t2tgDDkCFDxHofNGgjU15eESTCiZVX4HWUanKLlbQX6/jf+fc0IsnJyRYKURK8nnhiqljZLP6SkJWbK7Fhsd4zMuR/kuSVk+P1466rl8YqF198sZl8wuRAodPa8wZJjS0Qj7XJW9RDBLBDEkOpFjXnKB/wn69YuUL4zgE4lBFquLOym24hqq1wFcgjf4c9Evi1niKt2EBeqswKsNfVSaIhLngS1DTzXgHdzj/Rk6rC0qCHQdiYp556ykyYcGyTT7BULvglfLxzeA4Yz0477SRJcuuv378BoGt1wO/8tfjd3r4D9HSZ+iZcd2qxSAkRdM5+i8lg0VUeaivBSLmvpaUpVkQIukivj3JQz+snFQG+P/74o8T1APHPPvssiKuqhYNlRPtPzgVIYPFh1UEcQ19y/q9uQU9BwGpZI1xdMyNL0T0ESZdJaCfj8OWFy1mbjdTVhYWpj8QpYs6UXBFz1TIw7ox5Z675Dk+Ll+uQbXbcfgfz9NNP+3FZj543MrciacnEcNmrVR4Au/8e3PfP+6T+nOcPEGPTqgkUFKG0zcz0LPbKyiDhT8vvOI7MeO5/ww03lGeV3/QVIJtdSHRqa+U5njt3rpTFffvtt+KZQplQL5SW9Un/97pasdLJQ8Bdfs8990gbXt5DbdWrXq6oDV58WXBu5gFFmX7q8xfMl/tDWdFwCPfG+6SJjCjWKDTSRtbvY49iAZMf3gI7XBbJSZD03LkD250EHKCn25RFLIBN0U82YOOSpg21stCpVcKtYWGwsLN4sIiwYFCLzKJUsqrUfPzxJ+b7H2ZLs46SlStFGnk+B3tNdbXpRinPkiViCbGocK7amhqzwYYbmmuvvdYvKSpsAN41NV7XrdzcLFPn93K2ebQrKrwFusDv9+wAPcGH0AJ0jqytIx4eMpdffpW426VlqE8jym9ADxCUaoWCApl/NIGOHYtNXV2teeyRR83YsWM9LvOcbI/D3K8DT3Bka+8ebwyejmPl5RK755lHMXn2uWcDoGM8gC/xbFqpAsgCjJUVksDG3zzbPP+U3sGBQPyd3ySV8eyqda4xeN4NvZ7mfcBEh3JD+AGA12x3lB8NOfGbFrRj9x4rBDEwIcKAqGV3yFpDT4EsoZW1Kki4R65/6KGHmrfffjuwvBk/uQ5cD6UL78mixYskls//tXe93otWlSjlMtwDqiQ3qGBp9kS6E7QHCThAT6dZsjpW6QsbNLgIG1mwBHB9i1uHbrcvpY4WCw1rm8UJi4MFXK01JQoRasx6rJws6VZlN7TgvEqTiTXAd1xz9apVJjtnTdOVgQMHmmOPPVYWTZjhlDazsNCL6wHs2dleF6vqaq8vNguvdsWqrwubzEyvg5TbEpCABejgLn/+/PNcyQifNXOmyc3LE+tVO3pJQlZWlgAmoMA8orSF6+vMLrvsbF579dWgrIqkukia1wRGljygC1d5jSgUkOGQ9KXPk7i9w/XCeaBgrGEDQgfaUIYsdI7DVS/tR7My12r1qpa98M5bBDx8BixpD8s2a+Ys89JLLwmhy7fffRtcW7uiDdxwoPnxpx/NPuP2kXbBWP3wNOgWNCCyrHK+a+CSDxvJWL/tttsCDxdzpgmLmqPSrWs38Y7hIUB5US8b+6G8wAlBvTyya1D1UFDg2Bib9fC2v4MdoLfxnEVyXkdq9Br/tPsz89IC0CzQJEER9ybWCIEI8W+sbRZAao41/iYAXlcrd0vGs8RUszJNbW2dALqdLKRJQVrPbLvZtZSnbPXqQHIjtt5aLCoYvQYP3kiAHOWjqKjArFhRIq5PBXZb3BB9CfulA/TEnkIL0GELA5yuuOIqKRlkqygvNx2KiwUQma9VpaWmo+9mxzIvKCwUAKkoLzNPPPG42XfcPgHQaPlbSl3uMWLvuN2l21teroFS+Mgjj5TyOZ6bktISYbXjeRW3d63XuYxnlAQxksXIPAfIKS/r0bOHyEA9WzZZTVMllOzPM2vnigDwkL+Q3f7555/Ld6tWr5I6eOL6uN/xGmyzzTbmkUceEXc+76nSxgrzXZRwWDDZYWOmTZtmDjnkEI+mNzc36IcApzvKCgo618IrgTxQzgF0wiZ8Jllv9F6jBdQJfSk/vygmcWTgJ/bgub3TXQIO0Nt4hiJLxeyXXRbknGzpdMUGQQWL33vvvWf+9a9/CXjPnz9f3Odo87jlWMCVQpMFggVRa2rVHa/lPxBz0O2porLKs/7F5Zrj1Z77ZjQLKN/xt1rx2s0Kq0Qsh9paU11VZfr262cOOuggYYnbfPPNTVGRZ+1gnXvtOXMEwAF8FuVsvxWkA/QEH0IL0On5Pe/X30TuM2fO9CzxsjKTKe1Cs2XeUL4AdMIuxI35jEI4ctddzEsvvWgqyspNccfiBkCYik5jMe/KBxyeacAa9/ejjzxqTjvtNLG6+R+ELjxjgDfPsSikoZBY4DRYITmNzml9+nodyRTM5Vn1rfBoWd+8dwAjP3bLVI7nO0ly8xvOoCyTkf7uu+8G9eDsp+54fo8ZM0Ysbdz7vHeR54yUhVLdLlq0yFDyyfWGDRtmRo4cKYoB4wewqTTB24ZiAbjzf34g2AHkmV/ugfEhC8IrP78LCAAAIABJREFUmsiYitavMefQ7ZBWEnCA3sbTERkH18WHBZVFlwYoWApYArjP6Tj1ySefyOKMFg9gA+S8yJoFS6kSGxa6Arx2n1IebEk2qqXXdMjk5uUHLj/AG3Bmy/C52VEQNC6vVgT7Ue6DAqCuUeKz7EuMkQWOWmiSfrr6PZ0BdhlXjlceB9NVDkxXzkJP7CmMSIp79LHHxXVLzJX8hs5dupgVy5eLJS5uZNzrWLS+FagtVR984H7zhz8cbHJItvRzMChXC2rao/D7JzbQRva25luVVvb84fsfzMSJE82nn34qz5t6iLSqgv+hGALgtCAl3IPVyjPJ8y2JbH7zFG1Oo+ViOpLGcgNQKvB4yXuU42XO07NAE+t49+hRTndBxkBsm1pyja3zrmJp437nHKp8K7hGZr+rJw6l5euvvzbDRwwPlBEJTfmxcM34xwKH2GnZ8mXyXtPREG5+xswcI4NHH31UOOht13tK5sudpN1IwAF6Gk2VDe40gSDbFnceLnVeYDRywJKFS3qO19bK37zQ6k7HisFiEKvZb5GpsTgyZO1kqYKiQnG5V1XXGBLgQn7dra0EIB7Owzn1Wgrk/I0VoUCu8T/Ndmdho9EHsd3Ro0ebrl1hlquTDldsnKegwKPFdFsCErAAfdWq1eakP50sSVzqkkbRQwHURDFNZmRepa65tNTsvvvu5tFHHpbSwuIOHfz58Bq6iLs92yNbCVzGCQwv5q7WfKMY4hFCQSXBC0DE6gToGbc+ezzvnTt3Fk/EqaeeajYdtmmDdq1cE/DT7PC1yscae8ZCPIdV8nxrhjptfrl/oWz1t5KVJaJgo0i88uorkm2uyjFKdfdu3eUcyBVOBjbkR2jDToaTLyLYEzXTH0+c1L7n5ohSpWWH/L161Wrxyl111VVCGIQsYGxU9z8gv/HGG0spHM2R4JlvFS9LzMl2O7SmBBygt6a0m7qW8qj7MTdiiVgAW2yxRXCUuszVpc7Lj5uOeBqLOH9rwgwLiVKwsmiqGxAXHlY+i0GONE/JlH7Syqhl1x3zP5sMg4GoNc75WeAAc8al8UcWZ82oZh/+j5XDQjd58mSzyy67BHHGDr5L3gF6gg+hBeg//fSzGbP3WCk7VC9NaUmJKe7oNVxRnnYUPL4HJAAerL3Jx08y+fm5pmxVmSksKpRBACo2kCU4svh2j8h8X7xosWR649Gxu/Pps8ZvPD10QTvwwAMlPIDSoeCtQGxfXFuwarw9qmUeBVjFpe2/g5FAD0AS7jr//PPlHRKPWE11UMoWNmHTp3cfec4vuuiiRpUh26UflJiFvXdLvQPkMjBm5RHgXWReHrj/Abm+EAXV1MgPbn4UHzxzfzzhj8LfTwOYrt26xjcfbq91RgIO0Nt4KhuLoZMlS2x8yy23lJdXSoqyIRDxFjL6jG+33XbSLIWXHvDUxdAGYlyoWBxKJMK5iD1K4g5ZwPVhk5WdIxa9WtZSGhMOi+tWPQFqZWhds504ZyfUKcGG3ewCQMfbgOVA4tx5550npT6QdjqXe9MPoE1KYjP5MV/Zudnm7rvvNef/9QKRr1qMmsnNHGm+A8BOchwhkgEDBoi1N2zTTbyLt7CHxK6LBhRV8eR+uL9XX33V0ATllzm/BKx26mXieaLeGrKcwYMHexSqUNZ6NG+xx95UQp6dNOZXmHDKSPDHOtYMdoD2lVdeMRMmTAi6E7K/yhxgxXqGLhmudm3ownmxxIXtriC/gfWsCYhaXcAx8+bNE3KnE0880fTt11fuk3eXKgWaulx++eWisPF+ahWK5B3UVJvnn3teMv1VMYuWeMu+La64tfHa+nu8vAP0Np71xmLovOS8wMRGWcAARRKE+AEMhw4dKrFEzWS2rRRdGHShEQ5pf/H7+eefRRmQUp+8XGF3K/Y7WRE7p95cMqArKiSBCgBggRH+av+zxNhDIXGJKo2lXf8ubsMcL34vLS8pRveZZXr07Cn0mVDK5uZwrZzYi3Ibz1FbXl6fD1vx47PIvb7OnHnmWea++x8QGSsbnM6FJB5mZzcoV8NyB2iw0IsKaUMaByg2QwD2860Z54Aern2U1lmzZklCF2RGeJpI/CJzG2Y4lBAUVsrR8FRhOfNeRCouTQ1PiWFU0YxMkAvamtr5Ar63TBVcDT0ooROJqJdddpkQy2h8n33tPvMoH9So77b7bmt5PbT1qt4L4w/eX7+NMZ403PsknpIkuOuuu8r9L12yVOR07rnnCqc7c67eMt5RlAkU5//85z+SXNegl4J/X6qAu6S5ZjzYaXqoA/S2nhjLSrBdcQxLY5myCPl16B5hS26DBSBykbIbNgh1pA/oLF4k1FE3zkIEIOTl5ZvSVatl8WRhUG+Aumd5+VlAUCRYMPgeaxBXuioM6j1QL4A0bampkZg8Cw4/Wk5D3Lx3nz5ilbWWhdjWU9yc6weAGPGcMH8LFy8y++473nz22XSpPddQjCpZzBdzpF4dxoGFR/LU3nvvZaqrKJXyEuJacuMeBMRzc4O66G9nfSvPG2A17cVpUpqmyXqEj0g6gyQHchi7EYqWcTaVwZ7QvTRV2hURBrOVkxnTZ5hjjjlGykVxdWsGvvLN09gF4hkUpyFDhzQAdfJjsNL1PVVvF6CuoQQU6uOOO06AGZrXK6+80my//faeHPNyzZLFS6RUj1CFeuQkD4CqhvIyc8bpZ5gbb7qxYbw+wq3vytoSelLaxc4O0Nt6mqwFRUtZ7EQktWrEZedbyvo98U6AMpKsQm7JcjUqLSWLDW01cWEC0itLS0x+foGprasPGlQADOrax7rBdYelgIUg7HIlJQLQWFTPPPOMlEqRZEW2rbor1f2oFr2U2dBQIzc3KEN64YUXzC477+Rc7jGePxtENDNa5JuVaabPmGHGjh1nVqwsCRQmTqfzh/w9Tv0CUcBQ0gi3UDnRuXNHAZSWJvbhGuI9yM4KQI3nli5+xMRfevkl07tXb7Ng4QKRBCQqJIJime+w4w4B4Y1a2lJymQCnvHqrVMyNWeqMUys5gpI3/yANE3Cs0tCyL2AN0GrpG78B947FXkwbmRNKuPTSSyXOrYpWwObmnx9XPBsyAtDZDyXm5ZdeFiY53nuIY/7xj39IuATFh5yH//33f/IuE6qANla55rkW7/qMGTOE7lbzY8QLYK03KeMaaOs11F0/kIAD9DZ+GBollol30YqDPIIXVxb6nGwz4ZgJ0kxFOK9rqqWpR5eu3QSocbHjkiWpqlPnzpLcg2sPgOjQocgjgTHGrF5d4deV50riHtY24A75BtnKunBpXF5aeK5aJYCumfGwcO26y86tYiG28RQ37/KRlrnP5AboPPPvf5ljjplgQhmeJa6NO5hbPivJiSYqsg8hnCuvvEy4AHJ8Fr+WttBtnnNKwVAM//znP0tmPmNF0SBJs0NRBylFO+OMM8zAjQZKprfNq9AAyK2+BQkL2I6Xayy+iZPYvebZTXMCli9bbkaNGiVcEAAoz772NGA/3gM8In/5y1/EEyF9FXwuCcBbs9AVWHUtAOB5d1DGKP9EaQbEiaeT5c47pNwQJMjdcccdMnrtnKelbShMeDmQm/Rh90vh9LquG2LCT07aH+AAvY2nKBLQZTjWgsOf2tFJM2B5Ee1s3Ki3YFFOKp0nizxNKgBh2KeoU6aMrLrGy4BmwYeEZMOBA6U0CO3fS7ajBAeu7Qq5VKHGXg2JOuWyKLP40ODitddek1pdPkMIonFdQIUFDdKToZtuKk1gBm64vjf0Fnb5tvEUp+zyGkdXT851N1xvpkw5z+TkeuVVykNgNyjhf3hHyIUA4MnShvQH5YzzZWVltIr8tVkJrXgBbUI/gSeovk6s2ilTpohFS7MRASjfNd1AgBFu8FjPjnaX07h7ZNw4CHPZ3PUWBbPtLRP5+x3rAGvkTMczwBowhZqW90is86rKoH3tkE2GCBCP3298cF/SaIZseivTnsoWJfjhM/tQxjflvCnSXY53CPCGuIn7wNNBCRv171Q5aGgLlzueDvJusNI5pw3eNrin7OF0J0oLCThAT4dpiGZlJ2KBRACiEsFobA1XGy/01KlTBaR58RXQyVVToCbmTVY9GbTEWFeuXGWKizsY2MhY+LVTGsdUV3sUnEoSY4tx+fISSXaiuQXlPVgwAD7UlCT5YHUccMB4RywT77PnPx9BYpzIv9qc/X9/NnfeeZcJm5C4fUmIIvxh9/TmEhp33mqrrcw777wjliONc1orhk4iF2OjxwCATcIXwMgzgQXL+HBf82xqmRnKn3Z90+6A2l/AdolrHLoxUUYCuIYANHFQ6+0jkzqVGVEojDsUBd3U9Np2Rjo5KR98+IF4GNhfx2vH1inXJPOdRFbc6dHKA21AFz23Piyyovb+q6+/EqWnf//+0jxm0MaDgjHRnx3OeSkfraqUcSihEIrzyFEjPb3Zpwl2rvZ4X7z2t58D9HSYsybA27YgFKDV9RgtYSq4HcuSwUXIyw7nNQCrFj84UVtXJ5o8ALHjjjsKfSRJOELFCemLv2Gha10wndN0q6mpM/p3ZaXXyEVK0YSQxsuO59oADa5CFjv2Ly2F6a6oVazDdJji5owhWqY7gHD85MnmueefF3csc4PCBAkRc+A1wcmUhZ2YKr8B0+uuuzYYSktnuHMhde8+9+xzEm8m9wISJCxOAJpngmxx6suD5kM+oUuQ3BnNLe4rNUpj3Jh8eWeILeOVou8BVR4ksqFk8kzyWzsS2s2PGBcyRBGhCRGeKjgfoJwFlHv16iWXRNZY6ZRi4nJXDgaO12RElBTGgMICPazStapyENlqVcFeO7IRgyd+Do98l85dzCWXXCJ89126dhH5wjS3//77m7nz5grBDeEzytfguUc5x1UPrW4QP/cVxKjeweY8qO7YNpeAA/Q2n4LmDcB2w3Im5Z9mMVHGKX4/9uhjkoQEuAoA1NaIi5D4NslxB+x/gLnmmmvMoEEbicWupWcZccQY7TvQvueaiNPU3ZEm4EpnYs+/xGxzcoJkMG3Og+UGQK4oWSnuXeZWk8eEBtUvM5SOfZmZ0j0MZU1BMFMbh8QeQtN7+AqpZmCzs5KyoEgQhqFUEcAE2LSPOUBHkiZJcJCgAE7KdyCERpkZDVzFyr+uVRuaQKYNiJRUCWClUdH06dPNhx9+KCAOdStjYR8FXT3O5lRQYiXleVfWOgBdvQcowBtttJGELlCCsZovvvhiUZZhZWQulMCHvwFZ8gZwx8MiRyMjZcizy00VYPmtdeLIBE8XCg/97nGn48LH06JkUpSGHn300VIfb5NLMR8A/VNPP7V2B704cm+a+1i441tfAg7QW1/mqb+i9XKy+PNSs+jpAjH7h9lindHgAS0f6whXI5Y6bsHJx0+WWmAyoNm0haRNCBL3oJXFTJE9xoEO0GNLtkHykl+nDDjR1OO1/75mMjMyxdIFqJQuVCoLKivFsuT/zC2AQ3UDHh5NvGouuYgmjJHs1qlzJ7kZbR0KXSrWKzXbKBcLFy0UcMOLgNcA4hSqJ3C7izLqN0Ths9baA3hYrMKa5id12d+xL98D2jRPQXmAC56mJzzfkpBJU5r6Oul5oCCuig/jUqCODFWpp0P7yyupkrrnkS3y7tu3r1j/eg/cD4oL51Y6XmVNpM0wSalY+6p8a/kn59USPdtqp26d5DZ+VNEmqfCCCy8Ikt1uveVWg+ud95rzcO/si7L0xhtviBIVyDeCIS/2E+j2aC8ScIDeXmaqsXFGJgn5+6mWz0t89913mzPOPEO+oV6Wl51FBw7qQw85VNzscGPjklP6yWgldHGJyornByGCWGZ6XCf+ne5kh2OsREesMiw9FmsFKX4DMEr5CxDhiWE7+KCDxVKzlYNGO/0lKGoFc86nPddx+/JcwUg3f8F8OaPGmHFX05L0uInHNehXTgwZEMKStYlWUEB4HqUED9ex7wEgEezf//63KKrE57GCNfbNPprAJtY+3dc0CcS6Pw0j8S9l1vNyQzxiJC1Ti7TibRIfr1VwkRxfuqpUauo5L5u61zUzHQX6uGOPk3g6yoaONzKcpveo3hSsdAiB+M3Y1ltvPalBh0SGjSRUclNQltQjw9ghofryyy8lrKYtmCM9PglOt9s9jSXgAD2NJyeeodklL0IH6neKEsupoEBe+j333FNif1gtLGxKBwppBxZU9x7dpf6VRUgXzMhSnXjGEuyTSNZ6vOV5CQ1g3dnZjnPaSXHEf8luxhoFRHHt0qhDGP7q60Rx07kGbGh8Ap8AAAE5kFrTzZaU7x3iedEMb9jezjnnHClLw0VMLBf3MGPm97XXXiu87QqgdjhBx6PxYyxbAWc/PLBo4SLplf7kk09K+2Dul3gxG54nzRtABjQzklKxvLygYZE++4AesXyVk+1qZx8NGWloivMriGtnN23pqm52aYhUUy3zwEbiKV4BscD9OdHOcMgAOlutYZcD9F2wYtzqSWA8V199tbnwogtFYWC85CScfMrJBk8I5+F54H3nM0RQS5ctlX0pe8OLoHwVrcLX3+wHy50gGQk4QE9Gaml0jN1RibglCwCgjBZO8g8lLt9//72U1UA+oQsaBBX0We7Zq6dYP1q3HNDENvce4wV1B+hNS1rDKVZ7Uw7AmiVu+sK0F6SdJos4bmytQVaLFPrPIUOGSC301ltvLZav3d0rYZd7tHkNrWnq8svPv0jC1ldffSVgTjwZqxTrHMDHaieervFurZ+3KUpRDrCOVTlFkSFX4OGHH5Y8gMWLFwexcE3o5PlVIOZYaWGalyfJayQL8oMywf7q4sebgZJBeSVENyTO4VlQjnSlVZaqkNWrA2sbRYDkNFWO1BOgTG0oGVo/z5xwTnXnA+woHoQ+UHigYeY+lUAKN3xj9eG0l2XOP/n0E1FEcNtTuUI4hbHCMYCCjiy4T8bBmAhFeKWKGaI0BFnuLo7e3FUu7Y53gJ52U5L4gOzmERr3Jm6OVUaJi3JMs8CyDd9quPwfUFeGN7XMg17YWiPrADfxCUnlEZa1Jq5Uv6EJYET9MyCHO1cyrP1ER6xjvC9kY2OpKWgDFF71gte3Pqn8hQiOBDEsM0ICEtREk8n90ccfCZBruRzKJNt1114nVinX14Q3/i/x3YyQJMUxLlUqIW6BrIhYO+CncWksXzZVFkLGoyfmfkn6GzlypLQSBbgB9GhKKkoCrnJ97nXKAFbi4bNnz5YMeNzVuLOp35c4fm6uADTgCLCTv6DhK22pquNDgRYqZROWkjPGD9CzoeTsM24fCYf17tO7AUOcemLsXAHlnKcvOvkwKAZ4Pujqdt5fzpNzXn/d9ZLVDpDjNeD6yPPxxx83Y8eOXauhTdLPQCqfb3eulErAAXpKxdk2JwPQpde1nzT04+wfpRQItx4Wgr2Q8DfJUSxClOSwaSIV2juLiNYAx8X17BJsWnbSLQtdm4SohXXlFVeav17wVwE2pXnF4mPuATSSG9Xai2b1JRxDj0h4BBCkyU9Ojri/Tz75ZAF1JbbRBC4sZax24uaAt3Qu85P7AEmlNNYYL8/z66+/LkonXOaava9ucJ51lBh+qAGnxhuKYrwRKCz8SPtgwk++AqJZ60xWg25tVhc0bWZjZ56rexq3NlnmDz30kJSecQ2UJRL9kD9/a6wei1mazNCUiCRBv0ERIAzhC65wLHzY8a6+6mqPirlzp2CuNMwSmeDK/eNJoAwNTwVypwkMTVqQwYsvviikPQA6ShTudo5hHcArgtJkKwst0uu+Zd8Gd/YYEnCA3s4fEbXIWbB5ebE6brrpJsmIlTaovgWElQ5nNgsSTR6k/7UFxiwidgze/q5JEdkuWGfNp/xpWovLPSMUMKjRG5vqBBKxsFJxM48bN04sMrXkWcQjmcHUo5NwHbJlnSu4AtokpOEt+PSzTwNSEwShpC277767WNkAoGZ021YzYImCCegCVFihWMSEDyitBJz5TsmJAHEy/HfYYQeJDTfgYA+FAvc2Y2R86mrWybGpaKNNmL4L2pMAxQBgx+NAYxsUk0WLF0mow+7fzruHGxw2NxRn/sbCp5yMMjPc+1jvuNzVU8K9kQ+AV0EbKTWmaPGus1Hqd/rpp8t9Y+mfMPkEqSQgIY53m3FyLvXYQA+LJa+eFO7H0b6m/FVNixM6QE+LaWh8EJqcZrvCbQ3eZp1i0QHMoZnEKtc4Ku63fn37eZnFxx0ni6qybtnWSJqL4nc5PBt07UWYGDq11QD4b/N/E/cq83rnnXdKzTLPhZ1f0RzhRXKOq3XN80VSHsl2ZJxjFeJapnoCsMMSJm6PcgkDISCDF4n7ACzVo4SCgWWP5fvUU08FPb5RCLRbHHXf5IMA5Hgf7JbATd5bCpRMFCJtQ4slTJIZQM6PUsuiPOAxwKuAooErn3dXy9Vw40MOQx06oS/kQwIdvyktox8CCgtkMeI1s7jX+du2rMkhwBInAQ5vCIoDdfBY7lA74x2wS+545++5954Gcnf0r815I9L3WAfo6Ts3wcjsenAWQyENyc3xvvcZs3iBsb5pbKGxPiwcMm554a+44gpxibKQYsmxICZVZ94O5LUuDdG21mxwx+2ORQa5DFYgllqvnr2khItSJuEiSLAzWVNyU6sepREQwdr7+KOPJZudEA7PJHFs3MhYoDxjJGbdfvvtZtw+4+TU1FOTmKbeA44hTs2zibuYz7ilO3XsJOCPq5qEPlzSuOxpqRoQstAmtKxMQLQlAV1DUIA3VjYtU3G9a7a6eiKwisnch9WNUjGt9ed75oHEOzaoWOmTPnfuXLOyZKV4IJgr5IjCjVxViVcue5vTns8oF1jpNE9SRYI5Jz8Bec+ZO0dkiEeAtYByNnIQbA+c8tIn0rluXXqv1tV7cYDeDmZWtWnAnBdU+yar2xNwv/uuuyWDmJd2xcoVUi5D8hELDdo8iybav704JBxDbQeyWteG2JhbXN3CtNfEPU1SHJY5LmF1FadqsdaYvSqAgDsAhfI4bdo0AXMtWdMSLuYBTxHWu1K8Mh71NFFCSQ35XXfdJdY51iogBHCuWLFC6FYnTJggtdfrr7++KKA8r1jESnykCm1LArq2TuUauK5plqI9z/GCac0646bmfo8992jQXMkGUfWwvPLyKxLTJh4OOOOGpwoAsMdlDsDjFtf3Mygzs3giVpWukkS39z94X8rzSNDr26evyAd3Psl4WmZHC1WeEdYD1godh3v/17XVwhgH6Gk+p7bb1K4fZVHFOmHxpnQFliisF15mFgR165HtTNLMhgM3lFIn7eaUcPw0zeW0Tg/PKi/S5iKi2GVmSqnSzbfcbLp26WoeeeQRYV4TmtIEKXtjyU9BgOujPMAnfuNNN0qWN2DOBjCReY1lvu+++5p/3vfPwHXMc6y0w8TcKa969tlnBew1nqzJm1jjxIi32GKLoMyK/ew+4ii5Cnyxxt6c7+U9oY68rk4S7/BGqAdMud85P54EugxCYWu3KxYnmtVrHcBl3LjYcZGjGElmf1aW0MliSauHxQZ1zqOKvSpWjz/2uHRFJOuemD2KPOVs5CPgnSNZj43ngbER38cYaBbHRHOE6Y5tcQk4QG9xEafmArZWLWxcZAobY6a9MM1MnDhRLHNceCyomghEBiwxu6FDhwbsUXwXMG65OtTUTE4LnyWStU/Lu5hLrLojjjhCYtR8xu0NOAA2DSzZZMfoPyPQuWJNck3cvRdccIH59TeP7pRsaqmMyM4WauFxY8eJ5U3tNyVzKJ+4qH/77Tcp06LUjrg/7maNk6OAbrP1NtJCde+99xYlQXnX2QflhWdcKU3tuvVkby3e45Q7nwoCzV5XuljN0gecUZzJHFclQD0ktiJNKR6eMsAZtjjkCACj1AD2KOb8D2taZSrKmWWda7MlPAXkFRAKYF44B3NP+KVzpzWd9/gOuR919FFyy67bWrwz3/72c4DeDubMdrXbVvrUJ6aKK53YIxo5rjc2FkA0drKF9x67d8CtzXnEXViQv9ai0w7E8LsdYqM0vGEj7H+0zsRCJJtcGeCi9hJPQoK2hwg3L4BKQ5Lvvv8uICpSIMHSBMTJ8iZZj/+jPHbu0tm8/NLLEiMm3i/VGFWVAjpYlT179JROgOR4YEUKe5rPeKj11zbPu95GqzCe+YQ+KCO0n1UvA7+1TSrvFArMpEmTvOYy2vTGp2UWEp3srAZAunDBQsknIEyCOxwQRg5Y7FQEHHrYoYFr3M510XkFlAFqeOHFSi8tCcrUlMMf+SNr1gNCH7SoVS9H0tTOSTxD7pDWk4AD9NaTdVJXsluksoioJo41BvUjXaXQ5sUiI9ktK0vqU/kOy81uaqHlQbjdUpUBndRNuYPilkCs0IjdmYvFHks4sBJT4HZXMBHwzMuTPA2y1gFkEi55vrDKldwFC/Mv5/9F6Eg7dupoli1dJgRHZK/Dtc74ABl1z5Poxvfjx48Xd3WwRbQUtjuRaVvS1qjQUGub92znnXcWQNeaduVZZzyUCsKtL/kLWV57YbsqQRvWAMQALWWjWOlkqhNi4P3FS4HLHNc7QB2td7q63ZXdkfAHOTK41JXIh/efhEHmS2vh8dI98MADZvMtNg/aqLo1IO7XsN3s6AA9zadKFzIWB2kC0aFIrB0WTjpMiQutpsbrpBQKyWc6McEYJdnwdJPymbzU6glKVpzLPc1nf025EgPVWGw0IMN67lDcIUikSmWdsXb+mjVrlngBlF1Q3MTVVRK/x0O095i9xbrESmeDWhhSEzLvtW2q1oyjfAJclFmOGDEiqDXX5xilBPDjb7tmvYGC0xrPr3+NDz/4UHoiaJY9SglhAA1vAJaHH3F4wzalEUqJPSc6XyhMtDiFSAfwxf1OQhvKAR42FCDu32bRs5U4XPFPP/2MVAIwNgmpVVaYHt17SBUEctb/E+o44IADPH77/NygG2PavwRugHFLwAF63KJquR2VMMIuRWuQoewvDLg7oaGkdObNr4PrAAAgAElEQVSbmd8EXZ20YxPuTWJqZOKSmCSlS9meG95tTgJxSyCCLEhirtnZoihSS62Maljm5GxgrW8wYAPzzDPPSHY6GyWUWPLUXysfgjYiAQxJ1uQ5hRiGTYF8rY5oKagjj/u+G9kRzwdlZoQacInzvhHSUo8DoE4N/YRjJwRVJPFavyjX8N5zbixqZIOlTjgCshisb2rabXpnPTdKQV5evljjcLxj7WvGPGuFzW3P2kCJ41NPP2kqysmvyDM11TRzcutDc5+PdDreAXobz4YuljaAqzaujSuIebOooLnDkkWzFeJvZLeS6c7CSrYx9abUuFIHK3zZfjOGNr5Fd/n2JgEL0NWi5pnDNUz7TgAcIhuABKDHqiQpjAYwlJydffbZUlcOOGl9PI1PqDEHqOgKxr5kc2s/cgV0D909foXgc1vKz7fQv/7qa8lyX7J0SUD1yr1jDVNyxv3gNVMFOl4PCdY2RDGU50Gfq7S2XGfYpsMkgRB3Od41u+e8ZqrX1hCG80rmmANAnHlh01AcjHFwA7AuvPDCC6Z///4mHws9DA9/WwrXXTvVEnCAnmqJJng+uxaUz8HC5lsmqo3TNhIiCdyXLJpo82jd2piDLGeSkSj1wdKPFXtNcJhu99+TBCxA15jw7bfdbk47/TQBBgUxwB5rcuiQocIYpxSwsMYF3fv8rGvlmyc5CxpSwgMaQljLOk8jQNf3c84vc8yoUaMEfLUslOx+TUCDwQ4XeQN+9DhCAtqABeCedPwkecpUWUIBOvGPJ4qnA9e5XYqoYbO62no/r6ZGFCWNpaNMoSzZCYgYBGTWn3Lqn0xtDYl6Ds3XtdfaAXqazKjW6arbXeOWLIy4+ajbxQWn9eUsKlLDW1Mt3dOIVUIhqUlxqUyMalMRxWrDmgYu2TaVT0tcPMJCx31L7PW1114LGOFIxgIwABrc65DD4B2a9+s8aTxCLgdgJ5SpFeVCGgMbGmQ0uJC11a/UzPv5Hw0s8jSx0NWDxntIDJ0sfe4LoORHqVdRqLU/OzKJrCFvbJqULAew3WSTTYTdrT5cLxS6mknPu4/3TbrmWXF5dcOXl9E1Ls+89OIrEnvXEIcmxmmdP3OCUkLDm2w/FOcs9JZ4gdrunA7Q2072wZWxVMTT6GclA+aayMJi99Zbb0n8S1iy8vNlsQTIsXqoO7766qulxtSOs2nSTRrcXvOG4AC9efJL5ugImQNUJG4B7JRHaacwyiQpN8OVC+gAbiifWlvO/iiduNYp6cItTXa3ZsAztKBmW14Aa7BpAujkt+j94FIniY8YOooISg3vIwoLMiGHgEx4zQPQcrVYU6AkUciSODhAjLLEew44w4cPCONC1yS5QHYZIVNd5TFI8gOgw96nyXWcR8sKUfY5Bwx9O+28g8Fdn+Vn5AdjdApyrOlK6+8doKfB9NjxNrsHMkP77tvvBMxnfTtLGjkII9SKFfJi89JSh07iTEA2Y/XPtpWENLjN5IbgAD05uTXnKEvmWKGwwvGcAQbkayj/OBYkjVJmzpop/yMRE5BTchNAjs/qZtde4pSzBaGmxoA7TQBdSViIWZOJjqcCkATUtbpEgDsrS7jc777nbpF8oAjEKB1UOXAdyF/onqf91SkF1EQ5Svv4Tvs4aCguXL8mDl5XGxYvCqCujJEoI3j1tMMb46Ru/drrrpZxqjEha0Uo1FCpas4z5I5tEwk4QG8TsTe8qM3cZBOCLJi/QMpRXnzpRXHBoblrbIxFhUX2Tyf/SU5ml/gsXbLUdOveba2OTWlwqwkPwV5woh28VlZ05E7O4khY5kFCmjGSyQ1fPF4irbsGLLBMeRb5jJeIsjU2gENd0YAPzy+dwIiZR5LdSG02zVWizVGaALoCJ2NFkQYsZ8yYIfeq8lBA79Wrl/SiH7XbqLiJm5Qch+tQwUKnNmVzBNhRkFCUOnfuLFY63dTU3c9+JLZlZXt17xXlVeJFQeZ4C4LWsf5YNQSCa5/yws0231QUK32HgnfJvTOJvzNpcoQD9DSYCJvxSq11OlPhGlOOdtzt1PcuXbZU4pGwbmlWq3Bp20l0mZmy0LYmPWZLiTEWoMe6bqo5zWNdb5343rLQv/76a3G3//zLz+IhEqsuHPban+bmShgIK1C7+AEoAAdATZIW5VwAhcZ/5QShtduDriW3NAJ0iUmLa7taEvquufYaqSrRFqokCaLI8Dcc9pT2wdgXD8WqnRSLFwCXPfX+ajFzbXW90wb1jjvvMITTtGOiNyFwUdSZ7JxMU1lRLcoXFQkoA2S4k2SnPPnaWOaaa64xxx8/yWT4HoQGoO4Avd2+xg7Q02DqNI6oPcp5uahNZXHgpSRuyYLBAkryDIvKeeedJy86CUZtudn1tprYJzFHn39aF28h4fATcWySDLEG/QUEZUaoKn3aT7sxBoBhk+eQ4c8PgMKGbLBkWOikXM8Y+Y2MdDycj7/Zoik70WqHtVqgwZj9RTRV3czacv7kVmhA4i/s+hkwwgIlNk4iG0Ct3f3I36BUC4+RghrPLp81kYsSLzq/4aZXcLK9KXqu9qBwqcLN80kvdBrgoDBTvkeoQVup8jckO3Cxn3HmGYGHLJJmNbJ5i3ou8AKQOAhJDa52EuT4jezxyCFLEhBHjxkdVVmor+OZN6auLiyehJdeeklybWxGP+YNcN98883NW2+9afLy1hDXqOLCfLnWym39ViZ3fQfoycktZUepFq9ggpbO4khvYyx0mLgg76DufPGSxebMM84UFyaLiFg96bBFMGIpSMhC7gM7wKu80gHTWdiINQcQALoKkFggc+bMkWYen332mZQK/fTTT2bevHnSHIMFiQVV24Rq8hUyIcegd+/eZoMNNpBkLTjOIS+hUc16660XcFmr8mFbJqpwsIBzTm2AEyliFna2dYW0xwZ0tRiRD88h4ETZFHOkXcGU9lVjyDqvkJpgxe+yyy4SD8ajhNs4GqDLMxJeo0ikw2Pc2BhshRslhoqSyy6/TCxflEqeXaWDBUAHbjhQSHhO+tNJQv9qKzLIMdKbJqVv/rv80IMPmeMmHidDwQvAuVVx4FjK4/AA8BmA11py4ueZWSEpR8vMzDCvvPKq0OlqPJ6QHddhzlAO8KBce+01ZsKEY6TUzmaPVKVXFet0nhs3toYScIDexk9ENL7nBx94UOJgGpvTUjRKTlgoiY+niwZtjx8QUJ5tXQzWaqBhWeR8xwZww5X94YcfSi0z5CXaVlKtPhZ/Yb7L8pitAHNAl03/r/syBt2fPtFsWFLEIQF2WLlGjhwpYN+9e3dZ4CTe6DfVQLY2yx4WFIsy+8n1tPlGGz87Kbu8lUipcuPcWIjEz1997VXhGFc3OyAmnPF+hy9+Mxd4R/r16ycW5rbbbSsxc/ZbK0ZrDzzd3bu+bFC8hZExM8P8OPtH6UWu1MsactD3FI9an959JPmMTohk+aPY8n6giGp7W1UUeF6RH//n2YdeFxlra1nkp6xvgDjd7ri+5xXJEnIYAfRM9uM9Ccn/9th9L3G/UwaHh4/zoFgzJ4xjt91Gmccee1Q49NVLIAqdI6RK2avV2idygN7aEo9yPa05x52Oix1X+4zPZwTdk1hkcZFpOQrAYmv1bX4LUeKdAd+0T2epCxJjJbno888/FxCnJzb0oAsXLpQFisWGzV7kbBpLTfRRi4gFjkWKWGFGKMMr68nKksVL9+F8fNbz8D378QO44x4G4GHQwm2vrToje3ATHrBzE1ql21dLT641d9rZTJWWuXPmmtGjRxuIYgAbu285+yBHZAX48BuPCB29Djr4IOm5rWDeKAscJ0lzQFePhQ10zDtJZeeff768h9wf7yixdEr5eCZLV5UKKx7yo/McPwCn1t8jGzxVmsyKFwp3Pj+43TkfyijPNF4nPAMCyNVV5oD9DzCPPPKIyNfm9dd6dLXWp73wkuQ/YI0zR5yTsWl9ekFBvrn77ruk9FDd+pGMla3RAKelH/Hf0/kdoKfJbBM/Y9EkNk5fZRZLAAUgxH0MtSPWpU0BGS9fdEvfIoudXXPLYs4CT6tGgJ17wFVOXsAbb7xh3nzzTbFEoK4Nm7C4FmVxysz03IK1NfI/wgwAu1rj0poSS5okJUpscEv6cVt1u+t30hWLmh4s6lBG0MtbM4RVJiyQuE6x1CHmIZELgC/uWCxeEEBM3MZWnD+w5uNgAmtp2Tf3/La7Xbwt/nOHJfrpJ5+affbZR5RMte6QhShQNZ7FqmxkfD7rrLPMxZdcLKDFXGmbXsHtaCVR7UB+yIR701g/zwQyQgaEI8hqJ9RAoirPivYiF8V15QrpQtelSxehb4W2mR9CP1DhEkbCyiesBNMepDx4QrReHMVXGqn4XdP4v7rMp06dasbtM64BRa6yv9VUe54y3ilKXl9++WV5Z/RcjJe4elnZanPQQQeKErb+gPVFuVAvBGuLvF+RderNfeDc8S0qAQfoLSre+E6uwPzJx5+Itoyrk027JkHpyv95ubQNY7pQu9pWKp9ZODThjLESC4eOknavlOXgStcaWRYc3LQABnFCFjOsEYCcRUybYODStGt/8WRwHiwN+oHbRCbaYpb/cTzXYlMgj/ytjHtq4VN6tO2220oDnAMPOjCYQNsNH6nAxDfL6bmX/Rw1yOfIzDTPP/+8tOBlU8WK+VIFS1zuNdUSN6cp0K233irzpvOBEtQocUx6iiPqqGzFWTnUua9ffvlFQP3xJx6X4+hnToczNqxiTWqTfI/6OrHeVXFVr4UqtSiVPK8oAeTMaBIi+6Mk8D9VeHmGUTzpwZ6fXyCsb5WV1SYvP0di6GzQumKp0/Fu7LixQRY++ScaYqqsrDCdOnWUeTviyCNEOVCvloRX8jxvmdvajwQcoKfBXLFIYJli4ZAZjNtXeiYXFppTTjlFkuCUGxtQ197Udu/ltrqNoJbYj2szPiw0SDgIEfDDIodVoKU+mgmN+2/99deXNppbbbWVkJTgtiXmSEIV9y/Jcv7GcQAL1pEm+BB/nz9/vrjvsXSgIMV9Ceir9a/HA0BibfnWvbg1/QxitTRREnB1Dt54sNlpp51kwR6wwQA5hb2wSxIR4YE0dxnHfC4sl7vmZSi5EbHwk08+WSxGTYBDftqwRUGJcBBc5IM2HiSgoM+lZsq3d8ISW+lRhVqB/fvvvpeucby3KKZSqWLCwuLIprLSz9pPXao+/JAFz6CWk0ECA/DzHcoRzyyWOu+Khq2QJ0rvnXfeacaM2Vv2q6ysMvkFuUYy3b2ydFO2ukKOwUqH7Y9rAuisL7xDvAZVVZViLEDbO2DAAPFE8Gxr2+WYz4/bIa0k4AA9DaYDgH711VcNdaZo7Mq4BaCQ6Q6woS1HssjF29GppW+RBYBFhjjdu+++K4s7yThY0ZrQI7XIeXni2t5ss83Erb399tvLIsLipEl0NtGFlqrZ5TR6L9rYQy1sBXuIUKidhjGLBDtqelkwNX4eHB8Oe25hodKtFUsT1zx/8391WWKtX3jhhWbUqJGmoqLS5JONHKJPedhkZLZ3NG/Y1cwGdOR5++23mylTpojigjwAGZWjKkYkGtKUhBwE9pOkusyMNaVwaVJPnvQ7EFHBYXukFPjIAbnqqqvM008/7dV+++EI9QZpjF2rBDQrXr1HPP8Q8+DpUEpZTbQjxMF+GqPHtb+yZKXczqSJk8ytt97mJyiGBNTpc86mLVKrKqvF0wKbpM6hEgJxDak0CIUkJk+iXWERPPvVJjcvZ915xpOe/PZ3oAP0lp4za0HQBJsgQz2MhlwlrmOaL5AQoy4vXmTc1Nttt90axqdI/EhBDDIe8gt7EbOJMPT/dIKjacU///lPac8IGIhFW1cnCwbW9ogRIyTZj4Ufq1zqxTMzRElpatOactnH6sKldcwAjCoDWiKkXgIsG7rToRQRu8dqZ0zaXpLFs96vTWdRU1cxC5/WVXN9xktjHBKbdMGsrPAsdLKJ17Sy9BQHLUFKF4Ur1iNut/C1x/zX8/8qfQKIAUNoRA0zcsGK1E5jV155pVRk2HSu8TxTscbUXr7Xngn8BhTvvfdeSfhUK932bGg1AM+Ilmry/uMRwirXdqzE3anA4J2hyoA4PXFwTYZVQh88WTDCsUYESqi6yYVsxsue5zhKCXkXMA5QEMgdYQ7r6url+0GDBomXYePBnpeFzbVXbS9P4ZpxOkBvhTmzS8zUZedp0RXyMlFXeumll4prGmDBvQYvNGxOSpQStZQkBYBu3756ADSxjEUC13ZAXuMrICwSmo2OFUyMH4scALVLxnr27ClavwK5Jvco4Ilc/FKwmNMQTZmxDlJFyC4/42uNd0+fPl3KqQgBkKCHnD3SmRxTW1sXKCHqRtZSOMAL9ykLISQrMHmxFXcsMqtXlZmiDoVrDz1sRGmgEUl72ALXeEYoICwhvIB1fsONN0hil7IUkufgLfZhoSkFwAZuNFDqrVWZSZdkzdaSPe+05Hnk5khJGxnwAC1Jb9JtrrxcEjQBbe0ux7OnXiB95gB5PFg8YzC97bnXnnILM6bPkNDbhx99KOWXUpte6ZV8Mkdk29vPmia0qWcLTwLeg5NOOkkUCTLweaY9DwLAXyteQc415bxzzMoVpaZT5+LWEp+7Tgol4AA9hcJs7FRBn/OMUNARDTDn5SbLlQQXLFwSZ9g232xzSXjZbvvtJG7LC9/SgM51orm29Z5YFAQg/ezleXPniSKC9fv9D9/LdyTucA4Sy7BmSagaNmyYZIkTm7MtaPaPy5JLwmXLWBkHlntAAuNnJmOlAOxYPAC7cGFnZQelbhpXx4phEcYqpSEJv1n0iJceeOABpry8whQW5cv8cIxWJJDZzdZuStoiXMpqoaNsUT7lJV7lC1shLmFCEyRwoXTijRk+Yrjcrz7PzLPGnNuLh6I5S4D9DGsGPIoNOR3ErfGykbi5YMGCwDOkYSjxYJmw6d7NC0PRnhUymE2HbSpDKi0plWoLtocfeliAmzAWVj2hDj4PHDjQPPnkk2bYZsM8Rcvv3KihD/6HB4lwyV577WXeefedIDmPZxyFtryiQpS2LbbYQpQRcllQGjQW3xz5uGNbVwIO0FtY3rqoRfK1Y8HhprzyiiuFylXjWbjCYIODnUtjXkEd7/+zdx5gVpRnG/62sEsHAREBFTuKsaOC7bdGY68RVOxo7MFuNEIg9oKa39hb1BjUX8QWRRNLQAQNqFhRsSJKEUTpsP91v2ee4Tuz5czunl12l2+ui4vdPTNzZt6vPG993jpqL+krHLE4Iutfzz/nxzkxPzVWGRSUb45/006HhcrKXQoLzaUOoQYuPikhACzvgpWrpBtLCoqoYKscghSADqjKtRhTiXpAJUIPZEyMnU2WuC8WT3ER2fDFmbrfpRlWL7wGIrDhuXkPgTagTjISCgutJ9UYg3fIskyjjOEGT0KT8PIIjBkz2p2Ki13lgZ06dbKSK3oJXHLpJaa4KCas0IdAzg/P1PEyW/m3L3NmiTN/pNTxUMiROn4SNsntANgVhiKUQR913N3kkiBHrXnJEutf7nk6rg0dNtSSS5mjADvz9KabbrK+DgpDqdRMeSaK3bNuB5460BQI1kGGrwFSoGWmtJEDgxXP/TKkVpTrrXzRhidIL4EA6OllVaMztan5gC4X/KSJk8y19tHHH1nJFguXBY3VS42pWjDyxcrMLvcQec7LUt043+OTuLB5TJkyxSxUamAVJ+ccnhntHiA/5JBDDLhVL4sVkFX+Ut0wQVWAXgnlrM8P/sP3P1j5EBYTiYck7VFKJwVg0aLFBugcqmWXcsLfBOhsfnpnMvGJl263XW/XrKQ4C8i1iYo0pMHTZybHI/odICIMBCeCjWFpqVUqcOy7z77uscces5+T5CbMc+bqqlTyxDq1HIyoBwG/M5dEepSxdjPIKMIl5WxofilXxPeS+bz63APuBpJJWYuzf5xtpWhcj3IJWNP1zq+Z9xV1rHSMCDwAJIridcLtvthqz4sN0Em269Sxk3v00UdNMYdK1u+8Zy+Q5/2mRptquKhSCQRAr4fJ4bsjfRfdWWeeZS5NqzWN6kNxT48ZM8bIJ0zTr8d+4LF7P0FtymaAK47NHTAUk5pcsbwHFJdbbrWlSVP38clm2JzEe62NL+aPrmoMkoAeJ+wQ/8v8U/KdSm0AFUhssIiI8RPf/+STT+IyIR+ksU6wUnzlRbXsKtciNEJCHe8rxQq++Icffsj13m5bc2lyTzwujBebeSrvQz3MvVxfkdWX3Es65H1Q3sjwVx8Bkqj4maxpudqTjV1MkSuNurJ5TV9yPUdj/dyfw6xz5kyS9hgZyfuj+VMOuD3iHR+INT7cG8WKMSFRUR4vQJq4OyBs+R0Fkaco4t4X5Sxrls/+cutfrDxWRoJRx5qVniEVgg/isEMPs7XetVsXF3EzRecHQG/o8zQAej2MUDIRDqB+4Z8vmJuM+JqAg0WF+w0mNTbO2HXngbrKTOLHrqXG7G/oWUBUlqFoBcApX3rhhReMcx1wQwGhvA6XIS5ZOOZxxfpWu9/ohPfzAa5CF39l45BQaJLEMFzGvdnwIK7BCqcGHgBns4Oog4O4L5soVgjxcDZBQHrdddezcjRltmPNk5wI0QwJSIA4SUT8rE2QODLg1qvXpu7ee+8xFjDVF/sWeaNwOUcWuf+sUsgoPzzhxBOykrmOOuooy52wZMmIdtdcwlinvrUfZVk3eA9FXaz/yHNk8yXKKbCqiSTrWqT8SZmU9avubHo0WfcoD5TIkYzI3CU8R6Id8reEtosusj0jmaviN17By0YJG8x0PFPz5pRpZroQmicBYqiSEveHP/zBEvFMSY72GP0frPS6mDT5uWcA9PzIsfK7VFC2BviwWCgTMfanRQstDk3iUZ8d+hgokbWaxQbnbRIClgzC1O4F/Livn8REKRoJe3SNmjhxolmmYq/iGyETgTKSZB44qv3Wp7qnDxIqT6swHyDXK1RglRuBR1mZWeLUnJO9/umnn8aEM5bUtny5uSHZ/KwkKGoqAgscyhTJe6Wlzc1CUSkQ2fBkKDMGKDNscAAX12rjFQPd0qVL3E477Wgx9Z6b9IwT4WSRNSYwS44VIPLk/z1pYZTvpn9nISHGDs8RHo8ua3Yxz0TstZB1H7HDlQu15BrjRv553CI10dikIq9XzJ6XWLvJNqv+eQLl2bNmu7POOstao6JUq9QSzgoUsDW7rmmS9MfTDwMRDsD6xvOSyQ2hvDTTQ4GKDihh8RaSGEefBZLuMvtNZoDs/1ruOY18qBv04wdAr4fhYUH5rsi333rb2JlMyzbGpswK4X/q0QH6+ix5iuP7kYWFwkHSGEk4ABnPLjc0IEl9LDE7Fr2SxypTMqrKZPfLpbDuzPsQ9eXmfnxuXbyizHE2IyzDr776yjKscf2idODlUBmdktuUYGSuxojznWspvyL7mNpyABeXIok/xoNdXGgUmmxoUGaeeOKJ9n3kBPA3kc5AxYmFvnjxIiOagXxm5MiR9vyMGx4ZaxLTrNgUHXkn4o3Va6FZD9Ov6q+QVZ2wqEmChNqUzGuyqUW9y3w9//zz3ZVXXWnjIyXH5zq3UkS5fgMXeK2GWMqxv4fcc/c97txzz41bD7M+SdYk92a33XezRDzmopWHRsqw9UEoKnRz58y1fWefffZxH3z4gWteCpVvpheDCK0YUzyEnEN3RyhlF8zPMNHFXpgUyaq1evFwcY0kEAC9RmKr3kV+fTdXYv3Bfa2sWIEhC4mabTLI66vXuRL0RJAx/bvp7s9//rNZqTwf7maSb7C4KJVBY6ce2wAx4kuXNOLEvQpqxpWBq/pbEctwrd/MRUDOvQBCNjJAlUxhQBbgxIoGWERhKVe/voPnwt0uCl1RzfI/ygiWByECQGfpkmWWqS5AF5nGt998Z65lMn4V5lCi3wrGreVu0eKFVs5FdvCVV15pCXgQfrB5inCmotmiVrP1Nc6VzljPTZ7kLCebnVInMrNRrHDxkjTFPKVZUN8d+9ptfX5zxkXv1ChCDtVbyivtbF8xfvWVV92AAQNMkdXBmEB+dM4558Td32IXf2KMGSMSHonHswjwUKG4sybVZ4HxphUuvd+POPIwN++nX1ybtq2MWjaTGxPS31faZKjiiwOg18OoyErjfxYeGdKwaxnndWRBAmD8TE06jGssxvraEH+c/aNZoWo2AZiTnEcmrGqPO6zWwbq+kXzD/wCWOlFlWecxumcLtqJmMj5DGWdjPWDxY+XiJcASB8SJ37/22muxlQygEqbQgZsQi5hENXIQ+Jw4uup9reWpxQIL3Mknn2wgLZY64ocAupJ/AHTV30755DNHzBiOANzuyEO19pkaXjLfM2PKBgjv+fCbh5tcGFtlNwOU8nD4Wcj1MPVyf0Ui7q0LeB/ekaxoKgOQnbWgjfrL77/f/jaPqZP2FReN86pGLpNb0LU7Qy535ErJGfzsxMFRNhVOknev/Wrt7cuysuRLmmX2E0ICzplSDE/Ep59+5lq3bhMnrGreMvbkkey8085mpW/cc8MVL2Bu+kz/9eB+r9245vvqAOj5lmgF99NiFLDfPPxmd+GFF8b1zUYCEbUFJWHltr/eZnepD2IOlalh0Q4cONAYpQAdAF1sVPxOnSyW+ba9t7Vn+/abb1237t2qnYXPhgQwWNOVgox1Z7W7LVrY7wA5AEJpHHStuHuNaYukoqh7GrJab731jB6T2CGNXSCwwSJXXS5eBjYl7o1lSQyY62hCceppp9o7ZBi1ClxRcWEW3SWlPKXNIaVZblY3PN1cGzfIKSoyDwGAXgi7WtSqEhmSQYylxEECYbkNr4LQQj1Mwaq/IuE+FTkJssPiI/ERudIJDwpY6phnzJzhrr7qanP9ktUeX1NYYMBhZYFRtvtKf7/G/AAJPgh51I4/7nj3yCOPZEoEiX//8ouDmZG1s97662W1VfX3HzMcogZKjN0dd97pWjTPNMxmG7AAACAASURBVJKRZ4t1hoKPax4F7uKLLnZXXjXMLVqYWReZtUOFCZZ61AmmMcu4CT17APR6GMwkoLMRDh48OO7lLUDnUX73u98Z3WZ9lT/JlffS6JfMGlOcGFc72eCAFa52LPOdd9l5hZIhYIpTXysRZATSbCRyxcagLquhqNB9+cWXFrf/+9//bslocUna8mUx9WivXr0so56e0mSW81yicOXb2YA6rd7J/e6039m9ZI0Y33vUiAJF4cCDDjTQyVidZQbobFBWd2uKVOYzfp/83gfuoIMOsmdSVvcKBazAulWR7U9zDUITeALIj8Bdj6ch7jGdSJbyLah6mIJVfkUyGUttNJEB9eY0DZLlBrAzN+QVAVT22nsve08ak6zWYbXsxiwhgapWw+tXhCBjhaKu/POVRu7DIdIf5uVzzz1ntep+j4MKE1/LnHv99dddv3793fTp38fJn9Yxrmy5jS/3wBO24QYbmnue+3IEd3uthrROLw6AXqfizdw8K+s7inWRcMahuLNqu7Hwrrn2mrg3cX0wjc2aOcvi5jSB4HkgEFmt/WpW8kWPZ1qInnHmGfa8P8/72bVu09p+9jnqk/Xyimf75To+4YascerECTHA3gZoyDLgOgCb2lo2kr333tutvfbaOeu7ASfi5JPemWSbksrJAHd+JpFu9913z9Dpqt7eyocySXGyqOM2lGXOHXvsceYxwOLGMo/d6YUFxqaFK56QBGQfhCgAPZ6ZxiUbb7xxXK6ULCeqKAxRD9Ox3FeUA/RozvKelCr27t3bvDUkAyJT5kfHDh1Nidmx747GpbBpr03j1qkogShvDeX9VoZM8/adHuOgeeyKMyRIKFonnXRS3IlNpFTsK4MGDVqRFJdgMFTWvfJKjj/+BPfoo/8w9zqJnhzii7C9a1nGo4Y7nyz6Dh3au8WL8b5kniMcDUsCAdDrazy80iuIIbDQlVxlWi+kDgsXmiseN6+BvZfxXVePyQInUxwrFCYqq4lfusQ2bsCVOBsuZwAQkMaNqk3BStD8Z/TeUc8rtzfvyqbDRk8WOJY4LnzKzqzjVES7ihWMJU4uAQmCuPq1iXEOwKysceUY4AHhewBcNqO+ffu6r7/+OmZ5E886z092PFa+lftEz26Z7rREXQ47XqYsJ6LVt3j6yCdHWZkh3O+yhjJjVuQWLMwGOcsmpt59zhyj9UR2eBNUTmTKXZTl3uDizF48XaV3yAyPAxz4atspMFep5Sknn2JlUN3X6h7nDzSJXvF1teiqed9k+SogiyIMKyMWtXJE+DvKqsJmsPVJWfPLRf1+588+85w788yzrL6ddca4MYdZk3ibCHepbztKP8mfRp7TrMhY5kpKMy74cDQMCQRAr+txSBJ3lDlLymIDZNEYY1SUELdg4QJ30YUXWQw2y4Ks42d85uln3GGHHWaAiLVJz2Xc19SYkxFO7FRNIvya1nKPVQGg+9zqgCyWBc1RaBWbaV+aibd269bNymR4DsrA7Psi60TtJn2OavNseLXPyjeY9u00A3QAlXfQBgUZDA0oAHRc9kqS4/n83ub+z8uWZp4NRYtrZPXzzKppJ4bOBsfvADhd8lDIiGkqtk5uAkmQVAiIpU6lXXU8tDlvX1m9sllnKB/FRe6vt/3V5iseCNUpa86qbzecBLjmGVMlTDYWtrycQlrZJ5RlrGbKN1Uxw/qhkyFVFfRBR0lE+SIxFIZEo+QtyuZiV4kmrX9pA/zLz/Nt/9lnn32NlIk1w+9cp/aqzFfyaRh7vHZvvPGG23DDDUI9+sqeE5V8fwD0XANTjXpLP8Zlt02Qysiive/e+9xJJ59kGdNy3wIc/Hz22WebVZepkc6uy871qJV+7tUaW2Z9VBsMCKLd08UJtzfEEoA5Wj+WMuVzxJvVGtMY3yKXH6BmXoSIcEYkKioziykwy5yxtlHmhFXOxsFncl9jvZKxSxnfBhtsYCAdE2rYF+R+a+UBcB0uYtz0lFrxHarRJYkLlyJWBtnoKomr1AsSjbtK4iDYQREhfox7HZBXbB4ZUrOO1wXlh3pgZIoCQ04Ccu3erbslmKEYAOzQxDY4C70CURMmoXwNdjKYA3lvxk8hDFVpIGvogfGqZMoBM94UP2SkcY25AiLu89wjHM7w678xBABfFNdp074zLnYAnzFAwSIxbrNfbVq10GxvypDKUAoKdbMlkEYhJc1b9ihl0ZMg99sjf2vtklFIS0pglotCV4lmRKloncOw5l0CAdBziTRHcxAWQIWdwzwQFUgZPhUWuIcfetjoF1kUAgX18yb+RY0ogJOvsjVfMfDvyWbNJn3wwQdb5zS6OCmGjaUMoxRELFVZkz4pDcxVZJqzieNW594oBbgAsW4Vo8ONx2aENQsAQMNqzTyifuvm4qsGIYneCRABfOj0BrArsY7NSa5D3JTEAlVTHlv6yXngEXJwH9qtHnPMMaYA4UkhAQ7AYhOFJpPyNmrbGTcy9+llT0a9KFKx2DkIIUDMgsXOfavznrmmal18ztxhjkMrSgIccXOaesjToHI2xp1xRJmBo8Dvee+HSeJnXJWpYWsyUAkCINYaFR5Tp35hbIfMS9aNEuNQaqtMXosAHVKlT6d8bvPx1ddeNSPD2CsXLowVYtvfiovtO/hHrg17RoeO7bMqcfwYv4UBQpVDTUa6VtcEQM8lvsoA3f+7X8ubsMylWfs0jiOfHGmx6di6jTKwsQZpWYl7M5916L4l6MfU2JSxmOmspOYwPAMAjsV+5G+PzFIqVE+dabuYoYLFMgfUxdfO/X/44QezyMn0ho7VXHhRTG7bbbeNgbxrt64rpJ+UYdR6Mk3XLr/eFjc7ccTPP//crBYOuRFRmqihpwYXq8NcwrnGF0dLWZm577GuIbjBSgfUUH6QE5unan9Vk/3+5PctaWn8hPG2SSJTrsPtj/V+xRVX5EzwyzU16+tzxhcXL3kWKEzMG7XbVKtZvBDw5TOX4P4nnu43JZLHSoxl/F4fZZn1JaO6/h7fa8UaxYuG4vrBBx+6Fi1a2lpkngPEeJKOPPLIuMSswmeLAD3jZXPullv+4s79/blW2cK9UFr5mXVLuIq8Cb6XPIr111vfFNxOnTq6Vq1arpjHDbEks64HpoHdPwB6TQckAQRYu+aK9DqVxRtWosEIpCdYwCw+1VcrcYssVRLjFBPLR2JcrDlHMWcWppLcSEyjVI44mazP3tv2NkCG61yAmFn45YkkZKED9rgBibFR4vLSyy/ZBi/w23rrre2dAYUe6/aw+ypEIbe2km/swxSu9nIgEcUaaSdJ/2mxXsn7ATDLJa4SPIszxkTV3mTw8gEycfbl5lIn/0GdqbgX8UqAnXdQZjfKESVrd915l40lHP1sjpxDKAMubioH8jG2NZ2+1bkOYObZ4b8fMWKEyUv9uMWBj2yx0nl3Qgt4mQB+3tfKB6PxLBeWqs6DrMLn+oCOrFFWUZ4mTpxkDVaUVErse9jQYeYFqjITPQJ0cS5gpROTpzERoE0zIhEmUd8+7btp5sETmxyeLhoTlZaWrAi/VNB8JvU6XoXHNp+vHgC9JtL0NntxtKskSdmkcdvCBOMbwICFiKsZt5kOQIfs8uuuvc42xHwyigG2lnwXdX4SOPPsuNqoMVf2tuL4UD6K3SyZoMc7SBHhnsTLyJCH3504Klo9XNC4Z9ftsa4lS0FVSWMPvlPfbz2jW2VILWI5RKQkSeWoqmHyFRZ+Jh6Im18sWryb6msBVjLoIUuxUEKkqJQD9QQHNkBEkxpi/WQEcy1APnz4cNf/6P4G+Iwnddg63hj7hrnpYbzDI0BNL5siSXMXXHiBKTQNvoFL5DmhXBEliYx35gWAIvIhuWQpZ8NzAcgTciBPhLmhuSVvizxGjSGHoCbbQ11ck5VXgvdq0SLzGL311tuuuLiZrSuVvpIjcvPNw6tOXJPLvcBZGRrXYkzccMMNVp7IOmGM1VKVeSseBv4H9B984AHXr99RMVGNKhvica3A61YXsgn3XCGBAOg1mQ1e5zOs7LjNaXQvWa2K7fobFz/jtoUjG9e0LGUBOv2KKQ3hyFcNus/iJfc0/5MhS30ppWO42NDKsbJuvfVWc9lV1O6RjUPEKix2SrloJkPHMdzrAq5uXbtZ7ThsVGj48JtXpK0jK2QgmlQNh08+k2uIkqVgqiLwS+HYnJAxFgbKBh6I7bbfLrsEz7fUE4DOMwBqKFv33X+fyUoMemyEbK4APFa66vNh09thhx1MRrJouQYPBu54a1nZ0BPDPDcq1Lx0X3v4kYdNMWEDV+xWoRqAhgPlDWpYkunECKgM+EAPm2tGe5/7uTjen5EzXAcAOlzsK/oLlFk526P/eCRuPFTht3kx9CWLl9ma/vjjj63ShPmqls7sB4wzISeVoFr5akmJ69JlDTdq1FNuk003yQpdNQpFtRpD0JhODYBek9GKNjkBG8DBIlBTDvU/95O1VMKDBUlTBWqhyYKWZaiYNFbugOMG5C0hzl4vuSmglS9a7KZNm2ZxOFzlxEAhRaF8DOuWkrVkYp6vmMD/jmKCJTZu3Dj3zbffuMKoDSnlW1j+hx9+uFlxSgpUIpVk4RPTiII2mRmdanj80sDCwrhGF/ehGqsApMrMBnx4PlzosLzFXpUKAN2uj+rVeX845bkWq5vPUBLY3AB08iJIVIJ68/PPPrfsYTVs4VxVCBDmOKrfUalebaWfFPXsZsxQaAgx4KUg4VENPbDMyfxHrmz6gA3viwuX+QHpjE8HGzb8aoxqJfk5yJlckbff/q8Bus+GyBx86eUXjUtBfQnKfaMH6HwGrSsHYRVKSxlLhYhI7sRj98mUT2yNo5hhxa/Wvr078cQTjO7Y8mGiZw2el2qMb55PDYBeE4H6gF5UaJs32i2EKGuvs3bcF1sT3N/A+BkABUhphsJhdI7FNPpYlkloUTJaBXSh1X3cJClF5gudZaGTOAYPOhq4wImSKvpdQ6GaZDbTewDmZDxDrzpx0kTL+AassXyx7IkRo7Urh8D3ECSfP4ttzmsokaWIpHxplcpg9VPLDmEOQE4cHy53gJc6++KiYvuZDHxi+hqDmHwj+X1RKZ3CK0f99igDaw4xdOGGRIZ4I2g5Sghi0qRJZtngFWBs5TGAnnP3PXZvFC53zZ+f5v4UcwNQV0+YRjkKyI33k9tXBCV4r0jyxKrv0LFDLFUbp9LS9HkSKce/SZ5WAaCjRPqATtmadUArLrY5tvnmm7vxE8alAnS/GREKAIyNxx57rCm/KGzMbzxeVC7AfEi4UIr50qW0bW1tCgAKbaYLW3FcjhmAvf5nZAD0HDKPOxQl+jv7HabOOP0Ms2rpCka3L781qBnIyzP+W8WwsRyJRRKTlcudZBaA8eWXX3Y79NkhdgXnxe3ubQp+/BLlgYQ4gGjZ8mVGGkI5GYCjDUIWqiws4sdkMeNilxJAFuxWW25lGzfuPpLFjFqSLPJ6OuK61zJnpC4QyPTr388yzJUBbLkAEQUsP7dv394oXXGLU2Ljj6lAR+U3itPzXoQoiNOT+U2oQJSoVpu+bKkpDMiArlgCfZX9QPxBNzvc/fkqS6xTEXvJn6Z8lZRYjT8hI1UwSFFRgiG/qwEP51MmiLXuh3Dot67KAP/5kQlHnEjnJ5SmTZSsU4Fk39yvXqnwa73wXJJVUcmV8XV6v4TBoLnnVwigVFM6hssdUFbeCgmY0PGSeAubW66ktIULFlu/c8Ccuc3aoQTzxdEv2n7AnEZBJUSF0YIXasqUKREZVqGxJVK5gnK81tprxdwZVVYwNPAxrcfpk/evCoCeRqSJeCqbDtm8cJpPmjjJXLBortAxks0NCFfmVlT7QwAdC86IXoqKbAPE/Uu70F6b9cofqUzS6o27jDlzBxP/xbpk4fIcZKKT2IZ2TqY2mzgHgDd2zFjLXn7llVcMJEXcgguWuH+fvn3sXOSjTPq6BvWkFSCL/51J75iCMWbsGMu2F+ObdUCjZGrpUrMSu3btaolAxA6xpvmc5C3Lg4jOxb0MQDOubKQkvt14w42WwU4jC3qEqwsZeQmAt8q4iEFS6qWDHtNsjptvsXnjAfQoRKNcB94FBRYyHeSIYicCH4CF5D9kLgsehQnl0fgGSkuzcgcYL3lGxJpYEZ1wRiNOs1hX0jkRsYpCPH5mvz1RFLqQgpescGC/sPLKRKa4T9DCOciXeYoHiDwMiGUQDEo1iWzsS9tvv72tUWPzixoOVSkVe/ZM+Rp16bf97+02txUm4rnwdpHzg3eRBFfc7+3atnU//TTXxpVEPLwxGkP+9xWQct9fDcKulTSijfJrA6CnGDY/S5zT9TubGTXjxJiwzMhqppGFiFUAxDh+HX0PYIfltt9++1mfbe6hbGuY0qjvhPc7nyxxyYUFWGFZQm7zyN8fMUpHAJ3EuEyrxCsN0FiUADnueUCIOBp16ygAHPxPTTXJOZv9ajP7G1aukp9SiLbWpyQB3Xe7w0zHRqOaaf4HcAFhtQDlAXpt2ssUEjaqNm3bmDLmb65iyuO9ZH2iCNGUhM0V5YVcAawjvCycw8F44gV455134hgnbV9pEEOjmQYNUN7IJOl+lfR5ztnnmLcGpQVAx1Oh5jQAj8JIrI0/DfmTzZVMH/lmBlyUwyUTSgV+iuFqbcSP05BBPeGN45l5x5jzQC/hgb8plpAqRQdzTW2LuY7PaJ40ffp0s4zxAuLFQ+FmH1myhAz14piqFbmxB2GhZ6pTci8xrHRLSi2kN4NzX0z9yjovwvBI5Q3hKnqiHzvgaOtECB00ya7ffTfNlADWCi55OBkoB407DHolvLmfIpyRDwkEQE8hRd/trg2Hzfi9d9+zmPHHn3xsLGgsIuLolGKVK93wNFIWKBYhCUYcavNJXSmWj1qY5oVFzHP58V1YBoAuC5jvo+mGkrXYDKyk6oILMslkhQUG5hDEkPlO4hvJT1gBvCdJZWTJqyxJMVQxRNVX8hNWHs/L5ucnX/3w/Q9G9XrrX261TYkYPxSwlFZl+plnsvqxwHl3svKh3mVDRCaAtMoHuS/vB4ATP0eRw1rhPOQB2ANWhC46r97Z6nmxWMaOHWsyFlUuOQvPPvusPUtjAfQkjee8n+aZ3Ai/YKVjDQK8yhOQckO4Q6Q+WOaEQfBg4bWRS1ZjpzySZIgpWa5lC6Y+QT3BIZHcLsRAmMWmWEm5lkidktY760S8/6x5Jc5iET///PO2TxCew9MDkIsmOmNBN3MlJaWmBCgXBqIjwmaprHPjg8iUtQLoiyI+DSx0QFzrhFJPANuqelq0sHLNyy+/zC1blvHUMfdJguUalLRYWQuWeAqEyd8pAdBzyTIRf5ZLjc2LWma5mVgQcCgDdHENtXetr7XO+GGGxaXQgDlEUUqyEXSriquXc9vletbKPo8sAiWtsNjYQAAXwIyaUiWKAYBkurI5AFg8D5n3AJQlyixc4Pod1c/oTsle5r24r5/kxCZdId1nTZ8/x3XxM0TdpfxSQvqsQ1s64rERZj0zNiTG4Z4UlWWZKzMvBTIhhsiGCE8AoKuSHSoScDvioaBKgdayKAlyF/OdslT5Dtqmks2O1Y97FHmwOUJ6QxJRgy9X86xJAai1zo2qFhT/f/21193JJ5/spnw6xXVZo4tVe2CR0xMA8FGyJHNs4CkD3e133B73BmDeZ1noPhAmFFHDcVUh6NnqA9hzAHo55cL40TMtR6WkiNjI55ZQHwWUf3EYkJMwYcIEN2bMGANwFCaUTpRIZMpBuSD30T8AGGIZ5rL2EcCXhNVULU7jCpFMRvyC+Ytc8+albty4Ny1eLv5+PEqjR492PXqs7ZYsycTazz//PPfQQ3+LXfM8K3viMcceY/wDonNuLN6VOtqe6vW2AdBziNt36cYJO1GMHOsEi1pA9/Zbb7uttt6qwvg5IKeWnVM/n2puapKLtPgBAcDz1NNOzZ+73Xs3tcMESHgWNgtibRCu+KBEstspA09xACHPM/zm4eaeVi01blNYqNiI1YBD5XsWF0w0aajP2ay2rvJ4aCNFznDkY1ljQXMA4Cgsoi4FeBQjpgxL52B9QBijhDplyWOlKNtXvPBYTiQ3rtV9LUsSop+76nqtFeWC+e7MM860rGHzvjQi4g2FgPyqBBQp5i0Z7zSvwaJUUw+FNAAgxgFlh38oh5Rsstlr/tj8Uxte1b1HrIRKKI0xvL5BPQegA6Q6MlZu+YY0Wh8q3wQk6TWAxU1FCa508mn4mxLlVAKoenDmD7IVhTKlofAe/POfL5iFrsx3ngVl++KLL3YtWq5w5Veq6xM7L8xY6c1KojnpMmQzeB9HPT3K1goKLF0Z9913H+vuxr0nTXzHnXTSiXGlC7JgT2E+QP0bhyr9MasPJaw+N50G9l0B0HMMSOwmS8aDypxZWyxIDixXYujb77C9/S5FQBuhXIz8nQQ63LtYdUoew/LBJUliWV2Ve+gZ+B83MM8AyNDXmmcBmHCt40YnMxn3O6D0w4wf3NZbbW3u61122SUmnfBj5TyzuQC9zHZzzbZtU6dTPtlsRu5+gTsbJNYM8UZ6mhN/JMHtiy+/sCxec5MvW2bKFs/P+WyUbMxYlVjhIv3hRZAVbladx7W6Dh4Cfh8yZIgbeOpAd/tfbzeg0ybMZ+RbUFkQ8w/UQ8/72g6AX76IXBX3VfIjSuLVV11toRmUH7EBkhwneZniWrbc7bzTzpbXQHIgGf8kVGU6d5XE/QGUg8AYMC7JI8tSr2OASCoU5Z4lUmLt796zyI3O/CL+jTfuww8/tExxAPzLL780r5fmp0r/9O68t1VQROEc1hrNf6gWIAudahrKyG655VarQ0dWyk9AmSQGTvZ6qiNKivPj7ei9ADO5JXLxk1VPuSrzuWWr5m7J4qXuwQcfsMRalGYUNgwEfmeMY9pf37tSx+OV6n2b8EkB0FMMrm+ZY1UBfiwgrGxipNZhrLDQLEDctcQB5XLya7GxQkgowjXPwlR3JDYzMtzhQSchjmu1wdU2XlhRpzXeh+Q7FijPYNr9ksVmiZMZjkuZci42ZzZiwgMAk8A8zkouKizXYKOitpkpRFzzU7wKBG6iGKzfBY4NiX8kxF1zzTXG1Ka4H0k/ZGTznmyejKNcl9alzQg0Mu54xp1NVta8rHYBF4oDXo2jjznacg+wlEicUyUDYwp7mrUYjfIZav7i9XelFEw/iQ35Eo5QTgayGDZsmFUMqDSQuYWiS34JYIPM8XAoVIFiRd0+wA5AbbTRRtY8B/cu1QcokyanhFXe0ACdnBSsboAbwiFAGwCHuIn/mTe4qNWaVHkFAnG9I/NOh9YYcoEoBr4EWg1D/MQchxeAv+EatxLRqAYdEKVSBgu+mLK1FIf6pC9dEsXSiwrcT3PnmSIMec2EtybYmKGEvf76667Lmms4zs1U5yyz2Dn164wne8Zmm21m7JGbbLJJnB8Uj1kA9BQjUvNTAqDnkF2Wtey5SAFdaraJqWqywiJGTaZcz4CxLEhZ+ixaEqqINRFjBCDY7GglivXWsVPH2FWVz00foGXh4+rEbcqCo9zOrM527cylRlyZDYONSNzne++1t1mceB7YxAElNhTeK8tVWvM5WOdX8txsPliSgBJZ5vR0pl0kLmHc8DBgsRnyTrLaVU6o8h21u2XciLvLeuc8Ni/GFA8LngmUAzY6JR0CbHSpor0o5zIWTaW9pDwxKDF//OMfrURNyhHgRQkfskK+zDNoc8X1T1a8FCMrs4padVomfFGRoyqADGrmJRYq4I8nBLBHkeZvnMvYqA5e91FTnWQuirL2mXhc4x8K0/A/4078mn9Y04SdUHZZH/wDxLG6ATE8QMpOV8mWrG8BtvYJ432I4uw8N78z5/BgkHvAHoLCj/sacMRjxDl6P9YmSgMlpoTOuC+yEJiSCd9lzS4rCK6qWmEVJa15+Qt45fjHwTMyf8XnT9gITwQeB6p2vvzqS8vFQdFTEp0aFYnDQGEHcXI0lgZFdb5J5ekLAqDnEGQ5prVIwwQk0JxzAbrfPlXEDbhcWRhKnFGCHUlxTPAke1ptxjq2VL2bsPGiVOAitaSvn+eZFcXGQPyYTRZrCvYnslnX6bGOXe2TRaj0LS+Z+LV5wRzXioaX0wBz3heFBHY/PCIoUbgLif+yoQI89q5RfTWbKRsoAC5qWz5XXBQLCrckDWi4t6xxSnv69+8fZwlj1bNRk3OB9ZkXwqA6lFvqW0c5E1ighFewHLHU8YLg9WEuAeTqB2+lg/N+stvjESKPQYDny1XxaDHQiegIUJPs5Y5nrjJO/OO79A+wlGKgTn5xqIO4fUFBJuFsaaZUjGdkrPmnhD6eTxUKvmXN38RlwNjyT+tZtdj++/BdfK4Qm5QQngtrGqIe9hOYGlGwmUt6V4BUOQfWurZlC3f9dddbnJzzdF8S504+6WRTVpPhr0rHMwegU3JJaM7yQxYtMlc+rniRNfE9yA7PDK52FDVkireF/QWPpTL3RSXNs1iYq6H3MUi9CBrOiQHQ045FYuIDaNC3whpWlYXO7WWlo82SLY2rjMxnWQcsYDJIIRtBARBHdm3d7fGrRZ4FwE3JXHQBo7SFDYLvVz21SuZwx5MAJx5u1RWzCKvTOCWteOvjPLwqtrFH5B2AD5slbkRchhADYXmJZIdNF/Ch/Mq6TkVMcGRzE4ag7A9LhM0JshlIZ8iFQEbHH3e8McIxlpofnIsLnk0Y67yuciXqQ5b6Dr+kTcoTTVzYzFGWCHMoI1uNfbAmAQK/UkDgJ8s4DutEsWHkD0DH4LV0qXlWsAj9JEjLaYia3NN73hJRI4ZAhVL0HXynrpW72wd8PldISteoykXPp7i1vkeWt5QUgT7vjFeBpjX0Sdhmm20MvPlZCoCez68Q8XNEVAb69Vdfm0ePcB/Pxz81xQFsDzv8sHTWuQk9GknfFZ5gtzvk4EMsRKcwIEZMt+7dbF+TDMnQxyPFvmbKqJCu4wAAIABJREFUzrKl7oTjTzDFjj3FPAxRSZ5ftlifc3VV+K4A6ClHOWmps4AyzRHodpRZDRW53Pm7Nj028Lfeesu0ccXhuRZwIJEFYPWZpszaS/YYTvm8/mm+xa9n2X233d0rr75iVqeVD7XIEKIobob7mJgZLjMWssgv4kQokpUaSTwsyUlP+RWytdyHKNlR7H9kGkPpysaEe1VkMgA1VgcuUGK8WIOMHTITUQoyZ9PlWvIrUJKQp0CdJCZyEUQmZBnN9UiPW4Opk+oSUeayRnA9EzZCWaJsD2sdOagbmNzRAjwBgu+O1hqQJSfL2GLQy5fFHiR10FPjHT2sXO78ne+WtV9RLF4JfP61fghA+RK+wqHnkdWv35kr5MIA2uQCkB8ArzohAuaMEgB95UGVEqbcR+tJIQHOAxxR/sSoh7IISQ8WMQfeNZI7OY/QxIsvvpj5nlLoXJfn9gTlAHSegRDVIYceYootsrFugSefFHsSWU+sAUiGzr/g/Jjngecg/MI+qTFpLHtGqonfAE8KgJ5mUBKlWOoMRpwL6y4XoCuZiOuoQaa+EytNGa0sEErgVNamR8oXW5yfmCdyFDYakniUSQzAAeqwm+EW7rFuj3IJb7bBLl2hZNQXcUyaIarsHD9MkGQ8s2s81i7FT00mvjsw2vQU+1Q8M3abl7kYOPiMMAUVAgCQEoVQAHDD77b7blaWyHflQ1mrjWzydS1Koi8zZC7QIrREcuBnn3/m1ui8hsWh1TcAGSAjAa5AMwmukrfkL2VA4Q2tP7nBCZ1gnUt5EED77ysLG0VNn/vxe+OSKCy08WPssK4B644dO9o/fufvxPa5B59xrvVxiGhPeV5Z7ny3vAt6H77DVzIE4LGSU1gQl7BKaYLMir2CMjddK0Y+ODEge1L/gVRlkTkAnf2CMYK+F0UVJZiWuIwrB+2C2d94BpRhjBWaPgHmjDVhJ5SP1TuvXq4ctyl4qPK1hvJ1nwDoaSTp9YRmkchyPvSQQ81tnQvQZRXzPxYLlpqyrKEGNf72Xr2yN/g81Sj73bL4TjT3T6d86nr27GnxLhasLHMsCZ6F9p/+QXjBFm/z5rEHobFo2kmXJZumktGqqiZAboqNslll9WtPEKAQc4XXn4P6fWKh076bZhYNmzuZ8j037mmsX0b5GsXom0IM0W9ok6xRlysZpZc5T8MPn9xHCXECaLmcfbe2XzJIMh3xcaxuQFt5HyjHfuzcj6FjJeNhAnyZ76qH53eu43fGl7nNdYrFA8wad3kABLj+8/lKiCkmFZS3xmspjUdLxoM6LZY585JBQIPXg3Iw9hw8fAA3z8nPKBmUZLKPsDZT5+GkcLkzxldffbWNIeNBIiKegC222GIFX3uZs/VyxRVXuKuvudoSbPGg8Fx4avbZd59YDH5eS5rtN5yTXgIB0FPIyu+o5NfeHjfgOCvvygXoshJnzphpsS8Wnix0SphwS7GZiGwkTsLJAxeyFray0rHKCQ3QLcysxKIi2xCwMLDMWaR0wYpJWip4Bj7jaCwWZjnq3uSYl2UyeGXxyXKy5KuKxsAjG1EiFMmMEAbhdoQ4BmuN+DEHygAkHcSVAQ7LcI+ym5tClm8Wd3ek8AJuWHbWtKVtGzf5vckmF/IKAChkQuY/NLysHz++HVuoBQUGCChBrA/AFw+SrGQSEq2ZTgTogBu/638bOx+w/NhwRFxTbvl7nc6S8XIfvG3Nq4ol0eZYHjyrKqmkTazq+eUpkJcgmZHP3GV9IjPi43g7+F0VF5zPzyRlUpLJfVTNUSFPfgVz3/5URQydKgZYEuGn+P6H761KAcOE8JG8DVzPPCAEiQeSXCHlH7DnXX/99RaKUdkvln048i+BAOgpZOoDOgtRJUenDjzVOpNVCejeJgKZBPEk/pcrjrplSEjqsgxMz0/SF5moLDaSWMS9ziaI9k2inJqTyHr0OeljV14ks3yFBFIMQe1O8TZp3UgbZzm3X6K1YzwuEejImvQ3QM7BSif2TsIj5UyMrzLlUZbISD739+fa10vJaioux2QYxhSiwoKYMVFWPC1TSQqELQ73LEDkM61JkVW8lTGChpgmQpT6AWTW8Mg5q/OPex4UFZVjmtM4xQqXN372WUTo44+v5oaUC1MsIqVAzyZlIx7/hLfGV/CyJm0uZSLhkfN7EjBfIHrC+sWNLflgASNr4vUkdVLiV+1YdQ4L3WrcozwPWiSzd1Eeh2ud0ldA2joQwhlQ4OxnCJxo5mRKf1GRKTWQZpHNb8yM0f2ayvyv3eaU36sDoOeSZ2LBSpvFXYtGTKxUB5YvjT1UY8nf41KWokL36N8ftZaHLDo2JywPSGZYDNKm/c5u+QBMuZy5LxvAuHHjrKzlyZFPuo4dOhr4kNGOl0Bu4yzWtwTA5RJXk/w8OQcia0YbEh4Y5EgveDi4fTIVQId/NO7ZZNNNLEFS7vtUSUtNQKBYbgp1IDPYFaEYxlpX615eU0RLqrfGwmetQJ/LuoEytl37dhaLBWj4pyx1PzHOLOsIsP31VE6UGtdcYJt2DCq7T5I+NsEoJwWIr/G7FaqaBKMBMP9u+nfGvIfnB7ko65+mKVRQqIeE5GMyzUPSpUKGf3/k70aaxAG9MXzxlKWRMCtqacaBXBFaKrP3EeZA2cVYMM9V+3am0CbzhdKKOJxXtQQCoNdwhjApmaAstKoAXexwLDbqz1mcqsslHobFnMy2rosaZSWwEQ/H9XvZZZdZ3+pttt7G3XXXXW7LrbaMCW2oxxW4xy5LM2tqKKxGfJmvVBmAR73rVUdrDUvatLa2s9ded62VUTGebLqADeACEQcy77xG54wkViElqcLEyTJnig9lV8x/lCEASlzl8OEjR+LZqhTAzY7Ll0Yw2223XVxhgOtW7mtLaosAjHHzm/QoVGZhFPqO+1Z9ZfMzTR5LmnO8+8cln4kqkWTLXuYVQEjLYhJp6XRIFz/q4qnvRxnnZ7grsIgpLy1nAFTz2apcpmXOkuKwzPESID/2s2uvvdbCAYyVTe2yMuPmwO1OchweGMaWZkXsM5Trca1VepSmpKZtxPtHfT96APS0Ek9YaWzoWLo0KskF6FhwUELibofERIQXWCjUssdadB00NlH8WIk1gAkLizahPAcEM5SaSAu3DTjabGJXml5wFQR0ZQpbHkRxcRw3FZEK8qXv+llnnZWp5V++LI4LqzQReZPt64OIn32fdgo2xvOQj1zY5g5WGWbEtwCPA/0DRowYYb23KcHifOU0ABR4lqQckZuAJwSWQ/I9zDKP8hyYw6KYVcjID5dVaqFXJFg/EbYKwVd5/yg0oEoS31pWO15lqANu3EvtWOn3gOVNyRilgFi7RrVbUGAeIBIKAUkMBEopuXec2xKVwOXTA6SaczwljBVyJp+BhEcUMYVC1EWOfuk8m/JFCO9hRLBfcm4+n60xrou6euYA6Ckl62u/atjAgoP7XEk9vstdC0AMV2R6qi0pGxTuQ5JciK/6tdA8jn7Pt8udzZRNjwYL55xzjvFnkzFLiQkbCeU3/K84nGnQq5A1WdlUSCYIysoCTGh3CVhP/WKqtQ+FIhRgom/87B9nu0032dQ4/iERyUqyy6f1lHION5TT8G5xaH6R00GiKFwMAARrBi8HoOE3tgE4UEJnzZ5l1ir8DSRcwQ+w/gbrr3i9sgzTH/dBOVW5mK2twsJYMeN3xdD5OS4hq6ni6pU3ylr1vW2if/YT3/w4Mj+TWwBgAobkZKi1L+9DzTlJhCiKvDOZ55TOorxI4Yxr3L0chtqOu4wC5AjBDAQy8lTR/5z5rzJM5YfgnifxVsl+PDPtmil3W2vttTLW/PIVoZHaPmO4PiOBAOgpZ0JlgI5lpsVbEaAb73dZmcWUKAljMbM4SYaDMpSFoPKeeFNJxGhTPmLFp0XA4W8czz/3vFk5Yq3iQhYcFiYKBq48cgHg5SYGFh813ehq9QIN6OIyZ670tu3amqJDLTBtWYkJk1gI+EgpEnsXFgluZbmD/Xm0KlgpfvlUMvFTtMT8zxrAe4WSi/ILP7gy1lGMKAEEzEUbC7CpLAo3Lu544rkkz8larEy+ijGLtCWzgDPu4uQaTD37KrmeDHFjBiwpMe9OVn5KdHO8Yqw9rHH2BRq6oIjM/WmulebBhU+DIJ6Xv62z9jrmZsezxpFkbtRazwtgRkoKlrYULEIeMCryPDRsevbZZy3BVmWtnMtYYrSgoEiR4hyS+47qd5QpIFkem9SCDidWJYEA6LnmRwSIycXBZpF0ubOxKylOrkY2crLL0aTZgIgPrrfuepaVyuYjTmSfKUqPlI8F6bdtlbbMc0JwQk2wT6bCgsXFqXDCgOMGBAvdsySQpdzmkyZOsvjho/941AhTsMyRG/kRADtyhbMdgOq7Y9+YkMd3ta8KbnetA80zn3o3tlgjlznyIG5MwxESq/AkffjRh65Tx072d3I+mLOqvTYmuJ/n2XLh73ia6EgGyGC944rWnOd/f64LYLOWf228UVVdG4UXUFrEuIinjLAN3gnelXnCz6a0/PSThW4Acd5x5qyZ1mOA+QVvBUoisXPmmrwcZhh4oQd9T67tLdfnyoHw+yCcecaZDsucseQZSOzFA6UwhyoQaB4D2Is4iPE74vAjbFxNAQila7nEX+3PA6DnEFkMqgkXKZuPnxSHdu8DuuJZLDRqR+G1ZlNhEeCKokxM9KFmoft9sSsqJan20FZ8Ac/17rvvWmIRGjUHFoBIPlA4yGDFm0AiEhb7qm6hK+lKXNYkdFFvTmUAh2rOcROzSSvMQrwRt6j1hY4226xSnVXF7e6RMSEvPwGMrG4rbWqeaYqjA1DAykPxxQUNZTLzlfVj/eiXLY2BPHajc+8lSwxAID/p0qWLNRPp0aOHcaZT1gVBC9Y4SpcoeBViKscJkGZ8KjhHHgBjiovc4crI59nplMZegYcHMCTJTHkGrD+8D8y1OXPnGDWzSKgATeYUoTvKS/0GSRWWl6Z5/hz7iu4be1rKnHvllVeMV4HyNTwJF110kf3zCZv4OwxxQ4cONVlbfXyzTJc93pkxaQocDHnalvN2mwDoKSc0p/kJMGxKftlaZYAuOkTqN8lO7d6tu1GD0m6QTSxJesLvcsPnK9tdMWADmmbFxmYGoxQMZmQTq1YUKwglA1cZNaaW6V4bqyVv03Tl30gbG+QxlCoC5gqVAAxsVGzAWIoqxSJ2TiKksq2Ve+HXaK/8N6vbJ/Cbt/BNfhmZXOJq7asEMc5TJzWAEMBDwWRO0o4WpUnkPwAFv6udLXNZjUpwdTPHYS0D3PGYwHeOFU9CHaDit19Vf/dYImkAMXEOY8z34+1CuSAZlufHjQ6AkwTIXoAVLp4Cva+yv3lnHVbuV1JivPCyzPmMOcU8Uye2CsmT0jx/iuGXUaOQCd8NGyIxfsYBRQkFBYVWHizGlL+R7Y6HAYPBlLEF891zzz5nzHHJuZHiUcIpOSQQAD0toEfUhsoAp6zkggsusEQeNnas3A/e/8BIHhQvxU2Fe0mJcyx0ehzjYsOqq69azGQvYpSMrbfe2rJnlYHLxshiI1ZJ/2Oy4NlM8lHH2qBXYbTp+Q10RBzE35CBWlRShoNcSNxiLLGcGHdqg/0mIGzk1N2iuBnhho5VPQehBhPBj4NTdYF3hH7fJGe9N/k9m6+yADVOWLlYtgAMn4kDXuQwrDvc9pzPOsQTBdgDmj5nO0qaCKB8173uxzzB4mbsWUvqmU4rXhr7YMHy/WrJajH7qG87YC5SHZ5D7VfVJEnJgLzLfr/Zz7L6aWOqMj3N0RqItHqXROtD+Q5SbK/44xXG/mbEM8XF5oLvf3R/o6dVjgn7DIbL5MmT7RwRCeFloPlT3BO9Mta+6j1pODskxVV/DiiphYlMjIjsXBY4C5RSE1x7TFQ2IhY7k/exxx+zGBjnoARQvgEYJGkeq/806a7wa4HRttl8aM7CBiTqSZ6FDYbNDXfyoYcd2iTae+aSkN8v3rcYvp/+vVujyxpxshRAQikOlhZyYhNHdlhJjLNZhosXWaY7FsxDDz1keRNx5jQPEgA913BU+Dnzl7UD2CFDFGXc1ihYJFmRQAfzIR4wAJ6xMAt56RJr0gIoG5lPYWFMSCNwFz2paF4V75ULXJ4CG76oq6Ky5tkDVOGiz3WOeN95pqLCogzpS8RLwPW6v+riReVqFndpqf0D5Kn1hn1wp513Mtn487U+czCSTY6ojiGOzx7CgQseBkAUEcIBHIRNSAZmj+S9lDCK10qxde0/YW3UaGmUuyhY6Gnk6MW0xXrFJk7XITiO1fMYyw3LV80R2HRwX2vzx2KAApHEOfG218dE9uO2ADqLC8WDGCWbi5qzsLngPoPIAqKK+tww0gxDXZ2j9yQjGTBQnJUxZlOFXY8yP3jwlWW9eqfVTTECZFQzLRc8pVTED+HEDyGL2o+az0Lmh6EYNxJNSSZjjLDcic/CqEYoCQsb5QrgNQu4LNO/WwALyDL3+UcSGuCfbMQigPYtdO6hBDti+XgDfLDXuQpl6Xw1QuJ3KRk8v0r0mEdmHCxb6vrs0McA8ze/+Y0l+2mfSJa51Xk/BY9NT8/AHsjagGESuSNfPBs0H2L/4z0tQa7MWf4QPAM///Kza9umrYVHCH/grlcOkckuKLu1XyjBQk8nQ8W1cT/LBTjmP2NMc2Ziq+sRmwnxOdVo4lYadN4gc8nidiMRbfTo0ZnFXNKsfuowE53ilA3LhkE8j995fiNNcc5iizwjbrPG0B413QhWflaytIkNEwUMMCZUAdcAMfNvp31rIMHGNWPmDLMEsaKIhWKly+IDRIidU3Mb6vhrOzrZXcMAdgBBrX6VhCXAB5gpuXznnXcsmY7kLeLVAIyS0rCEZalzvhJVWbPytCmHhTUhkJUFLqpZWdiK5fO5XPF++ZuscX2P6G3VyQ+FEFDn4N7QQaMQHnvssZY5jgKDR4LnYG7h/auo9K32kq74DlmVNhG4a18YfMVgyyMyIqAli92ll1zqhv15mNHXohSjcGHAwMXPO6q0E1l8+OGHFp6UZyQAen5GMFjoOeSoRCYWv9/u8vLLLrcsd7nfAGncst27d4/BkU5qbCqieiWp5cqrroyTQeqjDjlZ92wbR1GhO/KII63ulUMWOu9CsgsuMtXLN/kYunMurhUuLYkVti+mfmFJSFgdMHNBZPLDjB9MOcPqw71OApwPCmy6hFMuvPDCONZp5Yg6ghVS/V0rR8WHb7ECNOqYJ0UVQAfgmdOUj2LNAy4GtK7MxlAlbVxriWquzKx4xk7ENFLYBOwCdIBZf+P8pIUvl74S4HzrnZ/5ToCOcjQMhN///vdu7XXWjl3rfhhIiovP/V59gdb8iqRh88Ybb5gHQcx+MNcB4OyBSvwkFAI/AGtGMuR/2q/u+j+7ZiUa1/zJwpXxFlO2PGJTCDKpWgJetjdZq5TDkLWqxcziJPmjW7duBujU0uKSxy3LoiX5BopQ6mNZ3L61X6ei9zJdfcYnSGPQrmWZa1Mj7kunJCspyVOWbJ2+X55ujjWBtwWrGw8F8sEtSNyPDYgMduqCf5zzo1nqWFZ4XZTEhIWyY98dLRObDQ2lKaaLDYBe61FKktIwNwHTqsBN8WaAUADP2mVcKYMj9g4o4ZHB06L7KdteYK14uOLdcdwXtruSkiwmOr2oNY9ZnslW13zhGUyZKFtuOTUo+uSy0FgFq5zGJSSVAfB4H3h+8yhEJY96D7nZs0ogay3hFDeI2gzzbDwnSv+uu+5quQwANnKBe/6MM8+I945ZM2cZoKNIEV9XLgEcHvBc5KLOTfFU4RRPAsFCTzEdFGNVfSlWG/2Hcf/5sTV6AaOl4j564vEn7BzAG2uu97a9LRFE2e2ckw/imBSPH58ijwCuZIgsTjzxRFtgChFwImUmcI/XeWyuOg9ex+fOnTPXNtPp30237FvYurCYcLUD2LjdAQAoR4kDAgD8nU2bTVqMZlxLXNFKdxQXDGV/tRo9n8wHEJeVl1XSGYG76v99vni+3Hd7A0L8rng2rHIzZ8y0pDqACUUc8MGyB/z5XRnpct3LKycrne+Qm52fZdmztrS++F6VnxGOIbeG8Ba5KhyAN/OJ5wGo/VaxeB7w/qAA+F3kbO+JwL5WQs5xsb9PaS8kDECHSNzucGzIAt9tt91s/+ixbo+Ymx5qWJTkeOwKC62ShryUkBSX35ELgJ5CnmRrGp1kWab+kwkMYYKsc2XGQv1K1zIOXPKULSmuRvnG4088nnG3l5Zmas3rYTFmvV5kcbMYiffjLhPhg6wTulmR0FVvMf4U8q/LU0QAhIJzyy23uAlvTTDla8iQIbbpcmBZbLvttrbhA/TEacVWxudY8VhZVAdoLqjmPyTF5XH0PK50P06dlVQVkdgI7CrieeBagT7KbUXd10QmxLmiRaYMDUseRR5LWwAvBU7PBHCT6AYA84/kL+LfzBlZqApl+c2QJCkx6AnsFNP3k9L8pjR5lHCFt/Ld/r5XAHAnjLHHHnvYdTwnOSa0Vd1v//0s9s87XHzxxe6OO+6wdxfHPuuLip+Y9jqEo/IyjAHQc4nRo34VgAPmMICJaYoNn8VKKUffvn1Ni+7bp6+59tQ9if7PJLroUGlbnYO67zb3klqwPMh0xyrQRkS88KijjnJ33X2XPWZcvx4/dC5hraTPxUQWdZnSU8Tdp6IOX2zubMQoVGyobFRYZuRCUP5EmdOBBxzoLr30Urfd9ttZcg/jCoAPGDDAsqjZtFTDDMc4MXVqmP/9739be1Ti8QB8vY3vShJ5+NpVXAJRsi1KDtwaVMxwkM1+2qmnGS0y6wRAp1794ksutnwFy4Bv1szKeVGgQ1JcfudRAPRc8swB6EoeY/KSeNN7u97u/cnvm/ULsQJaKVYddcl77rWnfVt9utor/K4y5yC/gPMa1yKLTpn6NG2BLMcWmuLoDR3Qo+cDsEUkYnX+kQcEK8hPTuPvkACRwIOi9cWXX1h8nDgmHgo49i0rOWpJieIG3eaDf3vQUa5mVJ2uzDqq8X2PP/64NQfxy3VyxXdzTbvweZBAg5ZABOjsG5dccokbfvNwY4NjncHGh5W+Q58dLI+E9QGAiwGPtQX99W1/vS3E0PM8yAHQcwk0B6CLWAJgx429zbbbuFtuvsXcSZb8VlxsrQ5hh1tv/fUyrqllmQ5r9VKqUUliG5YkbGYwbmGxolnTixr3GXXoHOYWbOAxYJ/POmsoI6tdjFp4G1SWRHY/tbHExbHK119vfetnjgdltQ4Rs1uZs6Q3FIMvvvjCABv2Lys3WrrE6ET5mYz2wUMGG4mGunz5VJl17oHJNX/D50ECdSGBCNDZ48aOHWvJvoA5hg0d4c4/73xLukXhhXCLDH7CFXK7U8qGMh1i6PkdnADoueSZwkJnkhJnA9CJteKeJSbL5GZCYwljDeJqAiST2aq5HiEfn/vZpOKbpq3n1ddcbeBEXJDnpRUlIG8JPY0A0CUblCQAVjkBopU0aspmxRY+ICmRvIbX//O6XYYLkNJCrG/K9dQgBCUB8Cfph5+x2sn8RyYoPrDB4WqkIgDPizpkUbteEbDnY/zCPYIEGpQEIkBn3/vxxx+tZwGKLwcGAjS6hCCpq//ss8/sc9aMcorkco/r+EMMPS/DGwA9lxhTWOgqYSIpjgxWMj2pSWeyAujQHz708ENZtI31aqVHTTHETkccGOCji1W//v3i1owoHBtssIE1VQCc4mdswC534tw8t1zqSSYxchh4HzLXUbg4l02FXvCAOTz7xLw7dupob6lyHBrTEGOHJAbA5/6UrJHlDlvcrrvsaok+MOv5CU6WYFVclDXWuaZY+DxIoNFJwHO5A+rUz9//QKb7IO1uAW+qRM477zyrGqC8jVAVCnGz4mamJFMVwhGY4vI3+gHQc8kyB6ADDmJAGjNmjNtwww0N1KdNmxYngMABjiW8MrsLJbmYsWCJ9bPQSO5S17XOnTtbghfhgQYB6L7Lv6KxQrMvW0GOw3thVWMV8I/Mc/gB4JxWORFeiNNOO824+KUAKCNXPZqx6Mlqx9sChS/WP8oZCgHWx3333ed232N3R5Me60rn8WzXt7KWawqHz4ME8i4BMVBG+TfwL9BAxnKKli218B2smYQa8WARsoIdTq2aSb5FAQh16PkdmQDoueSZwuWuelRKOOBdttak8+dbEgiTmYz4c849Z6U2O/EBXaUndK8iCe6111+LAR3lBKsUFqfGAOjIWQlwKEy4/eDUf+KJJ4ylDw4ASDwYI6gmsQxIyOnQsUNcVqPGHSgDAmhyDOhZj4t+4aKFljSH1UHLTcr68MJQmsQ1eAnMhU9Wb2FBpjqgtGSVIubJtYzC501MAh6lNKD87rvvusMPP9ySbAF0wnh4AslVIX5OfgotcNVABxpsMVIGCz1/cyMAei5Z5gB0NnGIRjhI/uD3zTbbLG5LStIIVuKJJ50Yb/AV1Z7meozafi7+ZWWCq46adqAPPPBATJAD8NHrm0Xou7IzvrHaPkUNrk9hoQOoWOFYA+QqyKJGmRLpy6GHHurOOOMM17Nnz5jX23fP+/KhtI3Nh8QdLHP12CY2SIkbVjsHtfooR2xc/OyPq/isa/DG4ZIggYYvgQjQyyL6WhJISbIlbk7NPQlw7DHwbxDuwvVOiE/tmmnQwn7ZDqU4NGfJ23gHQE8pSpE9MCGpQyeDE7Bmwwc4mJQwyHGQLCV+Y0AAgIR4xDAxKgWLy8JSfn/eTosWIvfjGSgpgTFO9aGUocBhzjvGpA/68qoA3XPB6d7yXCSZu6QYxFz2PhlIIvvf57vHArcNoaSZWcG40Qlz0IiDGnHqxUXbCQjDykf5INYB9JNiDFNTD1HbYo3T8hFwRg7wBxA3p3kNSg2uduLsEGSgAKEkiL43b+MSbhQk0NgkUECoa7lbtrzMlZQUuaFDr3TDhg2Lm9+wFlk/7DEkCQOlApyYAAAgAElEQVToYpTDkzn+zXFurbW6u8KoLW38+qsQ5XS+hzwAekqJVgbo6mMMENAdiYPYrWW0R8xIWMAAug/i9VmLnvWKCUCHWAVrnJp5ElZatmhpWfksQpSRXM1FAFZrShGRt1QoTu87TRs3zSbzX5KPGgA3Jq+IJEZ0u+o9jYsdaxwQJ9aPrNWeFpnTSIX4HRSsADlVB9alKvreZG26/e55YUjgQaHB0hAJDYB++eWXW29qWL8Ad3v+sPGkXD3htCYpAeirvTXw6KOP2Rph3WAYsB5RflmLhKfgb1flD+v7P6+/5rbZZmtXyGLyjYWwrmo8XQKgpxRdZYAupjWsQSxEDohkiLcCIgA+gH74EYdnE8qsrEmbAHQsTTjnn3zySYs3k8XdsWNH4162uvmkyzuHle6TR1iNaWGBxeL1s8SdbMtozSyWLbNNQF4MtHmS1Ij1YzUTG8cVjqsOlx4KB4c4ommMQx097nVidNBQslHgCrd7NW9u1j3PY99V0iwuM0OxALihpIQ1bvr3000x4LlxJQLoXdbsEveI53zzYOBxCUeQwKoogWjqs0UA7B9/PMUSTWl6Y90paRMdVaBQtkbZKEaO9aZfvtw9NuIf7uCDD3JFBQlOjpW1NzaBMQyAnnIQqwJ0NTdh8nIwYdVzGRCBee2QQw9pGBmdCUAH2Hg+iFV4ZqxjLFpKSg47/LAVz+zLqTIM893u3jmyso3z2uvnrN7SSfIVMs6pEpg+fbqR3OD6fv/9901hUmMMrkXbxxKgdIwwB0k5WOQCbc6lvl59pHkFcQDwswBZteMP/e0hs85pk9p1za5u2nfT3AnHn2CNJABznSfXvDLiU06hcFqQQNOSgLxsy1GqywzE8YqJs0H7Cfthp06dbO3OmjnTFRYVmXJ95Z+HuTPPPMMs9FgxztEut2kJMP9vEwA9pUwrA3QupwED7TULIr8RtKDt27W3THcsdCy+gw4+qLylujI00QoAHV73Aw880NzXZHTDTz5w4EB3zbXXGADqiN3l8R8yLvOkpSoL2JLFsLijxJn494RVy/mANRnqgDcMbrSmJWOWOLkUJO6lvtKUjkExSdY6IQK6O/EsBuDt2toTxtnm0fNKsVDdOIoDzw6hzMgnRxrrG5S41JmTpYurcPDgwUaOwTMIwEPCW8pFE05r2hKIAH3R4mWZsFuRc9dcc715s/hdJDLG0zFvnuvQsaObPWuWKykttX3htFMHuquvvsoAPWbODIBeqzkTAD2l+CoDdPGg43L32wPicgfM+Qeb2AEHHtAgAd2s1rIyA7Obht9k0oD4AYuX2lKUlSzjPJnAIku8koWYVXsfJb8ByrBLAdYQ8BATp+Tvk08+sf7xuP7Ngi4otPAFII0lThyOOn8AnOxZmkKIpY/ziW1XFMsH2BkneVIE6Iwp9+V7aRv7wYcfWA4BY0kve7wUWOb0dBbxTEX1/CmnUDgtSKBpSSBa+0uX4e2CIMa5l176t6NdqljhlA+jhFTlFrGmDzv0EPfIIw+by13euhXWQ9MSVX29TQD0lJKuDNCJ4877eZ7RiCp+DHCQnIWVB5AAjLQTxBI1oFLb1AZgoev1YVHDXYarm0UI/zzPveWWmXawlYJ61NddLR7lOgP4sGqhT8VVzX3xAHz00UexC50ENOLWLP5ly5dZzBoFiHi3su7nL5jvfrXZr9xee+1lJDibb7656969ewa4y5zF0mWR84w+t7sS7vxMea5hnNhA+B742WnKQqkbB2NHvI/6c4CdgzHEiseiF30v97Rue9SbhyNIYFWUgBdDX7YsA+jTp39vSbZiymRfUIdCPJZY6/zOuu/bZwf3r3+9HAN6lgcwpKbUaEYFQE8ptqpc7nIrM2E5sGoBRQO0Fi0MGH+z32/KAfpKyXRPuNwBNhYY4EQMmmQ4ucruvPNOq8VOutqTv3M+98DaxfKeOnWqASSu/LfffttAk3g42eiAKIuZA/DWtSJ3QXNHSerdu3dsiUPTiotdZXS+0oC1TdIbIE1cLs6WlbIUsciJl55nFAh/P/17I5nROzNuWP6QYRDz41Blgtz3suoB+CxFIeU8CqcFCTQZCRSgHJe5wqICt2jRUldSUuyWL3eWlAofBBUhrHfW+fxffnFt2rbNEG4tXepatW7t1l9vXTdhwvgA6HmcEAHQcwkzBVNcVbdgMpMkgtUXtyNtYNqnrE26JlG3jZUKwBNDxu0MgAPYxLkBbKxi+h9jYfPzV199ZeBN/Jl/LFrAl39QPeLCxzWubmfci+/gbwAsSWuAtnjw6Sm/5ppr2vlWIqajimQ8lZHx3Eq+U1mZ2N8AY56Nz/leLHMy5/mZZ+F3stzpaz53zlzXrn3GQg9HkECQQAUS8GLo1KED5gsWLLSqHrjdWb8cUsTldre8ldJSV9Ks2H3wwfuu8+qrx8qxvGrJctYg/3QSCICeS051Begrw91ewbv6iWPfTfvOElruve/eOFwAAQSABxDiceB/FibxbBYsFjXucuLdKC+Z5Jgis5hVx83PXEuyYKuWrRzlZdCwYnVjEZOlTg0/wK7MWGWzc89cgI57n0Oxcf81cZPj9vfJY1BELrroIrMi1OKWJi30daYpDQ1aUCRC69NciyN8vkpLwIuhkxDHsXDhEmuGRBwd9jiMAcXH5flTR8RmxUXuvffedWt1714O0IP3q2YzKwB6LrnVEtDRRLHQ4f5WS0///1xfX9ef+4AOMMK8hqVKchoZ7xwdO3S03wFXarux0gWEgLdfngIQY+3qb2SiE/OG3/5Xv/qVxeaxxlEUWrZqmdWVDAsaF53q92uUKFPmzKVvcbuWLTLii8aQ7HRRVL7xxhv2XcTJoaWEFpZYPDF4ZbP7P9f1OIT7Bwk0Ogl4MXSAvHnzZo5YOt47mrFQj679wZZhWZkp+kqUKyoscOPHv+l6bbJpHNoSkK+UcGSjG4DyDxwAPdcg1hGgNzQNlDg0QIzFfcUVVxj/MmBHy1BK8CjLwwrnWF623EAe4MRSJ96Mtd21a1drXkIL1o033tjKvSCpkfvdro1atyYJWVAm+Mwscm0Uy8ty8jz73c64R+xuj8ZVljnnEcOnPI+adrn9/vCHPxj1LZb5nB/n2P8cfl/zXFMkfB4ksEpKwGOKI4ZeWlpsYgDUafoE26KUe5R05cvErvgC50aPftHtvONOMaAHIK/dTAqAnkt+eQB0On8phq4J25BabCbjVZMmTjIKxwkTJhggz5g5w7qxAfCzZs9yW26xpbnmYWPDA0HiHwvXOO2j9qVY8LQVBUitfK+ibPCyDAmPEfJ45W/KjDWAryqLPNHxCe3fL0nDAsdKR+b//Oc/3aBBgyzuz4bCc9NNDTCXW1Audp9JLtf0CJ8HCayyEihAQac/RUYCS5eWueLizEK+5JLLrCshR9LtLnkVuDL3978/4g4+8KBYcc9qp9pAwpKNaXwDoOcarVoCupLicLkDGLLMG5KFrjiz/2xwudOghDi4rGqsWmrEAXeIZ6677rq4jAsLn89VB54kdTHrfFmmhIUjaUnzN7G4ice90qHx6WjZVDxqWb7XALt5hhaWd6N3OV4HEviWLF1iLHC33XabO/CgA+07fUXAr5uXXHJNkfB5kMAqKYEEoC9ZApFUoQE7YUb2CDx+Rvsc/fPlBKD/7//+xZ14/AkVMsUFa736syoAei6Z1RLQsT4VQwfsGiKgq3WoX8ONZQ3lKfXYylIF+HCxz5w10+rusXjPPffcmHSFGDUKjErhsJZxg0tDr7RNomdpaziQE8l4FdKrJgDdj3XrXYibU/dOVzyobfEisLkQx6c/PTH9rt26WsycZ+bdLN5XVGjPzO9SCnJNkfB5kMAqKQEP0GWd425HoYasiYoZ4ulysctal/sdQIcp7tyzz8kCdJWKNiSjp7GMbwD0XCNVS0DHFa2yNR/QG4r26TOf+d3DyPQm5ozr/ZlnnzEAN0KIxYuMGhZ3NgAIOB5wwAFunR7rGPWqgXdRYbkualli9ruvRTSwophN1Rs5AehmVZeWmvvelIDmza2JC7SthA3Inud5ienTm54GLrj4scC5Tq52P/QQNpNcCyN8HiRAPk2GJe7nn+e71q1buoULWX8lbu7cedaymG6OKleLXe1RPJ3fhw4ZYiyVfk5NVlhSJFxB2KkkEAA9lZgy7mA0x2Q/dPXfBkz4WVSkkJSohSDu6z333DPmPI9BtCHFiCKQVA9zc4GXlRmvOq4zrF2AcvaPs62unNg6Hclgw4OcheYu62+wvgE51i2xb3vP4uLY+vX7oHP/rLKwBEiXG5YKqGX91qriecciuPvuu90tt9xiAI+CAGvfXnvu5a688kqrdefvWN9ZykzKeRBOCxIIEsiWgB+aEhjjKSNkB+01h9jiyK3hwBhAyaZe/brrr4sNgBBDr93sCoCeUn6VAfriJYuN/1uNR6CB5QD0+BsW4IgRI6yMQ7HhxgLoAt3XXn3NDRgwwBLKcLlT+kWme+fVO7uZM2eaBXzkkUe60047zbLb1fAkaZVLSfBpYpGFZcF7mriAOi6Bq0RLjzPjS0scrG/Q1954443ujXFvxM/GveGlJ4lv0003NaWE71L2e8rhD6cFCQQJVCKBOF8m8ryZy7ygwA0bNsyUaA7LU4nIpVS2BrhjDNx+x+0rPHq+4t6QDJ5GMvoB0FMOVFXUrwA1JVzUWwMggBzJZMRtmchQv+KWFqDHrt2GNGE9C13Ay//qXUzdNosPJjhiziguRYWwQ2WUFmrWN95oY3fBBRcYuOOhQCYimxGTm4m7Isa3sowWH3ddisbFd33L+mdj0LPxfC+++KLFyf/973/HZDZ4R7gXZWpsLBtutGE80oq5ZzWOSTkPwmlBAkEC2RLIqh0vKMhwVDQrdqOeGmX9IfhdRFFqkKS8HPbFRx99NOP9jBR3WfkNJSzZmMY7AHrK0aoM0OWihrd4//33Nx7jRx55xD311FN2Z8CHLOsjjjii3IRN+dX1c5rn8vaTWABG3NOzZ81277zzjjGs0XiBA2tXWeu4vBVioEQPa33vvfc2ZrlWrVvF76BYubjujcM9YYFzDpsAYA35DLF9EtqQpRLVYLWj1Sp88zBTKabPM6Bc0OiFzYLs9o023si+/8fZP5qioUYrMfFM/Ug4fEuQQNOTgGdRC9jlgfzow4+sXBciKjVDQvnHyFGiLNU/MDb6uTMNqaS3sQ1YAPSUI1YZoKvDGmCDW514ORSiN9x4g/VHx0K9/fbbTVM14Gqo/X79GLYvk4JMBzOyzfkfUIeM5d1337Vsdw4S5ohT877E1vk7YQjkQWwdXnb+AaZJ97oWr08L6bdAjbPWnTN+9c8//9zhLWATwMWOJ4R7f/PtN/YsADljcswxxxgvO+1P/Ux2ldb59005BcJpQQJBAkkJeF7GpKVOe2Ryh2iPLIVfyatigdx5553d6JdGZ+4a7UGVkU8F4eeWQAD03DLKzLVKkuLQLI1hbf4vxp6G1Ui89p577zFQw9KEde2UU07JqkP3M8pTPsJKOQ3GNNxkVj5W5qxBC1bwH//4R/f000+bZQyoqqELWfAwyhFrx+WOtbz5rza39qc77rijxdg7d+5snZiQm1+PjktdcXP+x0InXg/tLJvCK6+8Ys1UAHUsf2S/dNlSV9KsxEhveBbuSYe4888/38rSVKPOfdq0bWMyFAtcRbXyK0XI4UuDBBqzBLzOhn7iK+uftQixlixz1id/53f+Z0949bVX7e0ViowrXqIKmMYsmvp+9gDoKSVelYWO5Qlww1s+btw4s9DvuuuumM/8+uuvN67wrHKuhhI/T+kxIJPV4uHFRY7YM2CKN4JadVqjQhGLpd6+fXsDYWLsAC15BCgAyActvUOHDtaIZbPNNrMGLZwPGNMMRc1ecNHRP522qwA5ndxIyAO81QSGYVP8nu+C7AYlgeQ95I/SoHi8AJwNg+dQhjvv4HsDUk6FcFqQQJCAJ4GsWHe0r6FIc/zpT3+yxDiAXF0bUfqpjmHd9t62t3tz/Jt2rl91EspGazbFAqCnlFtlgG7saYsW2YTt06ePGzVqlMWZBehMYshNzj777Ji0RL25K0wOS/k8eTstB6AnmdTkfperfMaMGRbHJrGFZgxk/ZMsB0AD5PyjGxt/QysHtJEX/yMzQNkyzwthmFpR0oLbHItbLjo1bNH1vD+f6RrA/PTTT7cymI6dOsa95/EeKIbvx+9DJ7W8zaBwo1VcAj6g+8RO7G/33H2Phd0UM2c/gK0RLou5P811W2y+hXv77bdtb/TDYCjfljgXrPRqza4A6CnFVVWWu1jI4AWXe51SNYEWmd+Dhwy2b/Izq5tKFieLj1DDk08+aW74Dz/8MFPrHbnV1JzFb6OILLTIxd2uZDyfWU45Chomn0JSCYnIHwIcuqYB5tL0g5afcnKH04IE8i2BqISNfBeSU9kPUNDxZqJko4izbiF7AtBJUA3rtfaDEAA9pQwrA3QRJjBZL7vsMrPOcfuOHDnS7kyMGHrUP1/5Z/vdj9s2BUD3u50RY//iiy8sWQ1PBf/jfheDG/3QsdSRiTovYb3jLscdb2V9Uc0q1xj9ammpAb+y4jnf5FpYZCGAnj172oZBVj0JcChMFpsvLgrEMSnndjgtSCDvEogA/aOPPjIeCEp5rWImUvJZz6xfAP2///1vAPQ8DUAA9JSCrCqGjssYAPrb3/5mbQMPP/xw98ILL8TMcoDNjTfdaN+UlV3dUOLoKWVQ2WnIBoVGAKw2rMTCyUaH/pFF+/HHH1uCmzwXPkc816qcBWBXwhwKgax5NgPatBJ/p9MbvdW33XZb69FO21M8BTwH7ndRu4bStFoObrg8SKAmEogAnUx3ON2piuFgzau8ld/XWmstK4MlLNYUDJyaiCqf1wRATynNqlzuSvbAvUTzj4MPPthITgAoJjAla8SZAZksljhDqpQP0FBPq0QpyYq9lznHwoaUhmQ3AB5w52cAGxDmf2LrHLjiyJJHUSJxrkuXLtZjHW2e3usk0fG531o1yUlvJDWBB7qhzprwXE1dAhGg41qHaArFHi+cPG0o5wA7a5pSWFotN5bKn4Y8dAHQU45OVVzuTEzcR7iXABzIZXxAB+Ahm1EXsrgevbGDeVRqIvc576d+5BKr2pla/XfUzYzPiJex2JGdatAVQ5eFrkQ566deUpKt/ESKBE1k2rZrm/k6T7nI4oROOcbhtCCBIIE8ScCjgSVRlaZIgDiKNuue9Sx2Tax3W8O+cdBEvJd5kmbq2wRATymqygAdrZOJufrqq7v333/fJioa6ejRGbIEQArGNGLqihFb5mZTnLBePSreCZWIxSKO6F3F9SzPhlxxxhYVHQJ3v1NTVhtWnRhdgrvdMtpbtYozYwO1a8rJHU4LEsi3BCJAZx8AzMktUohNjaz4H+8bCbWEzLKOprg/5lvGFdwvAHpKIVdFLAP40PhjzJgxBuD9+/d3zz77bNxpDDakf/7zn3EtpoC+KZRkkBNgNaZeG1RAWLz1MUAvL7MQhMDc+NiF3xHQi0Y2ySZn8oquF/irxpz6eL7Ld7+HbNmUkzqcFiRQVxKIAB3Qfu655yxRGG+cCKhU8UL+C4bQah1WC4Ceh7EIgJ5SiJUBughTqEEnEY7fjz76aONyJxaM9c5n9OcGxORuN2BrQjWWlfEvxz3SaZrshRg437ouFWcy22NK3MR4SAFIm2uAix+vCbIN7VFTTu5wWpBAviXgAfr48ePdQQcd5ObNm2drkz0Sbxs/w1cBoHfo2CHbQF/etPbHfIu3svsFQM8had/a089D/zTU2nQyQUVugpv9nnvusUmKi/3NN9+0ZC9c8GRyMqlJ5FK8HYAKWZ31Nc3D9wQJBAnUmwS8vhDsdyTDbr/99la6Jg+bdVcrLDTmSFzuZqGHGHqthygAeg4RCnSxNDmwKAH06667zvjElegBZzGxIlxK1F3ifsc6Z9LSVnXs2LHWuESEK3E70SaQGFfrWRhuECQQJNB0JOABOmE2Klx23XVX46hQaSovi8cSl3sA9PwNfQD0FLJU/FZJbfCXw0+s/t24j3zymAMPONCy3HEtMYHpBkZjEUo0+D3O2A6JHymkH04JEggSaFQS8Ds3FjhHJQrkT2+99ZZ5KJX8ijczAHp+RzYAehp5RvEg4rJY6ldffbW15hTPOEA/bNgw9/tBv7e7HXH4EZYUp3IuStmef/55I0RRN7G0MeE0jxfOCRIIEggSaDASSAA6/R/g4qAWXdwcSpzFaxks9PyNXAD0asqSyXnTTTe5P1z2B9eqZStzqwPod9xxhxtw3ACLA9GL+7HHHou5yiFCoTNZ3759Y/a4+GuDy72aIxBODxIIEmjQEkgAOpUw55xzjrv33ntt/8MyJ/TIQblvAPT8jWYA9ByyTBKUzP9lvnVSwxpvXpqhfAXQ//GPf5hbCXcSvc8ffPBBi5/zj9poaGH32WefuGzLvjaAef5mcrhTkECQQMOQQALQMXKGDh0ahykJObJvAu4B0PM7ZAHQ08jTc7mjbdIq9NRTTzX3uWqnqbUk8YNED9oFQvWqWksoTO+++2532GGHxfGjAOhpBB/OCRIIEmh0EvAAXRTMd991txs0aFDs0ZTrPbjc8zu6AdBTytMvX3vm6WeMKIEsdw4mLXXmO+ywg7mTaONJxrtPXYpLvl+/fjFbXAD0lIIPpwUJBAk0Lgl4gE5iMHTQTzz+hBs4cKCV+qp7IpZ6+/btg8s9j6MbAD2FMEWaYjXkpSXui6lfWLevOXPmWJIHLnWY4Pgb7vc//elPliSnrHj+V2vVrIYhIcs9hfTDKUECQQKNVgJlztzrkMf8z//8j3Fz4MVUI6bOnTu7yZMnW7a7SKSqSybVaGVTBw8eAD2FUGWdq/XpjB9mWK35Bx98YGUYADrc7bTyxCqnpG3w4MEruNsLCiwpBJA3PuMmxBCXQnzhlCCBIIFVWALsnzSuAtCx0OW5RCRwuQPobdq2WUEsIws/5BhVe9YEQE8hMgG6qEShF6XHOYlwAnTqzrfaaiu72/Dhw92FF15omqgO3O243S3Ls6SZlb/FtKcpniGcEiQQJBAk0FglMPXzqZZjBFsce6Cs8K5du5rLvWWrliteLQB6jYc5AHou0XkJcX4cffhNw92ll15q5DFwtv/nP/+xXuhMVMozAHz1/yVmtMcee7j/+7//s28D0FEK/IYiuR4jfB4kECQQJNBYJTD9u+kG6F999VUWIVe3bt2sH7oBeqB+rfXwBkDPIcIsvnVvwj3/3PPWJpVYEMkdcLfTcQ1AB7ixyLHQxVm85ZZbWuIcGe/E0UPjkFrP3XCDIIEggUYigdmzZpvLfcqUKRZTZ88kmZg+F5MmTXKtWrcKvS3yMJYB0GsC6GXOffzxx27PPfe0xgPEhKA17Nmzp/388ssvu9/85jdxiRpJcT169HCvvvqqgzUujqGHpLg8TOFwiyCBIIEGK4Foj4P+dbfddrO8I/WzwLu5zjrruIkTJxqgh7bHtR/FAOi5ZBhNSL89KNY1lvnuu+9u8R8y3ZmUG220kZVoTBg/wdEDXXEiAB0gx0Jff/31M/XpodtaLsmHz4MEggSaiAR+nvezGUDvvvuuATqeSvbQDTbYwP33v/91zVs0DxZ6HsY6AHpKIRLzVj9zxb/3329/a7rCBPUBffJ7k61dIEDPAaC3bdvWQT4DnzsxdYA/aKQphR9OCxIIEmjUEoBhc6+99rJ4uQB9wYIF5tV8++23La8oHLWXQAD0lDJMxrwBdbquXXPNNa5169Zu5MiRbqedd7K7kQCy8cYbmwaKW4kmLoD4qFGj3C677GJgvmjhIlfavDTlt4fTggSCBIIEGq8E2C/33ntvSx4mfi6muPXWW88sdPbCYODUfnwDoKeUYdZkizLfb7vtNnfBBReY5Q5Yk/SBK33Oj3PM/f7TTz/FSXG42R944AF30EEHmTaqmvaUXx9OCxIIEggSaLQSEKCPGTPGAB1DByMHw4f8I/bE5B5rLxtq0as15gHQ04rLS2CTtT7qqVHu6KOPNkucdqnEiDioTSfjfdq0aRYvx8UE6EM4c/rpp1u5WtBG0wo+nBckECTQ2CUAoP/61792Y8eOtXJeAJ2jV69ebvz48cbJ4e+JVBdZhVBRYWN/9Xp9/gDoacSdIDqQdT12zFjLZv9p3k/u6VFPu/322y/WPImhk9FJ/JxYEW53GrrgogfcLdM9ZLmnkX44J0ggSKCRS4AQI90mAXS/2xrlvG+88YYBdxLQseCDhV69gQ+AnkJeTDQml8rNxPI28b8TjTBmztw5bsQ/RrjDjzjc0S8dwMa1DnscFjr8xWR17r///tZWlQnNRA1Wegrhh1OCBIIEGrcEypwZNQD6uHHjsgB96623drjhk4AejJ2aDXkA9BRyi0vWopiO3EEffvihxc1nzZ7l7rj9DnfKwFPcgvkLzKWEa50e6L7LnW5sTz31lGvTpk0A9BRyD6cECQQJNH4JsF/+8ssvBugQcOGtxOWOS52GVq+99poZS+Vi6CF+Xu3BD4CeQmRii5NlLkCfOnWq69u3r/ET03jlkksvMUpXAH3IkCHuqquuMpe7+qYTV6cr2xprrBFc7inkHk4JEggSaPwSAKh//vlni6G/Of5N16J5C8tyB9DZP//9yr/tJWNWzrJMS+oQP6/+2AdAzyEzn/rVYufNmsVcxN98843r3bu3scWR7Q6AMxFJ8IDrnb9xPgeJc5RovPjii8aO5Lvwqz9s4YoggSCBIIHGIQEMIbqsAegT3prgmpc2t30SQKeMd/RLo7MAnT3X9tGiohBDr+YQB0DPIbDK3EBMUrTOTTbZxP3444/umGOOcXfeeacBNTFz6i33/vXepo0K0Nu3b++eeeYZR9yITPfA517N2RpODxIIEmh0EmCfY0/Evf7JJ59YPpFc7jBq4rW0zpSRi92MKBLiOILbvckph+YAACAASURBVFrjHQC9Gha6b60D9MSFAGcsdbLdR4wYYTFztEtqK+EuFv2rurLdf//9di5EClmNX6o1bOHkIIEggSCBxiEBWejkEH366adZgE4HNgBddNix6z1kuNdocAOgVxfQo4kGGKN1omFOnjzZbbPNNu5f//qXaZq43Kd8MsU+mzNnTsadVFZmLqQrrrjCDRo0aEXpWo2GLVwUJBAkECTQOCQAoJNntOOOO1r7VMKQiqHD3fHsc89mv0go563xwAZAzyU6b3LFriDcQGXOCGOgM6S2ct111zVOYnqjk8wB/SvNWz777LOYLQ5QP+6448w1z4QG+MMRJBAkECTQlCWANxMgxxr//vvvYy8m+yFx9VFPj8q8vvbaAOg1ng4B0HOJrgpAx7V+yCGHWNOVLl26GKB37tzZXO5z5851hx12mIG9gTcJHs5Z3TpxdI64jWquZwifBwkECQQJNFIJYAh99NFHZuCwLwLk+kf48cmRT2YDeiN9z4bw2AHQc41CRdpixBzHpDzllFOMo3211VYzIplem/WyZDfc8WeddZZ75JFH4oxNEj0oXcM1365du8w3h6SPXCMQPg8SCBJozBIoc9aABW8m+6Lc7eyf++67rxv51Eizzi3fCAbNcNRYAgHQayK6aPJx6eWXX250rq1atbKkODLbcTExaa+++mo3dOhQczEB5kzY1Vdf3fqi07wlWOk1EX64JkggSKBRSaDMGb0r4I33kl4XHPzM354a9ZQlCJfbD4PrvdrDHAC92iLLECAAzhw33XSTu+SSS4zOkNh4/6P7x3eEPe7MM8+Ma9EBeUo2nn/+eeuXDsgH8oQaDEC4JEggSKDxSKDMuddff916XXD4gA57HDH0JL0254UqoOoPcQD0XDJLNGax0z0L/fHHH7dEN2LkF154obv8j5dnJu2ixRZTp3SNzHe0UZHSXHvtte53p/9uhVYaSjRyjUL4PEggSKARSkBcGyOfHOmOP/54SyTGsGE/xKDBDf/0M09nEuLMRPeS4xrh+67sRw6AnmsEcgA68fADDjjAJifkMnfceUcM1FOmTHE77bSTEdCI+YjJfPHFF7vBQwav0EoDoOcahfB5kECQQCOUgOiyaV518sknG6Dj3QyAXjeDGQA9l1xzAPrHH3/s+vTpY9SuuNHhJVZ71dmzZluPdM4ByAF9JnS/fv3cvffea7F1xddDclyugQifBwkECTQ2CYhp8/777ndnnHFG3Add7xEs9PyOaAD0XPLMAejQvm611VZu1qxZ1nQF8EYDxb0OyGO1EzMH0AFv4kcA/9NPP22Z7sbpHiz0XKMQPg8SCBJojBKIEttuveVWC0nCmGmscNERAD2/gxoAPZc8cwA69K+0UKXOkoQ3Wqp27NgxJk8gYe7WW281QFcsvVu3bgbyG260YSbxIwB6rlEInwcJBAk0YglcdeVVbvDgwTEnB3sebneIZUIMPX8DGwA9lyxzAPr8+fPNCn/22Wddy5YtjZd4hz47xHe968673Lnnnmv1l0YLW1RkJW6PPvqo22PPPQKg55J/+DxIIEig0Uvgsj9c5q677joDcWvE4pyBewD0/A5tAPRc8swB6ExKrPAbbrzBtW7V2t1www3uxBNPjGldx/xnjDHG4ZrXZMblNHz4cDsvxNBzDUD4PEggSKCxS+D88853f/nLX+JqH8KS5BNRthYs9PyNbgD0XLLMAegwG9H7fNB5gwzQYYeDbKZ5i+ZWijFt2jSjPPz2228tpg6AowTQpOW8884zN31wuecahPB5kECQQGOWwLnnnOtuv/32OL8IQCefKAB6fkc1AHpN5RnVoqNl4m7H7U7CB9zEjz32WJzsBogfeOCB1h990eJFrl3bduZ+ZyJzXnGzjPuJwzJCSRjx+wIHKsSajlC4rh4kQA6ISjIrq9Tw+1uzRjTnY3awkENSDyNVR19RkcHDV3n02Bg9/fv1d6NGjTKjBhIuwBzXO0lxYooLhk3txygAek1l6JHLwFNMedq8efNcr1693Kuvvurat28f3/nss882vnfi7aWlpW7+gvluyy22dE899ZTr2rVrpnFLIFSo6UiE6xqABMSeCLirRJMNGwAvKS1xCxcszHitos1ewB6SQhvA4NXmEVICer+j+hmgA+Q+oOO9xCAyHveg2NVmJOzaAOg1FaGaCRQUWHycfuhff/21tU8dP36867lJT7O4OR588ME4MU616HC6U7q25ZZb2kSOQV2Uh2Fy13RkwnX1KAE4F5i7WRTGHge3iEXU34CNG8WWxFBKO8NGXo+DVRdflQbQCwrcEUccYcCNR9MH9F122cUqfkL5bn4GJwB6TeUYAbrqKildmzBhgrkfn3jiCXfAgQcYwQzHu+++azzGAD8udTYyrBg6seGOF2uSNsUKGxXU9DnDdUEC9SABKD4BZ2Uwsy74x9/IE9HcFhUojzT/l/mmAAfLrB4GqK6+Igeg87XsdQA6bab5WYDOPrjDDju40aNHx0nE8uAEj2XNBiwAes3kFvO5qxXgqaee6h566CGbrOeff77VXALUADhAvtdee7lJkyaZNYPb/edffnZDBg8x7ndZ8n783GJQoZNgTUcnXFdXEtAGHt1fLlQ/78Ncf17ux9dffW3g/v3331sMlRyS2bNnuy222MJtsskmAdDraqzq474pAJ05QqXPCy+8YE/EHsk8ANC33XZbaztdVFyUeVovlIkyGJpXVW8QA6BXT14rzvb699KIhZIMmJCoRd95550dTVtatGxhExQ308CBA93f/vY327yYyEzygw8+2D388MNxfXp885AUV9NRCdfVtQS8DTcGbm8tYIETepo4caL74IMP3JgxY9w333xjTIrkmGCtz5o9y63bY11bIwo5BeW1rgeuju6fAtAXLFjgDj30ULPEMVp8QEepe+2111yzkmYZPI86WYp4Jgb6Onr8pnbbAOg1HVFvE8PCRsvEfY5W2aVLF8tq79qta9wb/e677zbAV7chgH+dddYxIhqY5Uqbl9qTiPs4+XNNHzNcFySQNwl4mcu2+ZaVxUlvc36c4958802Lk5IU+vnnn7tf5v/iSktKYwVW7ni8VHTegrOBn4PLPW8jVP83SgHosGkecsgh7uWXX7bxFqDz/8Ybb+zGjh0bJ0z64cbQPrX6wxkAvfoyK+cawr346ZRPXd++fd2cOXPMpc7mtsEGG1iGLxMTLfS3v/2tdV4jy3219qvZRsbfAfZWrVvZfS3GCJNSQTa41/Qxw3VBAnmTQMIdqvuilN533322Yc+ZO8e1bNHSLDFc62pAtHDRQte8tLkpAcRTb775Zte6dWub6wHQ8zZC9X+jFIDOnmeA/q+XXXFRse2PzA0Afb311nPjxo2L979Q9VC7IQyAXjv5xVY1biUyNt955x1zK0JzeNppp1ksEZc8k5racxLk1A+YiX3bbbe54084PlYS7IeCjOvJj0Pm4THDLYIEaiQBZapzMXMZJRVPEmRJ9Cl48skn3Weff2bWOBYYCmtRYZFr06aNxUoBbaw0ABwwh1CJKpBFCxfFnqkaPVi4aEUf8YQsUJxsK4lyGRivmHa1itwc9h01kvLj17/8/IuBLuPPGOMK9xMcs77ey7PgO/FKkkNE0rAZLVGDFu7TuXNn99lnn2USKpsVx/ue76kMw5xeAgHQ08uqwjMFvNTZ9u/f31yOTNRjjz3W4uoWGypzppGedNJJbsSIEbbBqVyHzW3IkCFxByJZKwHQazkw4fK8SED142zoKKDyHuGRokcBcVGVXbJ580/laAsWLnDNipu5JUuXuE16buJ+//vfm5eqTds2VpfOEdem5+VpV8GbJJIUkxIAnDmSsWiUNAP8goI4dGIVCeIKcM4tmL/APudvSdKrSsGcm3rP5DPCvfHGGzFTpiivO3To4KZMmWLzir1S+14A9JrN5QDoNZNbfJUmHhP82muvdUOHDjVAX3fddS0hCCvFQNo599e//tUNGjTIJi8LDU0VQhoatXCerYUoszNM6FoOTLg8rxIAAPBCtW7T2k1+b7JZ2S+99JKBvHi5mee4UUUuA7D37NnTcksA8g033NA+w2KzcrXAglj7MUpTDROFSgSu7DvIP7ayoxAfD4PXhM/xMkoJYOzV8lRj5nttyr1EQsnAS3PAAQe4V155JZ4fMmjatm1ryZP871vowaCp2dQIgF4zuZUDdP4w+sXRNnFZDAA2LiaAXbXnuNv3339/N3PmTFs0HN27d7eNkVgSB9exkMKEruXAhMvzIgEpliS9tV+tvfv2m2/d6aefbg012rZpay51DuYz4E6yZ7t27VyfPn1sLfTu3dthhUEkozmvBFC57/PyoKvqTXIBepkzJQoA9cmrGFe8huxVKj3kHKzl999/3/6OMrb+BusbnwafEWrBcLFExsKCrATeLPEnAJ3vUR069+Ve+geQU8675pprZhS86H3C/lezCR0AvWZyy56/Ubz7qy+/cptvvrl9Rszw/vvvNze8XJFsfpSqkQW8bPkySx5icUBEg6VO7FzacLBe8jAw4Rb5kUBk4bEx42UilMQBSAPea6+9tltrrbXcRhttZADeo0cPswBVipR0wYqfIczx/AxPVXfxlSZ+xmCwhlCFBQbUlBTCbEli2ieffOI++ugjKzvs1KmT22yzzdyll17qdt11V1PGGE8LwTRvXnXSbgWAPmDAAPf4E4/HiZHMAQ48kyQQozj4R/BQ1mxuBECvmdyyrmJhMNmJOe244462KNB6jzvuOHfPvffYuSwmXO10YrvxxhutUQsWDudBQkN8kXvEySs0bcmlfefh2cMtggSqkgAKJgmd7dq3M2a3yZMnm3WFNU6/AjZ3yjRRRrHecKejpHIOmzZAYOGk6HPF4PnOLH73MAy1k0Aibq2bJZUmxmjq1KnmFaTChiTen376yapzUNiUTMcYMlZwrVORgKdRihjJcmlj6Lb3LV7sIN564MEHDNBFxkWIBsWP59h8i4whpCNY6DWbDgHQaya3rKvY9JicuNZpn3rXXXfZpN10003diy++6NbosoYtAA5Ke+iDPmPGjJgmc99993X33nuvbZoCf2USB6akPAxQuEWNJSBLae6cuZalTjjo53k/WyxdB3FX5nvLVi1zf0+ZMy53wII5Ho48ScCLk3NHAbMUK8J8b731lrG1wZGBFQ7QUpFQ0qwkzusR8RXgrXbP5P3AoUF+hI1xWQakKx0/30KPym/POecc8+5wDwE6c4Dv+de//uX67tg3y4AJgF6zeREAvWZyK6dJyrV1z933GKhjmWDBPPPMM8aGRYIQf2Nh/frXvzbiDRYTpT4kC5EtDPBzqJynSi24ls8dLg8SSCsBfx76MVT9nfnKRi03rsVbS0psvlur1CiOm0VtnPbLw3npJOAButzZjAPATRMoWPlIPkOZUi4DgMo/kV1ZORqdH6NcHq4HfMmBIMGXPB8UutiNX5kHMQHo3O/88853t9xyS7wP8jf2RPZAco/22GOP2AMQv3Cgvk439t5ZAdCrLbLsC+Rux2ohpvjpp59aHF01n8OGDTOAF5UhiwS3+3XXX2eaMQduSyz5rbfeOk44sSxStVWt5TOGy4MEggQakQQSddx+Y5v/Z+8+wO0qq7yBv7cmISEJvYsIioAgCCJKUVSQoqKDigIWlHFEUUFQcZwRK1YEdPQTC+qMiuIISFXHPiMqowJKERyV3mt6uUm+57fOWYedwzn3nlvS4OznyZPk3nP2fvdbVv2v/yI/EpvQiAz29cbLSflF+dfAQOSlYXO0LJUn51EzqBYtXhROhFC3UDsZQ/7wxvN3FD55BeCYBEGIYZAH8cpnPTQrUOmd0vUa5+mnnx5yz/iy256qCf//3Oc+V456/VEPA4FbGARr0Oqt0qF2Ffo4pz9DQ6nY773n3rLXXnuV22+/Pcp8IH3VnjsYASwZGAiv/eijj47cZJI4IOg48sgj4/fdMPs4F6X79e4MrMkz0CJk3RzdqILG7rv3vlC+ekdcecWV5Stf+UrwYVDkQ0uGgp0tQ+nuozFUeMj9AxFJIaey612WFeIOcPkupQ/0SKHDCPk8DEWnERcy8gtf+EKU7OZlPIwM9/7Upz5Vjj322EbJbhc7NPbN21XoY5+7xjeTXUl4EdDnH//xH8v5558fG19ZGgQp4FCWpN19193loIMOivKQVPSveMUrYtNX6z8nYGjdW3RnoDsDa9oMVBR6KFtNnup9HlIJUohC5UnIosJGjlrHx7vvvrsRzl572tohd3jgKmt6Sk8NC9HXFyA4P6fUd9hhh1CwV19zdYB1ySWedEYaUfcef9zx5eMf/3go3iTM6shLX1bKueeeGw6LMTM+PDtTA+9973uLP8bEmenmz8e+YbsKfexzt5xCj3xhnTBGBzWscKxYHvcXv/jFqMOUYxR+spGBRFi8NrHvQpEqZ9tggw26luoErEn3Ft0ZWGNnoDnkvKyEc0DxVhnfyBJd7ISsdXIUFUzmt+S+mD1ndoTYk/DHfZYuq5WMTZk8JfpNKKU94ogjynXXXRd/Z3jeZ7J3uXD8NltvU37/+9+H0zFahe57EPPZNpWRkSx2opUqf5KkyHO7JY1j271dhT62eXvkt5bVSGEcJGUhSBkcBpcDA8Uu/wRQ4jPKRtDDainpEDIGIOB33333hiffDT1N1OJ079OdgTVoBioKnQJMIp6qPLjpxpvKn/70p3LKKacEbodij3Rdb2+jVwSPHE5H2aCWta6NN9o4StQAdl/2speFY4HUBXpduH7//fePz+HR4EULxTMCeNW65/3yF7+MJlR+11FVQ73hFDAwsiHRAwaD+6bhcPDBB4dBkhSz5GGVZGYNWrlVPtSuQh/nEixHgVhHmgor7brrroEqdRAQb1Dgm2y6SSDYE2gC2YkliZduc5922mnBwhUdqupAl3EOr/v17gx0Z2BNm4GKQo80XV9fg5xKdO/6668v2jGL8LnkxOXDgXLJnlSUiWJ/aNZDUf/Ns6aopfve/e53h4wSVs9yRDwDhxxySJS14cnImnHPDIU+d26Ur53y0VOKMsYssx1peuGLRCH1RP/v//7vQLZPmzqt0bhnt912K5dcckk0f1kO6Nfl4Rhpah/x+65CH/WULf8F+Z7MBQmHAas4hB/96EcLhDsv3YE588wzyyEvOSTyQ8m69K//8q+B/vR9h5Cl+vWvfz0OZpT7dK/uDHRn4LE3A00eepC8DPSX+++7P/o+CLFf9+frQuG6stEJrzkZKHnrFDBQ3MwZM0Nxy5NT5OQMDzmdhkwDigZ87GMfi/A3w0AIPDtDZi97RgAimCCZ6cDpyHaoZB55qAtlRB3q9zZ25XDK4hgIlH/m0rsRytFv/a5CH/2cPeIb2bko81vKR4TB0LkKbzkMb3nLW8pHPvKRyD1l/e5vfv2baFzhIFLom222WVjH6j6F2YZtgDAB4+7eojsD3RlYDWegotCH6uWrgLUY25ShAaihja7loWslZpl/pixDISpRW1RjpyRPAHWPOeaY4LpIueLe+aiBgb6ycOHicvbZZwf+JwlgGAbkU+KDyChUsRtttEGZN884akZFuyuf5W+18EcddVSML/Pn/hby/8Mf/lDWXW/d5dqzroYrs9oPqavQx7lEuWEp8USjuqVmFjpSffVrX43Dt91220WtuYPHOk62pFe+8pXlvPPPC+AKTx5SVc1nGgdp4XaEJh3nu3S/3p2B7gxM8Ay0ALh5QjK5Kebu6S2ljlOLf+e1cMHiMmnyQPnUJz8d7JM33XRTo5c4BTs0tLj09tban2ZZGiWeCp6HrmxWmPyZz3pmVOBQ1JR9eMlTJsWjFi3W8pYBUGsohfjKZ3jprkS6+5sylj7cY4+nl8WLhsrgYJ2ius20VRW6/Pkee+xRbrvttlpasV7Ku9566wWxFvpXHrqfk39dh2b0e7Gr0Ec/Z8t9I73t5fr49vYG6cIF378gLFKgEmF04bJ99tmn0fdXGOo73/lO5M0dFrmlD37gg2EIMA4ajVq0X+2yJo1zpbpf787AKpiBVOjN57fy87lz5pep06aUpUtqYLS1p08t8+YuCKAbWUDJqinnDKR3yyFYtIg33huyhYLmuSs5E17n9fquctiNN9k4XryqIPW3n7r21LIMmHdpKTishoaWBe5nv/32i3FQ6Gl4ULLZ657MeuELDyyLFgrLDyzX/7zdDJOPiGw0abn00kvDsMiOa77DSED/minL7GvRSVh/FazqavvIrkIf59LkIUmFTsFnnebsWbMbQBDK+21ve1uQKFSZn1itWqo6SEpD9t9v/1D8WlWGJa+TW1ehj3OVul/vzsAqmoF2Cr0+HF7uwGB/WbxoSRkYrNGu8syl3jRtApqFLlc/TqGn1xx8FX29Ze7cOY3WqH5GmcuRy1UrScvyL2DczMWTWWRU/2B/WbJkWXyGiNEA7Y477ozyMtEARkP2qMiIojGQYccc88aOPPTMg5OL7iEC+c53vrORQxdpEFVQ6nvooYcuX7JrMrqOzKg2blehj2q6Wn84c+gBTtHTt95dTf4JgOWkk06KjaqUTXMEIXeITtaozfyhD30ogCgOnN/9/Oc/j882+qJ3FfoErFL3Ft0ZWAUzMIJCrxnt6q5L4amTB9/97nfL+973vvLQQw81+M3JkpArixY1QLjLli2NkLtUHYeB7NDuVGcz/ydjOBU8+HQiyJxGWZh2zUuWld6+mszioYsmZvWNn1VD4zx0RgPP/wMfeF9ZukSP9XoP8zZTW3V0yDf5d9gi40sPnbeufA65TBLlNJyZujxdBSu3Rj6yq9AncNmqDEdKQGzUm2++uRxwwAHRJEE9qFITOapsguDxACFCY7x11vjnP/f5ALHkgep66BO4SN1bdWdgZc7AcAo9upbJU/eUwUn95d577o82yt/81jfLhhtsGB0ZKfJskpK860mbKofe398XChp/BdCcPDT8ju9Rjo0a9tCQJTz85IKfF/XlUxrAODl0z1KLftlllzVklOf6HoXOQ3/jG99YTjvtU2GIyC5W+92PNLUP3P9A2XvvvQM0HLzu8+cFxkgfi/POO6+st/56NeNicb2xz0g37P5+uRnoKvRxbogqp3L8u54/T253tz/6DUeXs756VkHDePjhh5f/94X/93DHonpTBXn0f//3f49DBPku7G7DJ+ClG3oa50J1v96dgVUxA80Kvf7/9E55znLnQusf/OAHAzjr3GdtufpvypTnnGA3+XJsb5MnTSpTp64VPOjC2Nn4JNN18brLSqDUk7zKjxpsc/Vw9tJlJULuCxcOhdJWpy7kzyjIsHu1fA1a/tRTTy2c59EqdHIRMxw0vfsnfa331BUOeC/HjGime41uBroKfXTz9YhPVy3JrDHP9pGphH/0wx8FGEQI7UlPelKUnmy44YYNVDz2OGF2fdIBYZSGONhP2PoJ3Rz6ONen+/XuDKzSGaii3Ovo9lTmkcce6C/fPvucSLupLe/rrZWcCW1TxJqkYHuL/Hcg24fK/AXzA/y20047lve856QA2lKI7sdAaLQ3bfPiZJZLDt21cNGSMjjIC18ahgOHQl14OhTpVGSpmZA742Og31hH9tCzc6T7GL8oJTxRGBf1dq1+LiqpTn6Lx23R9dDHuGm7Cn2ME9f8taqnngeKNcoCFXqXN/rlf/+yrL/e+lGCIuyeFmiWvB180MGRYxfWAhJhKbNiuyH3CVqk7m26M7AqZqDJK6fYeML+/vSnTyvf/Oa3yjXXXhPc6skiaZhy4rxxitXn8w/aVgCyY455Uyj15Eev8rxntDAbQlGqlCbZko5GELH1lDJ33sKy1lqTAhT30EOzgi3u17/+da18rM5Sl+h6Y/iXf/mXwAVNqoP4Rgq5V2WjcUDtC+sbT3agzKYtX/va1+L52fei+k6rYunWtGd2FfoKXrFU7p8+9dPlxHeeWKauNTWUu5B6NFAYHIj6UMr97G+dHeQPNvlhhx0WgDqfyQYJuOBd1XD+Ch5+9/bdGejOwChmoIEgrzA9VtnPsmrlb3/7W/m3f/u38tWvfi3y6JRyeOx15e2RoXxLLWROuVN6InvC68LWYtNTqmHp0SLC68j2VOyU+z333B/OhqqbNDqMI9kwF8yfX04/44xy7LFvCbtgJA893zejEgwM/Sue+MQnRmmc+yK+EZnEcrfTjjtFtOJFL37R8LPeAdhwFMv2qPloV6GvjKVcVsuRsarvuuuuCKlrc/j03Z/eaBU4Z/acCHcJzaNW1HXtiiuuCIRqKvIcajVXvzKG331Gdwa6M9B6BpSDZWlX0KNWlGpDudd/7rNQ6pQXNLq02v0PPFCmrz0j7kHBMeApUJ/Dp+4S1fO7nXfeOdDvz372s0O5q1dfzjseg0J3f3XoFDOUO2Cu+995553LdUaLKGGdZEa/9SOOeFU8eySFHl+qc7Inr8acOXMCBHfHHXc0DBkKPw0HFLVYNZXPZYOrlhiiLtf7IzZlV6GvBEnlINuscuSAbw6HsNXJ7z+5wYwU4bDJk8r3z/9+KHVtD3/x818Es1KUrNQPazORzUoYfvcR3RnozkCbGahWtjC0XUnCEv/u643SMYrJ+f7jVX8MIqk///nP5f4H7i8D/YNl8uQphZIT1hZOv/e+e+M+2RmNbNDWlMzYeputGmVuDWWZYxujQh9aUiOWgXL/y1/+Ejn5MCgWLoxcPkcj+eLJoosvvrjsvfeeHSv0nKPk7BCxgHS/5pprwkOPMrqenka6AV/85z//+fLUpz61MevdtGNnR7Cr0Dubp3F9KsPu537v3FDWQmh77rlncBujPcxWhHLpQlJK2FjvajMRRKSQSFBJlQ9+XAPrfrk7A90ZGNcMVNnXEvz1sBYqDYCas63T2L/+67+Wv/71r6HM15m5Tlm4cFGZP39BROKSLVIuHchNy9PHb/n4AIu97nWvK5tsulEZWlxr/hStUvHQjMdLbUK5cjoHGwAAIABJREFUY4278MKLQ/6kN56gNRGB5MnQthUTXX9fjZCmoxx6vfonlfuz93l21KQzHNTRMxpc5gEnx1GvP6rRqCUVfrfSZ+St2lXoI8/RhHyCly7UJuwulD5jxozyxS9+MTqwuTKPjpJRX3SlKEJ4V111VVl7+tohGJJcAmAkvP7JtRxb9+rOQHcGVuEMLBOuXr5uWiSNgpYuw0kB7KpBExnQqIJRshrKfNpydd6UHI9+iy22CNT3kUceGcr77rvuLeuvv378e9HCoahdH/YaSdn38MprTHV5ffjDtS6RUa8+MFAWLVxYps+YEbSt5NHmm29ebrjhhjAqJufzm5D8jxhTvXQOTiiNnmc84xnl97//fcxF9lpXj06hM3x0YPM7RkRXoXe+t7sKvfO5GtMn0yL1txCWtqr+OBCvfe1rA/iGtz0VNEvegcb2dM53z4mw+9777P2IMo40AMY0qO6XujPQnYEVMgPCyVHzPdAf+BiYmYsuuihy5s61XHiC38II6B8og4OTou4cvWsqt+c993nRynTX3XYpc2bXSKpSgatbp9STYa6VAm38bLgwfA+imSWlf6BGOfvAA7MiLYhXHYVshNvnzStrT58e4/ZeStq+971zyvz5i8paU2og3ZE89KrDIi2ReXrAQPdMD53BIH8OYR/VQZMGYw5d3ZB7Z9u1q9A7m6cxf6qRV+vrDaXNKkUuc/MtN0c4TXnabrvttlxbVdY9i/6tb31rdEtC4tAMuOki3ce8JN0vdmdgwmZA5Ixxnp0W5ctF1Fy33XpbOeuss8Jop6DwULgyvI4VctrUtUOZz5g+IxQ9pc/QZwBs8bjNy4L58tiVUrM6Taz7aI4yqDlK89Xc4a3d29aV/eKhpaW/v7f85jeXl1e/+tXl9ttvbxC+ZIkdheo9IfP/6Z/+sSxYsKhMmdyZQq/iDPz7F7/4RXn5y18eaPcsWzNEIMB3v+vd5aMf+2jNTsg+FqHRW7zESBGICVvlNedGXYW+EtYqw0xCcHJFWqYKqzsgrHDhdXnx6IA0dWpsXt+RbxeeR8OY7E8BiksGuS7P8fhXb7RAouGE5/hH073DGjgDFGuNLwI3+tLS199b/vbXv5cvf/nLoQBF5hDETJs6LRS2Jkzy5C74mXXWWaeRU8dnLme+9trTyty588rUaWuVocVLapzqfT3tvfLqvHWq0OuKcvbsmtxRSqscLtnhyCve8wMPPNDo6KYv+4477hhPG6l1airlUNqDA5F6EIFALAMYmIh+4Xy02IwGPPYAc0Ltw9agd8vWWp6UrkJfwQIkPekqe9N5555XDn3ZoUEF+7jHPS5oFqdPn94gU0gCiOuvvz5KSM4555wi55R160nUUCVsWMGvsVrfvu08pAVfEXBBtAHS21PKUHST0uoWwraFo1OnxMzfAA2FDKwbAQ1bYFndm+jUwOp6Fqv1fmo1OHvMuWwuIc1uab6zZGhZ6evvKX//203BpPb9738/cs+urCl3D3uQopwzZ3bEq/1u6623ju+85KUvCTyNn/mc0P14r5BBWSlT2XvpOZNNnARNWa6++uoYsxA/Y8NZSS55LJfKb90reqP310L1nV75vCMOP6J873vfa+TIs4f7dtttF33RN9p4o8YcZLOrTp/xWP9cV6GvpB1QVTrXXH1NINiFnpSpnHLKKeUNb3hDowuSje8QsexPO+20KCX56te+Gnl0hxwYLtnlVtLwV9vHVMGBCRwkBHK+c54INXlAAkqNrTze2jOml6EhQlPp0OTwQvzx70l1wM+sWXNDuOb/o3/0ktr60N8aZPQsKyEQU8Cl8OdxeF61p3MydmUry9V2YrsDixmoprYyn+vnFHM0K5k8KVqfphGu6cg73vGO8rOf/awWip8yJfLR0UVsYKDMmj0rmpHUmpJMKQMD/QF+02N8u+23K/fde180KLGva0j2FpbmKNamHWeFfZgRw+kzppef/fRnQWYlDJ6MdM6CsfOeH3jwgfKek94TdfAZIezE2Kg+XwSSTHvWs54VSP84M3UmOufpZS97WbRXnbb2tOV6t4/idR/zH+0q9JWwBZr53h0Y9egOvgPDC2exUiRCUwRHsEOtNaXcc/c9oewh4jfeeOM4EITIrIdmFQfxsX6l4k4e/ewkRZGLaBCq2W/54x//eLn1tlvLpptsGgr59jvvKBtuuFFZtHgoPkMBE2KQxP6ImuABgOzddtttI5pCuBG0oZDrbSdLJdeXjFqtlHhV6ce6dT311X77Vg3xRk43QzNh3NVC7FDnQF7SZ4ihrHXStkb4uK8vzjrPV654y8dtWW66+cbyysMOi/7iznbuGSRTjMjcy+OZpEb+Osa65GGvur73GMHSgND08v2JKk+U+4KFCyJV4F2A1bbffvtgtazmxYcbX/VzIg8//elPyz/8wz/UUPKTJ0euPkvjTj/99CjP897VcsDxvP9j7btdhb4SVjy9SMIhSjH6+8otN98SZSyXXnpp1KLLX7Fcs+eww5+KQzMX33vJS15SQ3sK71UP50p4hzXmEZUwuzkyb0cddVS0pJw0OCmEByFCYA4tXRJ1wJpRN7zpOn91lsrwWCLVMTAQ+T/Um5Q71q4nbPX48qxnPbNMnbJWlCEyBjKyEiHJvr7luLPNIQGa5TghPDsN068xC/DoG2gV2Fp9u1okrZR58+aHMleSeuutt4ZX/uBDDwbQ7aFZD0W+nEK0P+w9+4lH/773/Wt5y1veHHuEovdzwDnheDJiQipZ6ueBDGqOImVf9K+e9dWgW5Ur50jYn97B2J0ZBoi6cYQyxjraUHtGOux31Tvy5Ih0KPQ0epwfQOCddtoppngsIf1H384b/Rt1Ffro52x035BfXbbs4WYD9ZwUQf7ts78dSl0466jXHVVYqA49S52wyJCYA07ha1rgoDl0DlZ2VxrdgB59n254Ucs0l3iozJg5I17yr//31+gvLbXBC+F1E1oEFEG1YBHazt7S01vrZFXNFxK8pPXUadMaAiabSfhBhFD75ReXlnVnrhOey7777lue85znFLlAAsoaixSkYeZ7VQW+HIo3l2W8IL1H3/Ku8jeqht3tNdGch7uELSlXXHFlhIszX26vOZ/2UNZZewlGurNs7/DKDz/8VYFST4P/oQcf3rt33nFn2XiTjcf97jn2apSQoZB91tXFQ9XLXZMtSfDCychSNYMA8INMT2X+iGjFMCNN/BAnBqEW+eW5AfSrG9DY4RgM3ajj+Ja8q9DHN38jfruZGpKyDrTn1LXK/ffdH3WfF1x4Qdlg/Q0CRLPHM/eoKRC91ev5M/e46aabykYbbRSCwiGIkNhgi5KVEUf06PtAFSSYXseVV1xZzjjjjGDjI1TlLF3aTvo/wdU/OFAGBgbL0JKlMZ+J7s18p78ffPDBBrFFhk7dJ5pNLBXOXxgeOgFJYEMzb7H5FtHgQirlhS98Yc2rqecK09sPr2Xx4lo5Yv3q1tqunnuzGv5NA03+mJI877zzy4knvjMUVKZb7CMNR+A0GOipGK09whTdFkXjAOiismXa1OVanjZwIROQksmzke9AuTJMyR/PhqqX/nMeGCq85ux9Lmrg3OzxjD1C4dvjQIEJous0v5/vc9ZXzipvfOMbG4C/pH11X44N/vYM+T98KFbPPbG6jqqr0FfwyrRS6FXw1vnnnR8AOY0K3vSmN5VPfOITNYamRYsata1yaoAiDmcqrBU87DXu9lUP5Nprrg0w4VfO+kq8h+YWvAL1vgP9A6GMh5YMlXXWXbfcf/8DpbevBlhKr4tACzRyCL4aJWeG7zPlETdetjRATYsWLIxOUfpWE4gu65fdsfbbb7/w4HbfffdIr/ByEjhHoec9G/fueumr1f6rcpFnz4Vbb7k18sGUuZajDLn+vv7YV4xG4De5Z3uAUhdiFsH57Gc/W7baaqs68AzAtUaekpEbZ11qp1Nl2elEkTn2d7ZaZXzC7cido5iVHqDUk41SjbyzwmunaN9y7FtqTkY9XdAJIK4xtmUlCHaU4WKBy9rzRM+LWpx99tnRjMXlGXlN9Dx0Ol9r6ue6Cn0Fr1w7UEoySjlgvDnNGljENvzjH//4EATAJ5lHS6UOSOXgAcxNSI5tBb//ir59FRRHKIp6UObQssLr2VM62LvqyjMFhpA7li5kVInsNd5sFJGgOoInvfLlft9D+PSUJXWaz2wRmfnzfB5jwr/l3jFtwUJgxDK29OqWU+pdhb6it03n96/UO6dCs55C0CeccEIwvQHGJaCSsqLMtUlOT9fD5I4pT2mfWo11T1kyVAPUrVAa50oOPamivQc2OAA0hgZDV57fO/DIJ0+a3GgwoysapjtgUIZoNVrRybjT0L7owovCqLXnoxZ/Ua1UzlyIZvzhD38IY7cRpZqA6ETni/zo+WRXoa/itbThzz///PDONWx4/8nvj37HUbLS2xsHTh360f94dAPZnjmpJJlpvMJjXBEweoTY3/Wud0WonIFEqMqZ854oT95PluLMmjM7Ol0JufucK0N+yZCVjTCq5TU530uXKF1aUgb7a959lVUrP2Mddc7r660B5BhjPLaXvvSl4bHoKCXfHumTihCztgnUcy9jT28lS9+6XP7jP7xV75iRHejreo/x/B3FZf4Z0XLbqiVUnfgZha700ZUpm1yvaH08OBhd0rBDKlHtH6h5n1mzPt43aFCj1sGV3iEMyfr/q+Wt9o09JXz+nve8p/zxj39sgPEochEFe5h3ziAxdspcmkBteG3cFaR80+CbOTd81kV52+8IsjzfeWA0ZOmfHP4XvvCFRk496++7PBuj3x1dhT76OZvwb9x7z73l4IMPjnpzfdDl0p+83ZMjxIVJDrMSASInS6gvt9FHwwo14SNf9TdMxUcIwBkoibn55psjb5kEGLyLUOwLFxZlOJQrYbU4FLKqg5pCJmyqnnp64ymgRU18xn0j971M1cLSMrRocYRae3tqaPgquC6Ai701FH2AI+ttIj3H/YQZ5RUPOuig+B3hF6xZvT2N1rrV+vYqrqKLBB7//luOdKV+O0qS4SXP/LDxtrT8/e9/j05gcuDBBzFpUlmgecnaMxpAVWvou6G8+/vLZz7zmciX65SmXr2/3z5Tx760odzH9Rb16FIjNF0H4SZORH7eBXDHwLjuuusCt4OBknFrvFmiRtEiu0okvs9BvyfItKHQ68RM5FAYNQP9DUVfbUqT+ICzv3V2GDW33HJL7dzVsSMUukt/9SNffWT8u5kmtlsFMrrd0VXoo5uvFfbpz37ms9FaUbjuQx/8UHnvv7y3/Op/fhVe3N9v/Ht5xctfUb72ta/VFEZ/38Mgmse4QucFUIIu+IMPfPAD8W95TKFRQkOYj9fBKyCAeMTBqy1cvmRpGRislQ2ZWzlwVJzaQwoFUsbJsS1awvO///77A/D00IMPlGnTppaldU8kvXjjyQYcKRwzP19V6n4W3kh/f4HyRfkpJJ9oYwI4Om9NGgwjLsOUzbz+K2xTPoZubB9lmkukJOcdgNWekBITObv0B5eG0kuDbNKkyWX2nDmBn7DX0pjTn4Env9dee6qKjEvr0/TQKfeBwdExrbVbDmMPo7GpBDIrZbJ7m7anxxxzTHjmjNsqynz+gvnhofsZGXTQgQdF1c02T9zm4cdWKnZq2rcG7KzWjaeXnuRYyj51ixPizwhG7ntzqAxUf4tE9D/CWXmMRx1HewS7Cn20M7YCPi+ETsHw0q+55pqggZQDZt0LIdeYyybFAXM4UphEQ4jHuEInQAgIHoeyGoqWIuflElqpSAk1wsrfFLc/Wz9xm7Lttk8uT9h6myJXqPRMJYH5zjx7ltWkJ0NA3XPPPREFuPuuO8u5536v/N8NfwnmKxzdgESNNrc9PbFuDAG/E/Y3ngw1pvBPmk1ENvaAEOQzn/nMBmNWbrlqyZD36Ibcx38YI301ONho/tEMPKUssb6hZaV4rB0AXALffHHG9Jmx5zISc+CBB0YLUuc41qleYtrXR+k+UrmP9y2qXm2G1aulr8ZMmTMYMdlVU0MUufC68fPY7dVtttkmjGOtnZM3IWmnW461niqqjuOuO++KMD3v/LjjjouSvmzw4l4ZCbPfz//++XWDZ6jOWd/bJV0a46boKvQxTtxEfi3zUl/64peibtqBE6aTc6KUarzPc8pTnvKUyLfzHgnzbg794T7yJ55wYjTCIJwpSqQYPHKXMDsUL4GFEIY3jBt/l12fVqZPnxHUrzUAW5SexwVom5ztrdZ66VLPnl8GBwfK3XfeFRzYGMJ4InrYZwMOApMid38eCmFmjElAU+X4jjr3JUNlww02jJyjzlfGWgUzZcSgG26fuBNYzTNXy9J45/LNPPP/++v/NRjTPDmbrUjZ+JN4B+C3k046Kc5swwPur7mZ2p3aX/ZV7K0J8D6bGdvk++1/zw4lPXWt8qMf/iiaoTBEyZHci8kX7/OiQffed2+UXIosMEqE2qtkWNUZbxUar1aa+OzNN90cLJfOBSOXLGMsZ9WIMX7+85+PZlVwC800u91w++j3eFehj37OVsg3HESo7AMOOCBy6RQBby/yqnXvzgFEF6t2NOtBw7vIawIExAp5uRV8Uy0rzRsvJHPnIUCVpw0NBdELgQaAxijKnODC8J4GlwtypMBtHjLM3MN16jU3q4Z6rqHc8yI0NdtREoTQxneyxp0gI9SWLlsaeXxRBIxiFH569T5LqUMdb7bZZgGWlGc3dgKO0OwyzE3shkomuMzpOlt33H5HMJqdfPLJoYASyJXKCNbl3nvvDWU+pc5DAIxJ+VtDnvn0GTVSorwodFd66RNN/UuGkBfZQAZIFFkLA0NESarJ/iNbNtl4k3LHnXcEwVKklBYvCi4M41cTLvqXfBnNijwAmk0h/lTwDCJjoKA/8fFPRMlbAk4B76QrzLMxbLbpZkX3NucgCGWqzZTIsi7SfdQbvavQRz1lE/8FQjo9L2jPj370o+X2O26PzZ+hPIeIFa20gyeqxSBlXiUmmQiLf+LfbsXf8S83/CVyzzfeeGNDOPHIhccpSl4ur2PPvfYMJRwscDpgTcHmVW9N2dvT0iNvp+B9X5OWPnzuS2u5RFeS/QA66iv9yU9+svzv//5vueEvN4TiJrx8NtMB2egiKTetMYEYir8uOJHTvOIVr4gwPF5560x4E5RV4NaKn+lH3xOif/naa8ecZrhd+kRZGvAbFkfnkBHF+Jo5Y2Yoa8qJ0QXljuOf4nrxIS9qlKKZKb3M7b+slGgo8vo0UvDNPxvrDEPaR5+HSZMCeHf99TeEQUmZC3fDZVCkxo43nnyZPm3tAPD5jn3HWRCWF8kSFco8eDUqZHyRxqrw2We7ZykhCp2BYA6B6hjZKaNqDWnWqo1j8aLyysNeWf7jP/4j5qfaxS6Ngy7KffS7oavQRz9nE/uNJqDJ3XfdHeEu3NDCxq5111k3DitgF+GizaGD4JBWSRgeiwpdLb654sXymBLYxlNPJiqkL8e+5dgo1WEQER4hyKfXBPlyHkiuR09NwS9ePBTkMS7eWKLW/T8iAIsWN4SRkGHk3FHCLl0WBgVlwQvRTYu3BCmdSPkMwSe6PsO21tqYKYz02DffbPPAT/gjN0uojorcY2J37aPnbpUmJamITj311PLNb34z3jGplpMu2M+yF4A1kBpjgO/ytF0Kj9jPAtsSG6QWVl+u1KsCJJuISVw8tKQMDDwMrmNkqvY488wzg17WBZuRXdSEvCnxBsaktze6vlHm0gU6vXEwKN1HNGFp8pjzvZIGNoGEzoG8ORCvOZXyyv7vydXAGYERgntpriaIXgdNNe8TMVePhXt0FfoqXuUqC1UCpjQpeNGLXxTKO0hkpkyJkJ/wmAPpc8rZjj766Dh4VcGeNeqRF5wyZULydKt4ioZ9vPlDSsGDve222xo0rc20quZCxcD73//+MnOdmVHGI/ROeKWAbi4JzLKbRwxgNEDEepcrte9AVd/4xjeitldonlCjxAk8+X7rymgTjk+PKr0un1EWJzJD8FZznDnuFIRhfFSog1fn9VvRY6uSn1A05ii9wQTEiY5QXpf96rLwaP/nV/8TQLFEgmc5IU+TIuTxqoAQOUFiZB1jLaHM62VkE8XomCkW85Rtgf3bmg9p0ARkuWRZ6a/n6X/7299FtOCiCy8sg5MmNVgIM53gHbIn+1pTJpfNN9+svOfdJzXy2KGkqx54qwVq2v9VvnjfBSLUqMZFyWcPhKTBZXRLJ4kg+LtBJrOiN8Nj4P5dhb6aLHIInkmTQgGjlQSOO/fcc8uysizCVA5ihmX9e8cddwy6RKxy2Wo1jYPHEoMcgadCQNRCeA8YiXfOKzEvFCHqV4Cf9dZdr/zzP/9zhAJ9jsDmHVSVn39TviPSb1YYxEbaQlUAEaDQz3/+88jP/uhHP2rUpVdr3KPl6+JFodgJvzDa6ix3co/av0LCAxwRiFVvnSEXwMD+iSmJGund1oTfW9MIe9d7H1RzzUkmI7zOoxXlSarWpCg1v8H9ryXqooWRaxbtgctwWaPlAFwrKPdbNTCd8cHJk6JboOZC3k8USOnr7bfdFrTGzkWGy/2dAEznQp38Nls/oXz84x8rT9t5lwaDW1bOAM+hm255VRR6OhQMAefOXGGgs7f9P3tP5JlyP0ariJk0GAelq9An7hR1FfrEzeW47pSI9ahT7u0pSZVIuMjjCVk5HPJ4SmYcuBNPPLF87OMfa3ibVRrUZFsa16DWkC/ztgF5EPIIs2fZmnpaiPG777k75o/wEHp829veFmVI1X7MFGrgFOpEHF69irodz1Q0t9+k4K+88sqg+T3llFOisUeAmQYHw6NJ4Zv19cl0l+FfCGugJmA/4V7c4ChF46qnEOynID+ZPGk8Q1/jv0t5N7zneuQiuQD8jWOcEgRipIzsA1SoLgYgpURpMRB55k9/+tMjyrPXXnvVlFGr9rcTrNCtpXEk6ty/pYvmzJ0bxsett90RWA0EVPZRgM7mzSvTZ8yI/ZQUtPb3sqVLy8abbBIG4bFveXNZZ52ZZepaNQKd7MKWxmBbVriKQndvn5/10KwAtn3ly18JYB1jIktGkyHR3zm+H/zgB+U5+z6nRiQTsP81fqutFi/QVeireBmaQ1xZQoOT3KHL1p9yqgA5FPo6M9dpsFGxyoGlokRGGG5xLQT/WDkoOV/f+ua3wvM2DxQfIwj2AJ3uxhttHGQwvF5pDBf+fOHSTTfd9OHWthWvtqHMR+GJt9pKzdSiFEbmDB984MHIr3/uc5+L8ihXktP4d9bMJ6go23Fm/TrB/cQnPjHylVIOlA6hHYj5KmipouhX8XZfZY9fjjimlHLfvfcFwcr73ve+wGDgL3DGpDXsH0qGYhclEV6/5957yktf8tIIZ2NxdDVwGNW3qmAwJkJJVY3KTKd53D1331M22GiD8oMf/Kh86tRPR2VFRBDq3AuMjYcefDBG1l/nXYh8dt07Vxb5ute+puy881OLZgYiUpm6S26Hto1RmkLuERGcPDly9+rKIerNnbPGM88yumDRWzC/7L3X3uW8886LKEGkJroKfcLORVehT9hUju1GBE2Gft2hahVfcvEl5YUvemF4ChjKXA6eQxmc05MnR//ts846K7wQuWFXlptUBcDYRrf6fytZsnjeKFQR8TSoWXkdC2q9n80xgUdYZ/MMZDIEutp0YKAq41ZWHowbdNjkrVXLzjK/ix9c5QIKzPTWrS8FnSVQqaiTVKj6LgSn8K/IA08988SJ2g59/mgVmi1AjdVdW6t9rkUpFtVBi3feeWe0DD3zC18IOtJQen39De7/Gkd7rQtesgTCrECA2w9t0zETrMyr79FozuSHy0p0Z/zil79UvvKVs8qDD80qsxG39PbGnhG90ylw2to1DE4S3jTSNvWfrbfuOmX33Z9e/vmk9wQvgzOU/cibCXeWkwRNCv2B+x8o66y7Tjn+uOPLGZ85o8HIWG1OlKyHjFRgOHOZPdkftXtzFYjPrkJfBZPe/MhUwMv1Lu7riwOGm/wnP/1JAyDnEFBSDoFD4t+EjRasPDaAn0a5Sb2f+mrwiit0CAlw+/N1fw4P6tvf/nYobl4Cj8uVdd5JtUpo89jl1+Wi5f0wZCWbVTa4aEQ68g3GEBokHAlV98xStPTerHk0bJk2tfz4v34caOOrr7k6xkW51/jCF8TTAbXSOCEYjZX3aJ/wfA484MDgGt/2yduGB5pGis+FYdI89gkODa/QRW518xZrocwwu+P5Cp6A+XUPkk3zwx/+KFjQtD512Sd9PTV632TwS0Vur+AtEGLff//9G+mYjIKtDJpSRmYYc4MDERK3jsogcaz/5vLfRuvWSZNrqPoEd1aBb1kWaY9htZlS52/3/2VLIeT7S2/pCfkBF5B9D8iRTkLumSJEU01WMSaMNy+ORtbwG5+IktTYlltu2ZBVXYU+cSenq9Anbi7Hdadqo4NUAA6LXBMKxiz7ILghoh3UOKSlxCHhcfjbgRQqSyU3rkGtAV9OL1eY0CV3R9gpOzJ/mctLhiqAnJ5SM4bSODKnO+24U3i5L3rRi0JJpuJN4p4QOq7RKvQ2/NeZS8xxpTF2y823RCOL//jGfwQYkuLOJhrheS2tdbBKoKSQJiIae4I3qqRNXv3Qlx1agKgSlPRoVujpMCbLXyp0f0eN8+BAufba66KjF6Cp9Evkv0sJMqcN198gQuqujTbcqFH+qKSKgfWkJz0pStEYSTxgynVlRb+qnrkwuzy5cjAcBw/NnlVwyS9ctLiRJpg3d268x6TJk2vRhQB+1hq02GONfewzgxoJ9ZYF8+aH0bjvc/YNTMcz9njGwyyUrfZ7xUOnpGELeNwXXHBBgE2j1HKoxq3hcpb83z4+9thjg6yH/HospQZXlijtKvSVNdNtnpOCoZprTcufknJYdOKS78ucajY3yFsmSYOObImK5vE1UzGu4lddYY+VJO+zAAAgAElEQVTPXGbOpb/x3n/2s58N4Z2se+m5ZCgQ0UW2NY3uVAvml2223ibKwg477LAIXycyeKwKvTla0srrydB4AvMo5m9961uh2JOEJhR+vYGMsabQDFauyZMbjHT+j3xGSSNEfwrxlqVIjxIPvarQq8rchmPwUICIYjRYcaU3TlcF2O2hh8JgpnDuu/++UOoUjznEW0Dx8I6rSugR1LvNc9lsyI1j9zvHaKClZZS0AsUZy8AkDWGWSIE3OqTZC8E3v7jW4yDSL4ODDe50Sjb32ZTJ2vnOK1PqJZP2HRKmD3zgA2W//fdrX/rYBIpDR33EEUfEcyn0TGll/jyrBhDa2NcAhdlNMM/iqA3lcczno/mrXYW+BqzuGaefEZ5CKheHMpmqKCEgOd4bJXbMm4+JHFuiT/P1mkFyjxYK0cx7pyBPIA/AGQQz6lQtI5N0JpC+y5Y1WqsSQjmvDUW5ZKg8fsvHR7taQDso8s232LzmbSypfb9aFpZdrZp/Fg59oqCX1TykZs6AaslT1QDjjSGhISjhJzLSkCQ02Ro230foGBGRrl/WnhAFqhStIOSFUKuc5dX67FV+BKrKsL53q9Si2Vc75reivPoG+oK7hVJLNjYhdtftt98RnPrC5ddff32kJSiPxaoI+vpCkYfiW7QouuUlIhvFLtT7wS88eLn5msg5aj6L4YVPmxbRn6rhkJUKyrt45vLmrgSZLRpaXKZOnVZmz5nbWPOQDaI2QwiRaix1qTQXaiDT1xeGC+egr86O2FOvnafQXbAlZ5xxRuTVPStL2HJ/plGa6Ps99tgjOCBcSb2cYLckT/I3L15KKFNAXWKkidxVtXt1FfrEz+mE31FuGCobmCdLQJIHHCBKjgrvu5p09bT7PHufEAzpVSpdSsrTKgHGo80qrlYMEJoEEeGlAQQgDjQzPmtKkODJRikBPFu8KPLtBH3yXdeoPfsjj2r+5VHV/4t+JJjRvRIklfXOIXCr+IUm763ag7sRmWlW+MtKKHKCFyGOEjdrl01nkoTGuhPeCToixL1X5i2lELw7RHGCvYSMPdd7Vyk3J3zjdnrDVpGC+s9aIa4zr9zT11sWCe8uFVav0SDDHfz2t78NJkWlaNElrK7Y0lv13osX4j3vLf19fZFDd55UCrz73e8uWzxui9YI9k7fp83nKEBXVC3UqWYp36z3FlmyrgwXKTM9HURZNP5JPIW1TkxFzVHuKVPr1LQiDa7JU2olrtluV2ou96nfZ6quv0/XsyWFQicrEuPh/to1Y8zbbPPN4p5wPu6ZRivjkKGo/FMkzD0zgmgtnKEsD6TMRY10kNxvv/0aBnHbHP045/mx/PWuQl9DVv81r35N5IUpD3lgXOUUVobf/ZwQP/KII+OAUVyERjXXV/XKCfQQB63qaNeQOYlhVpRBgwms0g6T0CA0lSUplaHcbr3t1pi/KE2aM6fR3jIVXjZUoQhEQPJS067FqpCh8hy5xiqJj/kN779OYFIFTRmH31WFOQGIoSyv5tadfp7ds6DxCcSscAjPvqcnlJX3o7iMWz5dX2vPUeKodA/XuL2z3fbbhSHiHlFvvxqF3Bvv3tMTyicjLtWoR+JMskTT/vYK/qjJRmYitK7U09zyes0J483ljFQV2hRtcktP2XqrJ5QTTjihHH744fE9z1ZaOBE8BA2lVTfYqo11qkRQ1jI5Ayhz1Rq8WUYoHoJQ1JNqqRVXdOzrAfYcDJQ7wBtFniQ4S4NIpxatSZBfIuCHFi8uM2bOLAsXzC9DQ4tjDpKAxn2BSUV6cDsA3GbVhP3tXtZEBIyRwcgVOUiQKY6MqIOPToSDjZbFKlCCVa8O2iV3ugp94gVtV6FP/JxO6B0JMQcEOE6bwUSQZk01JQ4g5dBFKLivL3oxQ26z/NsdmhFrTSf0LVbczaph6qrA98QEtlW9ZaAz4Ut/brr5phiYPHqi2zHz8dQJoyRyqeZlk/hlww03jDa2Rx11VNlhhx3KTjvtFGC6zF8Gp3tf7b7NrG0j0bKmYeAe4ZEtWBCkImrthdD1tAaOE50J3ve60DZe/0+PPQTrgvkhnI2PQbDrbrvGOxPIWebYcnXGWX/f6YpnOD3CsCNVZVTGFMxk8+eVB2c9VC686KIAuwmxJzua+wkxU3RrTZsWZ2M+xd7TE8rM3M6dM6e8+ogjywnHvyOMnapxNuL8dPiCbfkg6mHuBENmH3NeORT+17/+9ejKl2DYVMq5p73PwsWLwkMfrOfAk0Qm+xkw6rbYYotIGTFu4AEYf5QtI+fiiy4MlPvihYuWM6LsbZ3YyBX5cXz1wZ1Q4aFnaKoowa6XRkSW9ElvuDzT8zwfjsF9wghbnaJDHa7jmvKxrkJfA1aKcHGA5bagW3kaQq/CrYR4dvoivCG4n/zkJ0c+HbDF4SHwGznGvt7Gzx7VOaxKCFu4MLnRCRvRC94Fj05oloJEhkFJJnqcYuQZpbK3TTIvmHnsaKW5dEkw91kb4W0hxW233bbhpaeXHUq2zkK3XB6+Dfd3NRRPCEbVwowZwQcvDIs+FmNclrIR0Ama847GZeyELM8MOFDYE2fBnnvuGZGBBt9/vFzTQZhAUNdwR6yZWKm6X7P2Po0UIV5eLGWCv//3V/yhfPXrXyt/v/HG8sB998VjejStEdKul3H5O1ne/Fxo3We3f8pTykc+/OHy7L33KevMmBnvz8iN0HO9Gc9EeOgxkMpcer/MVQthWzeGt3filTu3ALDGmpEi7+2isFOhR1qnn8HYWzRoyfO90UYbBZsdIK3cNiNzgw3Wjxr8yZMHGktxyy23l89+5ozy+c9/Ltr/chDsfdgcPSPyfvvuu29EthqESMtKRLWk/3jncudRcbNgfhgfWVnAqMi2wdo948gPAOeUyQHW9R6rRbpnDZD/oxliV6GPZrZW0WcTdKUZxI9//OMQ3AnkIhAcIoeeJ5eIVs075I432nijGHU1XLYcyGgVvdNEP3Y070ShEkpINDDy/fKXvwzlrr6Xh+R3CSTKsrUUrhk2TwSxdeCFBMiory+ULqIaNbny7rjWM5TaDKhrMI21AIJV5yejEJm3ZNQBSuGDv+vuu5ZrSZkeHWEqr268UMe8+QxDI7AhjAnXaqh7OaW+kjz0fM/02iKNUE9ZpDGU84cHH6PeJZdcEnny2+64vWGIDFL29bVAqqJsK4lL5s6eXfzeZV0BHYXYt9h889LXo599LYydEZGsKJgoPvwqtiKNwWrVwW233hYldc5rMhwaA8Ms0wTZTtd+jL04tLjOADcYZWtwHt4LA9ymm24SnQKz0tK7LVhQM1YiYtTXF3vh97/733LwwQeVZZX+Be6dOXrpGhEPxuPuu+/eiDgJlyORgdeptkTN9E/uO6lB5aC8fNGsXMcJM5QmWog8Cu7XVeir+SKmp0aYA6kIcxHWvC0K/pxzzonGI5iuHKT03AlyRBFvfetbazzfPLCqkF6N8qfjXYL06lJYVRVTggNTmFTpOjPE6vsEKFQ54QWAxgNU5iQEH4qgziQWoU69ypctbTRPqSJ6MyRvznlLFDvlCTHsIqRFC6pKK704Y0jFkiHWBBZFfn+gv1FKpM2uvLhSJpSbSZyTCH7CVKid58WLz1ay7s9LVav+kpe8JMKireYtx7SigZNmV1vaTCVlK1B96hmrjCvrwUtEk6tLXZSMRTqjBFHK7LlzalUd9TKtBp5g0SJauoHq5rFCsGNXjE5qpadMBvSq10svtw8n6Hzk+c09mt4/JU9Z6hvuTDNU0iDJnHl6ypnfjgjFpElRympdMcFttdUTIu2jre76669b5s+vpWACwNbXF0Z+7d/Lh2DU7KsOOPzwV5VLL7m0UeYW+ITe3gZWwz4//FWHN/qW21+889122y1SGlJ+9lfOv3B+ls4J8Su9VHlTrapYjp56TcfwjFd4TfD3uwp9gid0om+XOXDKh7IB3CHoAJ0uvfTSyGFl7+bk+jaGpD+VW5Q/XX+D9R/2xuqH6FFdp14xXlJhNzjOK8I6Q6A8twQYUqzASLxA3gXFTtkTZoRjtfSNwEwCDb9Pms30oghleUzheGj1p+781Eh5UPyMjEd4Ky0USRUHIX2QYCORAdEFSGNjdE+KisKuUt4mXXCW6AmPbvX4rSIM+rrXHdVQ6HVSvYnewsPeb2ipMqzaRxCMYT674YYbQnkLPYucUOrJjsj4yDrqUHRLa0CtjKQkl3kV2c74VTKFDVAIunY+8J4vKpMmDZbFCxc3DKzqekyEJ1k9Y1Xcyh233xHllHj4pXyyhW4V9Jbn2Z5LbEYSC2335O3K85///HLCO0+MCgZrnFgKRDquxYuVrtXSD4ymGpPcYPzfu7Py7R/heXvfPRDteB6lbH8xPs3t7373u7LlllsUhhaZA6fj94MDA1EpYE+lYk/lLkoopeW5MCCtODdW6mZ7DDysq9DXgEXObl2seZYx4YYRTN9hQk2tNWWf7QuzXE04bPvttg/vRklbWt48+SybSWXUkhbU3IyWGW0NmM/RDFEXKfNurpF6UDI8pMif173CBMDxTgjcamc8YUufhz7f9knblle/+tVRW77l47cMZZ7h3QjlN+VuO1EojINrr702KhuQdmT/dGNJJLxnENhJOuQz/i23/J73/HN5zWteW9Zdb2ZZvAgVaF+s+by5C8qUKdjGHp6tBlmePdGOQawVHetSvAhL6w2EavdbMrQsSs5mz51bbrr55nLFFVdEykOJlogDxWKcFMq8ObXuZ5MrtKX+r0vYkqFFZVkd+V3FNng/3xWCNt84BbJ5UdZBT1SFRxpcvFB7IpvvxKDr85fK1rNFGayVKAmlKJoCiJmGl69RqhQhxSplItoSNMALFkT4W6dFivgRkZ5ONzfsRsGkOKu88lWHR2VA7pM0XBvlbf39BWnVq171qsbzGbhDi3VyGwoMQrYqVj1S48+fHKkR+fwq9uSxLk86XZ6xfq6r0Mc6cyvre3XQlMchSnFA1CfLSeGj5n0QgkmgIqSbHbsIAJ6nUCN+80Bur1Xjfc52rY3XaMXz3VXojenhXQg1yrH/+te/DmH1m9/+pvF7Apmn5NLhzUW4Zd14crBbE2xcWMgOP+Lwh9cC2riu4K3RXXfe1cA/DLfVokf21KlBnAMZLQSv4Uj2hWdgAE8GO9qSoQYzHuEtbPuErbYu//APh0bHPp3nnvCEJzTKvaZCNgcYcHkFvqyuoLOqIvK1NZbPmg5bWvMI/T7L7Ah5e1P+3xzyTm+97bZy5R//WObOmxdGT1DbLl4cD+yrR0wWLVhQ1p4xI/b0g/fX5pVit6/RnA4O9EX5lXcMboYHH4x0yEEHHhSh6Oc973kNNH810lGlWh7XUV5WA6s1A7yqJD5ZLkqpM1YoRznz4EOYNzdKC72fEHxSpmZdeLIcZlpEaB3I7HFbPm58ZV91hc6LP/2Mz4THnVGdZBfMdI//Y847/fRTy3nnXRDzGrn2+cole8raU6fFvMOPWEN7HdMig2WDDTao76FuV7Vx7bMOv9xV6B1O1Cr7WB0h6wARHHKxBDbvite49TZbRyiLhwPoc9mvL4uhZh/wzKO+95/fG6FZVn+VnWy5vHr1JVcyKGqVze8IDyaY0wNPD5qA5rULy0ONa10JnCbPTmma86z5TXCdtSMYM2S681N3DgwEmllCj0II5VwnrQHI6sRDN/wkqiGAlTeqXxZKpSR4SomqTupbSoIBwhCYDRy49oxGikbuX9kSmk5/4ADcw/sQ2P7mSWbYP2rfh4biGYQ5wc67ppx4eOr/VRRAQzOIIv9bR2svxbW+bFnxdyqPTH1k6iK7zXnPbGvaqMUP5rcFZfq0aXFPn2XwqnnGE2Be0wvnPQd4VN3/BCP4q7TNuZ1y7ZIHwVyr1+ZZAzMK/cO+ACuaw2iWUpbF3sl0QbUckbEoPK8c1RwFKVI9fD6ms1NX6AyFa6+7vhxwwAGxPtY1iHfq0YHEjIgMXn75r8sRR7ymnP2tb0Xp3xyRg8GBMlTvYpeofXvIOypT63rnY1qdMX+pq9DHPHUr74uJAHaI99577/DIeWCEtlA6gcqru/CCCwMEx1tzEB1KByrrk3npPJZkpqq5U/X36HroIy5oKoVq5zbze/nll0dzHMAmykzqg2KnNDOlEaHYtdaKtSDIXdriAqYh7yAMq+vSKTVrdupzP+kBz6BEeYFQ05RpI61Sx1YkUrrmkdX4wCn/LJUyVvunUcdf7xSXxkmmG6q/TwWcv8uSJd6yK2v7s/sXBYy6VA11kMMsW9YgQHGPpXWAoO9OqhOmCE9LtPcPDtaIVZQ+DfRFSF4DFVS3PEPea9IfZ9vcqvJrLk8bceE7+IAzaj4zApb1586md4MLQA6k0xjlHmVgdQpWRC6wFqkQ0xCLHPXgYJxxe4SRkmFx7+V3Y0bi1xV6ABKXlSLfDXxoHXMNjSdLXtdZZ53Y5/L2DFnRkPnz5kZzFwo9uOUHBiLi8LrXvi4InLKpkOmLNOBjPH3XwTYa90e6Cn3cU7jib5AgKofCoZbvYrELueuwBlwFve1AobuE5L3xphtDYag/zs5iBAVvUpjeAQwh11Xowy4gr5mHupzgrOSVCT9eJ0UtlEyJ8pL9LBnKkgoz+bXTU5dr9zuoawJQyNtzrKVndpof1Y+agVf9vJC9/aGuWb6TYndP625c9hJvW30ygFTiLpRDYSTzWUonu9Ml+jk9riTbSWMhv5+GgL/9IdTjfZfU2oCm4jfp6aHndGYkpGqApHGRCt/3EjgG27nTjk8pRx5+eOR3lWgmKU8CHIebw4lkKqsSyGR5YuIibrj+hmBdyzbISTucOfHEOkTJ3kCNyjfb44o4SKUAwdpT665XA/WN+6oodH3U3/WudwfxkDXPtc4IQa7LJz/5yXL88cfHng0waCjoZWWgrz/2iWiDd2DY4sTP94qxdpX5uJeskxt0FXons7SKP5N1rA4YpC4CChYyBPu+z903RifsHrXH06aWD7z/A+GhYXvK0Cprn3DV85vS1484wpFdhd7R6rakym2au0TTM5oo9gsvvHA5LzeUWF2pxZppFIINbslQQe2rLDE99bYMY61GW0HG8+wjbN3fF2h6hDnSApjxUN4yIii7ZJijVPt6+xv0t/ZQeuLBUFfnvk/CkFTUOYwstUuFnsogFbdQcrX+OT8Xnh8PW5+BenvNNBLyM54R968j86bPqAGu3HufffYpL37xi8uLX3RwmTl9RhitzSC3XLPMS4f6qYAPW4XKO9oMTR9q0PrWQY1Vxrmr/1TDtwBTGncC3NIwsRaMscRdyKf7t3USbZAvtwaqVFyiMPgTnNvYSyOx67V7oUrIfeGioaDMVeaaVRv2YebDk+MdIdFPfvzjYh3CiJ08KRT6wvkLYv4ZKqIkcByAgRNpMI1lXR6L33nMK3Sb1h85P9zXDqNLrk0ZRl4ARJRibtKZM2qlIjxlBzLLZlbEJsocKQXg0H3uc58L4QDZjEyiGurDKMa7Et5DIOLQe6/syMYDe9mhLwuPMPOhLS3obg59uaV8BM96hQwmytWEHjFu6V8+da3Ca5YSUYcLCBVpkSlTYq9l+ViGNoUzhepR+wJLEaYBgtJdbIQrlYd9SXlm2D4Ff6YJlOC598UXXxyC11hq5XfCob2NEHsq7PTKvE9eqZhTWSdQK73yLOerKv3mrnCp8GvEKrUwLMWe381npPK1R4Hp1DxvvMkmEfI99NBDA+i5wfrrhUJRT57GUhoYadQ0T1+V3GeiFHoVYOespkGUrH44DbRlFTGzRqpPKG7roOacnAnDrk7zS54k+A2eIedGJK7aL2AkCuFht05FoS9ZWsIBeNe73tWIDAS6ftas8LKT9Y0TIeKX5FW6tQHFLZg/P97H76H3kdysPX3tkRX6MLX+9l1iMshdMixlb2A4Bmrldy7RgarcJpsZQeYxutiN4zIGBhYsjTE4V8nQ6B2t3UQ9axzDfPiMLmOiP0Yvm+bWW28tV19zdbnm6msiTA1JzguwSP6E4AmmpQWxmR066GVha4jgnXfZuTxxmyc26ltXxFRmPtWGFvY65ZRTQjBQ2sLrAXQbHIgNn8qCZ0aZOGCsZ4fCwUwEvBAlSzppJbtla61XLoQm4pFKyLBZEWRZYdWzJIStCwCj/tKiItXyMUI/SWaiG9aypWWD9TeICIzPMyirnl7bfdUO4FUxOLJRhj0Mnc8gVOcdddzx/ZrnmvvD50QNCKtmDzy96FS4SVizHPgpc6b18HjOS3NYnuhhCDVsR3zudZKXyKPX/6gKQNAj3STClB5jdgvr762d0SCcqRhBqfDMY7xbf19wMbjCs50A8pjluByWqe9eGCmwv//t79G69Rvf+EbIEbImaVUZU5SluWSwZCWEqIWz+s53vjMAruEk1Luy5XjTKx+3MVJX6MoJ+wf6yic+cWrIk7zIBcoswHeDg41oUvC2z5tXpk6b1kC5rzW5ZqgCIwJkRolkhe1vuL3bLhRP1v7l//5SrrziysjZk9MUK2OX/E0aZXOm/aw5tC+AOLU+3uEpO5Sn7PCUkNNjdba80zXXXhO6QQtevR+UHHomR06KTPnwdtttF0bMxhttPOZnTZTeeEx76A5ZsoP99vLfluuuva7cfc/doSwzn4UbPYTFspqAtlkdQjmtXZ+2a9S3EjhJWDFRC1O9TzZucKgvvujiyBcStJCpUY6WHYx6ehplL4QFVC2Q3Pcv+H4cAoLaxZImUAgNBkEIkjrP+CPIZqrmXjcPNvLy1pVj1UvlfWtOIaQODa8bWirZpGil3O2xzTbdLAT6297+thq7Vp1UJBQuRPHiWj6a0qh20ms3sPRqGuQ6gwMRPZC2oWx+//s/RImZy57P0Hp631nClL+rhsWbvelU8jkWv0/PM/OxiWKvnSnhgRqYLJvhBKBwaChysLAFasiVaPJU1cgvWVIDz3HujTsY0FaxS5JnJtdD7wXKXITMuyQQMIliMmpB/sRZnD0rygkBVhHgMFwYdJ2s78gbslYFERGXpojPUDT16S1Lli6L5zL+o8Pg/PkxLsZJpmCsT4AS68DKRQsXlmnTGHyLy6R6VYcUE+KkBGqOh7iKQhfhgBf6/R9+H6kjMss+MkapxNhv5eFeFQwl1T0AkhD29o/GMGNR6NYGkBEORXTrhr/cEGDT7GzISEMYteNTdoySz2c+65ldhd7JZlyRn0mF/pOf/KQc+rJDQ2hUvQgbSnhPKFRDjGhJWr9sduxJNu+KVujVfNm111wbiFSRBFahsQtBRZgvWxL2EXxLwmr2OV4fJrHsRJWlU+uvt345+eSTow+0UpMghGjm964uQFehj7wdKwo9PUHhOoJAKY9Ux4033tig5cy2t8KxwrKuJz3xSeWMM84oLzjgBct56Q3k+2g8y8pnq+1lrTUB+YMf/LBcdNHFwcjGy0kuePsnlW8V1Z6KP0Pn1Rx5KvCqonefDNEzBhIgV5vIWsvPRYtrRCSaCmlukw1uhEt9x9/Q1K5E5FPovMuWtK0jr9KEfaLaw5wCM6cqHtR1J04hke7V6ANDjTd+z733xHpjgKRUN9l0k1DAjBwh3XFf1b1Sr5l3z6DJDb733mi/KgIC5Z4GZILzfDbXMNMw1jeiTb1AfP1l9qxZ5eT3nRy95DMSMpreCq3eMRW6FJLGR9m7wmfNMbY6/QyktQAHc27tFzLv3O+dGwbSWBW6Ej7GxEUXXVT+cMUfAg8jIlu9nAse+89/9vOuQh/3Rp2AG1QV+lV/vCqsat5AXhbMhrEpgMjy8j0/V4Ly4he9eIUq9AytJRGMg45GFDOcqAD61x133DEOKA8+Q8TJje1nIg9qnlmYhLR7BM3jgw8U+SaAGF2VWLgUOoHiEGfNbuPFuwq9s11XUerZBCa9JKx973jHO0IQpBefOfOs+bV2PAwGwIYbbdh4Ztaph2JbPNRglhtuUK16rFcb9fjuQw/ODm8IOp+BKLwoPMwLyrKzUAK9tdK25Ew3zigfqyPaM0RejU5EE5G+2ncyPE95ww1Mn7522Xnnp0Ypph7z6sYDFCjv2WKvVSNVYQ4sXfYIIFxnC7QCPlXBnPzg0h+EoYyrgOKzB1zOnDnIhibCw4xtTXywv5m3Kh6mWpI41hFX90lj/pK7vk4GdNmvLw+Fftedd4aBVY3SUNDZltW6JYAxfr5wQZk8eVLZZKONA9lOTib4NtOAYx13KnSYj0Neckh0CKx62n7PAAm2vIGHu8ghLpJqxPNgXsei0DPUzij4rx//VwATATCrz/F+yofhUp6773O7Cn2sCz2R36sq9EsuvaQ8bovHlZPff3LkYdpdNrQQzBv/8Y3lOfs+Z4Ur9AwnJn+1UCuSGD2TCT+C453vemejaUfW32buP1HVv/rVr4KUgnfoZwl0obiF1/DBC+EnsIrnkQQWXYU+yl1XV+i+lYAm62ENpUe+/rWvRxkTTwegZ/PNNg8EOgXKqDLvvOUTTzgxGncItVfr0kcLhiLI49mDgw2jL0PpmMLWmlpjD5wze15wGCi/I6AZjUKdPM0kc0nvO732Wh6+VqKWveT9rLp35Bt1nVNPLQe+/fbbRw/5LbbYvKynDKuF8vaOzmcaEBnyryLZVxeFnqHxBmBtYCCY8Ah8lSjyv8oGKXQ5Xe8uVYckKrjS6wQxDDbzmp75RLxf7pXs2NgIu9dz6EBtH/jgR8qHPvShWMNUmlm+Vk29kBn2QYxx7bXL3DmzI/Xx6U+dGimibPHrM+EMjOOqKvRf/PIX4ZGbM/uh3SW15XNAiAcecOCYFbpn2/vnfPecMC6dwapOICMZGn7OEFujFXqi/qD9CCN/Y57q5LIY8s+8QqxbLHcKxX1YdsF5XSGUcE8hQGQNzajyREFW0enuE2jiynfSqsqaWgAZn3Ohi7T5cGH/7+/+t1x55ZWRs1NrmTSe1fey4Qk7YXi9g3kVezxzjxibq908eG8AIwc13yDfH5kAACAASURBVIN3PVxup4rylPN0b+APHo8SGLSKvL7dnr5bOf+88xvlRelhJ0iOcBWCIjRt0jf+0xtjzhfOr3UMY3UT+FOmTimnfPiUCL8b78x1ZhYNJBxoc2zO5HlzjpvXO9/R86soU+/oTyu0aPN8Veepih7N72MhS8Rr7pXqd5Jly9ia91S7fRSKrM5w1nzvTvZ03HfKlEaqxnisUYxv8VDMe4LbFi1YVEMNTxoo3z//++U753ynDC2qIeOtk0oKSj1IXgb7S19PXznlo6eUFx/y4rJ0aGmsF8VA8PPy3DvPU7uKi+Yqjvlz55d5C+Y1ztnSoVrDGeHfdddbJ5QOLpi5c+eVOXNml2uvva7ccedt5c477gxQ0uxZc+P9IOnUL1MYNeXdE92/dC9zj8lrTYn7agKDTSzq6gcGQkDOnFljpgujst6DXO581pxZMR/xXmtPL9NnTi9rTV4r9mL1vJgvQtc8PDT7oajbb7UvrY0SL3vJ37ALrlb7qNO1rt4PstvevPeee8vQ0qGQhcYVueehxSFf/F5dv/lV/eC9KMMAl82fH+M2t4mh8P/+3v74nlK1SKcN9MdeSt73KtLaeSOLnNOoSOgpy81Hytxpa02rha17S8yxZjAod2+99bZID/zt7zc26s+rMpjy7lcCGcQ/Zqm2P+3XeXPnlB13fEq55KKLy6abbRoKXTrvnrvvifc3L9W9Vp3jIKKpz08zWjzP+7XXXRuGZUaNhL0p0CpPQd7TXMITnfKRU0Im7rP3PmX7HbaPsbaSFSlfWu0r4DfhdgBSYf1qSN86SakAJu+w/Q5ln2fvE7l6PTOacVR59lKu2KfBaDi0OPZkykr6LffSWPL91XkdFSjOAIEDIA91CFKOc+ddd9Y4mIdqPYXbXSxrgg+SF5jAZnXgLASgEDQw78BhqNb8+g7rCFgI2IF1u+2224aSAZYQHrzx7zfGOILHeenSODxBXbnRxo2yBQpdOIZy4/0QnDZSUGMuWBjsXX7PymN5qR2NJiaVy/sec8wxgRB2fx4HgereIWj1Jq8DjKrfY4HLV2++xebxHbnvp+3ytLhH85XCyqb683V/DgOCVy2/ajMlsEYY3fOM/4QTTygv2O8FQawhNSA0yhIXshPaNbfXXHdN+csNfylXXXlV0MNmz2PPDxKOxUui5OnVR7466Ei9l89cc801YfAYw22331YAfoxhuU3U2xPGGYFlU1sr+aZtnrhNefK2Tw6hZG2Fdb2Pecx1qO4bAp7A5M35vuoBh8n3rfNVV10ViFfvI/do73guge87ADF52Ckf6+m5xmsfmW/eMDIeKFiH0PWnP/2p5b1brWX1vc0xBeWdMX1lSBnzl30U6PWlSwtgJe81/3aY11t/vXL9n68v//fX/6uFz/v6S29/byg4QtkaUpY8OnvOO+rdfsutt4THFy1z+/sb58l8AZJJv6RgCWDP9TeUP179x0ecE0K7Jqz7Y27yjPnbe/nubbfdXu64ozaH0aijno81VtSfG264QZRiBXZjybJQJHfedUecw6H6HgkQXVSn1crwzJdzaa0SCU3g3X7H7aEI7LlcU+kv72Wd9Jg3F+bE3rnqT1c1KlPQylKkPOW8jAnRiZTFlo/bMmQGIKv5hZ5u3kedrrWxO2P+yPlT1s4FeWgtpbWcEfPlfY0BPsXYjeFJ2z4pxkGA33TjTUWq7/obajIMbwRlTV5Yh0023iSa+Cg55XhY95S5CVyTpsg1sD4AdsCwxqBSwdqSPZttvll8zkXGOj/mTVrAn56oFOgJshgirDcAkhgDa3/n1dtbw+osXjRU1lprSjn11E+Vo177ujAWnLk4S1deVf729+XPaXV+fd85dd4ZI8hynEvzAjG+xeO2iHX609V/CiIsvROAl8ljSlb3yGpFifMtlfX6o14fGAR6wnz7jD3VSlaQw9V95f3oEE7d5b+9vFx22WXlec9/XoCKyUKXc8D4QcCjNayxcupgPoT4s0QuZbj94PylrnRmyWznzr6RdmIIGYt7kZVwXOMptRuVQs9QxM9+/rNYOBsiuyJVy1naKfUQ2NOn1ziiN9wokLpeEADBIWVx24TVq/od4BETKL9oLBb3yquujLAghZrhIFYOD9ukp1KmtCHYGQLhEfX0hoWUZVuR65o9pxDGGSZt9R42okPi/kFm0dMTh5eyrdbsVr8bvcqnTY3FEnKkpA558SGPyO8wjCjOP/7pj+UPv/9DbGjKi4CMUqK6EDaGRKB6DoEFKAc88rRdnxYgG5fSGYAOPO9XXHlFNPxQS+k5iViNDzrAQqdYn/oHYoMe9bqjwir3PZucIHEwfC/z89V3TJAUL5mhRBgTeAwXB4xB4nAqAaGU8p2q+8Y9rId1c7gdEjkyCsoB830GZXKCZ1iQwvcdByRLmgg0z/SuGUpMZKqQ7/Of9/zYR96HF9Dq3u32cUNp9PQ0cr4UOkFlbuwHz20YPk0gtvRUeWqEdPAbRHlcDWUeSxJrUotFMwC3336H8Jh9ntLIkqI8T3k2rF2Cd3yGEaUy4so/1s6Jc5PnJN8jz1jwuFO0AwNRH+05+axkZ/OdXKeZM9cp6667TuntRWKzNAxl92+3Ryj1wUmT4jvWNKlPjYew5Ek1rylhh0dcs5Wn7vTUmB9K8NIfXFqu+MMVcV7syxSU1TVLOaC8yF5UxuT+IlzN+6jTtQ4hvOmmcXal6Jx55a6UovMlcpJGt3sylik7SpmC5pDsutuu5cnbPbncd8995Zf//cs4Y9W1Mb/2BhnJCVCh4uwzHFLmeob72vdZXktpWgOyMNfAWrqX82jOySvzTdFxpMjvh9e21kAl6AF6YB7I4tqezk573slnli7tKU972i7le9/7z7Lh+hvEWlLieqtrWtTJ/CbIrjrGcNq23yEMe4qQ7GHM24dkXivZk2MiOziMHBvOIlneal/5DEMJmJl82WXnXWL5rUM0XfrNb8KJ4QxZ36qMSuCnc8eo22WXXYIbQdidXnPmrBFnkwy316TTzHOmreIM9fSGQes+jDf7k7x7xh7PGFcZ9KgU+s233FwuuvCiKINCR9jKwxzpYPi9zYa5CpmB8DYUeaMeus0NKExhZlY4UJiDfMEFF5SPfuyjoTBaXZSGA+TS+pJgbL5sEMLc5xyOTi8H0GLadA55J5dDCE0s/wLVuvvTd2+E3VOZA9uxSNXGszLf/va3h+fFgMj0gQ3mXowTmx0wQ9Rku+23K8965rMi5DTQNxDKXO6cgUAoijqYq6AJrQNJvL+D4sBo9sLK9TvEHdi4rvvzdYHw5yG1CnVV39uY3MuG/tEPf1S+cOYXIl9KkBK4DIszv3jmI9CirdbEQXjfv76vvOjFL4oxX3LxJfF+UgKER6vvUPrYtd72trdFd6jmCIvvGIf5ImAdREpEz+bh7t3J2toPwIWQvq2e2+oezgE0uzVwDprfy88JFyG9bbd9cvnwhz/0CBBQnqdzzjknwI/as5ovyoxy/cEPfxAlarjA252THJv9dMghh4SHp5zx5S9/+XLo4lbvQPDJV5797bNjz4y0R/IeoieATtZKRKjdmhLop336tPKqw18VYVTXT3/20/Lts79d3nD0G0bMq/q8vY1MSfTC/txr773a7qNO1tr8AJkmUQy5qPGRdWK0U7Q5D85ERDZvuCH2HSOErHGeRBsu+81lwS3Ram0oAWuQXdgomypoN8caa3DggeXss9uvQcpc3BNkN3nQvFbOBu/THqbBr7n66lA0zReDmjI77LBXlQ9/+INlw/U3DGyG/fets7/V8VnKigeKjuPy4x//uJx55plR2824tG7mlaPS6b5i8O61517l7ce9fUz76jvf/k553VGvi7WsguBa7YvYVy97WQCKD3/V4RElpJfIXDqFDPczZ6mV3M2oi3X9wv/7QnxGCdxzn/fcMGrG4qmPSqFndylQ/gsuvCC8qLFcNjiOafSYQhhYkUbKHfgOA4DCI9TldwkqSoPCa3WxsGw8h8AEtzoMvCn1wUgRHMZOL6FjAoIg7/R7rD1jJozedMybQkBZND8X7vnZT38WCp+liKABCEQ0YKTLxlBCB/TGyNh1l11LT19P9JemGB1iwnMko4mhQBkrrTrttNMiNSJk+JnPfiYiIwm0G2k8fk8ZMTYIbO/AC2D8MKx4XSNdwusQwC88+IUxz/Jnog9Ke1ptdPeH0iYAKWiKqRWAxh5231ce9soQyoTxmV84c9h7jzRWv7cfzDNwUYboRvoeI1UuTj31v/zLe8OTar6EGgk4a4cQBsaj+aw4G1/60pfCI/inN/1Tw1AkeCl6gn64c5LPdB+gIkaG/dfqWc3js++UB3kOA6nTPeK9eEgML3X3rd7dmhKO7z/5/eXofzw6AKjOilzpN775jZg7CPmRnsljfelLXhpRMh6WcTrvYxGY3t/YCV6KmzMiLEtwV8PArdbeOfU+3nm7J28XRgzw3FlfPaulDGN8WDvskAnGbXV2OlkDa+tM26PuSbY0z5v5VncNHe5yX8q0+RKt23HHnQLY+frXH1W23mrrcDDgkCjk4c7pcGfCO4p0YL8UUZU+YAR1ssZ5X2tjzNZkrPtKypUz09G+eulLAyfy5re8OYwQgOkf/uCH5Xe//13oNnPZylitzoP3ZpRJraWjMVaE/qgUOgH9b5/7twhLUDwEzVguXhGPITeXwQ+HXvQMm5tX7w9hTFl/9z+/G8KbZ9Dq4gVQSieddFJ4ma08J58hWCAjWyn8du9nASgalqUQXCeXd4AmB6p421vfVvbff/8QKhkalQcCXPv0aZ+ODTXSnDRvCsqbccSqthnl4E87/bRR30v6w2Fw8Fmpyqc6WaPmOWCBA5cc9/bjwsKWJ4X8Ha6KIO9BQT73uc+N8P8ez9ijfO/c70WIXAvJKh9Aft6zjNP7M2RaCSICixdAQOoIpdMZAcCg2/0Zu4fx0akybn5X+4HAVH3QacSG54Wdy4FmCLQCYvoM5jgGsHG++c1vfoTX7DN+L0IBGU9YU/qMFeQmCEOGOyf5LhQOOmFlOpSmUp2R9qDSIWvk8wykkT5fXV+GuKiRSo12ayod8u53vTv6x1tbYdQvnvnFABR28k6eZ34YKCJjsAkvfNELI/I11rXmbTOcvS/jZzSRSvuUU3LsW46NsDKPkpHfSoYxsEXrGCD+LVohD998dbIG5oABxIlyrlW0tForMl4+12WcDPnmy9lk0Ch1e8tbji071lMZ0gefOvVTw57TkeSks0COCYUz3kQTRiN7jG1l7yvO4puPeXNEVFU1APGZB3PX6Xnw3taXgfjMPZ4ZvCgiDaMlLBuVQp8oD51nIsxECPH2WWAjWbcOAu+OohE+kwvWLpSlzvtsdVG2PHQbWGik2eLKA0MA8kw79bQ9i2KycXjorPNOrnYeOk+KkURI8Sw1OOg0bFt9rmgD9i8etvnkhRx11FGjvpd5gZGQ0wFoOv/88+OAdbo5q2MSnmQwmXvhcDWirRRX8/yZEwaTFALjhjB+1p7Pin7Srb5vf3h3HgLDqJWQZUiaG8YoRSLvBbgyER46QUhpMFQ7VejOAe4D+6KdQvde5l/kgUAWmm+OtEgt8awv+9Vl5cR3nhj4gFToQnn2/3DnpJVRJNpBkYx0LhlsFLpntIuKtDobDCngJoqaQm+3psbhzPscXAdD/ozPnBEcEARnq5Bw8/MYKhwBa29tyILxeOgiTdJ3DCiKfaQ5ah6P0LaGOeSfPWl928kwDofyNueIopPCar46WQN7RPja+eBUtDO+fI7zI/TOWxdObr7sdTLzgAMOKscff1zZ6Sk7hof+45/+uHzqk58a9px2IielB0SjjJfRNhpDcVXsK2upjJmB5hxYL9GL0RqM5pCO+8iHPxLGNHnZTGYz0vyNSqFPZA6dZSsnbtPI54x0UTLCVZSdBWbRyOcPJ6goWwrdQaAcmi8eM2+ZkKT8OxXE7gP9TSCNRqG3y6EzlL7+718PdiPv04ziHGlu8vc5R8rqCBkYAwC80Qoc92PRWx8eJ6tzNIeqOl73EXqy6XlF5rpVeLX5HQkWzxf2Izzk9wm94RQ6oS264DOt0gsOu8PG8xf2ZLDIeU1EDt0aUqrCdZ3uI4LdO4rQUOztDB3YAxEHnroGGitKods/FCjqUbl7JUIjXZ0ok1b3YEDb5wzOdkYeY6ZZoQOgnfqpU4PwQ3gTOG2ky30YzAh9hKxRJ/szUii03X3tI8rYenRinDbfxzyLIsECMeY4Ne0Uuj3iDDpD0lCtcECdrEEqdCFsEZt255mMYhgLe4uOMOpaK/TnlIMOOrAcd9zxDQ99ohS69UKYRaExPsxTp87EqthXIn72kxSM1JO1Gk36qTq/gQHYa6/4vvQiwN5I6ejq90el0JtR7pQZZKdSE14Rq6LVRWiyNCwK4JkyCmhQdYo41Duxst2X18hT3Pc5+0ZtOuDVcArdc/GVs0rlN5ovuTUAEJsniBLmzm2UzrEOfbddDpvAM/HmoF3InUIV1rUghDyvsRXKnbd/+hmnh3XmoLcL4QntEIBCdO1wA8KBDCRCA91ru+iBw2rztQsRO9gaigDv+bvdoQIMEap2+Fp9hiCxweEfzCnPeKRcvnWyFr7zne98J7wExhxPfTiFLo8sbcJTbDZizIcQIkElwuNv4UuKuIpyz4oJQsXv2uX7re1LX/rSWrOIGTWe/Ne85jWhmFspdPMpfAgAFujkddeLnC6DR656uMgFpK7DDUwlHN68JyfKQzfvUk8iKsJ/7fZY9Rx1okx41VIl1lLkyVn0N9AXQcgj7NRDV5v8iY9/ovzqsl+FUd1JuDvX3vowIpxHgnMsay1FxhHgwYqatAJOWQ9yRUg689HNsofiydA2Y6NVaNt3jN3vnS2GXas16WQNUqFLqUhNDWegM6I5AuSi0Hxrhf7skMXHH/+OUOg4FH78k5E9dOfA3Nn39kQ7414agVLj8bZL/awu+4oseckhLwmc0MWXXBzzC/TYypBjoPq99FkrOcG4p69EETlAGW0byWjN349KoTfXoTtcvF9hIQJOTrjV5fAQjF4Amb0aXIqHwhW+aT6UniMU1awo08MShl1n3XWCQ3c4hU4gEyIs8yoXcI7Rs1nG6pKfsNUTAlWpVIzhAoTlfVp5t6xqVq4w4HAK3aI4iEL5QDDqslvVoTNqCCk5KEZLKyFls9jcUMzm2n1bXdYCtoEgML+t7uVQ8ZgJUkKiFbiRQjMHvH0GRLtDRdkAc8AqUNzNXo80gLwdpKfx8/6arW3ryvCoWqKEJoOD1yuXZF2GU+gpKIR/U1BW54fCFY2h9IVu5arkp6x1tQ7dfvYsysb8yYu1uqytOdl0k03LxptsHGdAKHc4b9P7AC7a10Kn0hBy7wwDVn47b89+Y9yIIjEYVqRCtxaMb+9epTtuJ1A6USYMZ3tNnj35BZT48TgZvDAunSj0Iw4/Iio3hHX33GvPMLibv+dZruaKFeV7DD2VJaJ1FMpo1xr2g/Em/G0ftVOKWQEjRULYt1L6UkrOKflCcUo7trsAxeTY7Tkh/uarkzVIhS6yMFLEjRy0Txmf3rGVQocCP+CAA8sJJ7wjqljs0U4UOrmiGoTMsNfaGcydvNPqsq/sYek75/nnv/h5rBPHrfny7uSueW337uSYiI3UHYUOCDoa8OaoFLoBVpni1B2C+VtIQr/dpnQAeEPCRa99zWtjE//7f/x7WJu8tubDR0nIozQrGuFUVpuDRVHxWIVk2oWr5LqgSFspvwznCQGbNDSu6rYpHRznFqUdit9GMtkENMRnOzAdgJvF5hUwDhClBOHNxhuHAkuEO+DLxz7+sQhxMj7aAYQYERDaBEA7y99cOyS8WqFkxBOtNhZvMQ0Syrj5YkCIGDjQLMp2+VFzAVFK+AN4NSsbipRC51naqMLdzUYSwSpKU1XoiZkwHwA4hJrQezsP3UHI8Fyr8kPzYg2ME7CsWmFQZYq7/PLLy5e/8uXASDD42q0tDyJLVhhrLPP9nr9f0PC2U05ypSIUvJ/nPPs5Zfac2eF98YKE0ocL34ou+H4ro2kiPXTzxGjwnFZ7ZyzKhHEkPI0db9/n7hvpg/vuva82Z/vtFznyThT6y1/28gCJUUqvOOwVkQdvxprwfCnQZjwMsBT5lCVGQvWjXes9n7VnnFmGNwMLur8VEprhRXZQXFKErcLFvEvRNilH52w4hQ5rYX8wDuydsazBaBQ6YxregFJibLZT6Pvv/4LyzneeOGqFPpLs8bxOFPrqtK84Hfaw6AYa8VZRWzKVLBX1ZPS1chbIPbrnpHefFLIiHY8V4qE331ROvRPQDWuUMhdWgsJlAUIBUrRymc1hF0KFUm/Oe6fg+ulPfhrMR8LTwyl0SsCBa2UFOiSAF7zdf3rjP4VRQGiyvNsJi3x/Hp2DlV5wO6GfHjoFziPb9knbhodSZfRi2dq8QIJoZCmwdsItUdxCxBRjqytrRFmBjKXhAGQERLuNlYfKcxgu41Hownw8V0qwOS9rDgk1SrvZuxdm55UJAUPIE6DDKXSfb4cs5aExruw5hgyvolVuSrREXjvqSK++um1I17OOPOLICLva29qjjgTaSw/dQcZShdLTMwjNdl5qrrEIgKoQ89g8TxOp0HmunuNctjIsx6JM0pNi/FMS2NJUPYgO2VftjJnmHDoyJkA4IVvsiMpXmyNvIn/WtfnMpwwS3XvXu98Vnrry0NGsNXQ84iU8HPLM9myrS0SSQueNQea3UujVnPZICh1eiDFv7lqh4TtRfg2Fftrp5dzzRsbEwKyQwfZ3O4Wu9p28Gq2Hnjn6kWTPSGDL1WlfIdBCFqQWX0VOK0CcdWTAk0McwVbp0Nzz9OTr3/D68ppXv6ajtFKu0ag99OrijkWhy7eiOVT+JqzjT3NOlTXNG2/OKyVaVY4BSxPGKBu9nYfuELPgW+VpWNE8BZ6aMVG6PFqE/BQ9RdbK+k6Ajbwni4vR0E6hZw6d0BHeJcibGb1GE6oSKiMgHOB2wsQh5IVSWu1AO96BIcRDGO+h8jyWJAHWynu0Zqx9ikiItTkczrPOCECzt0U4C+3ttONOQSvJw26n0M0jpdfKePM7qGieJyV8xJFHxP5pda0ohV7NoaN95P3KofMyWOwjof/No+gRJdY8T6nQGRknHH9C2f8F+9dQ7jffHHW8w6HcGbb2Zxo3WSlhf6fhYP54ba3OUSfKpJrrdI+kt7R3eCDt0g3NCl3OVhoI+JEB3Kr0iiEmgieNVr2qRs9xxx9XDnjBAaNW6Ae/8OCgpcXBQSkpoxxOoRuneWyn0J1P68PwH85D9wx4Ae/QStZ1sgaj8dA9T6QD6BAOYKI99ImSPavTvhKNtR+cZ5E982fOnR0RSWcJex0mP/ggIfd2XjwHRxRRdOfoNxy9eit09ZcUMesVIKtVjSFgjtxmM8IylakQHQVi4girdgrd55OStLopeYUOgcPGylRDCKSnfEn6wOK0qvd0D7l95Um8mODKvuGGjidcGqGZ0cs9O809CbnKoWe5TCthYhMJJ1LWQuDtPPSJOlSiLUo0COZWXjwFoT5baRIF02z8+L3QJMBSs0dIQYtmCMdrcKI/eDuFzvpNbvLmeWHJmwvhMGsNF9AuL7WiFPpY16r6PSFikZ7msS/noZ94YpybThU6o5eSTSPBmaEUnanM/RJAFH8rPEYnyqTVu8MOMNYILemYTkLu+++3f5z3b3/n220VqrSO/Z8Mkfls+0xNPqM9c5PXXHvNqDx0Cp1wHqm6Jj30iVTo1hiuoRXYqpM1GK1CT7KqVmA9ctfajdVDnyjZszrtKx0U6TLOqVQ0D/zuu+6utSHu7W0wfXIkyaPhHEFpJY4bGb7aK/Q3vP4NwaLDwqXUAZ2ac6oQ5F68OdxTRavysJSwANq0U+gtzedSApHs2TrpYJASJSBgeP7DhU3dj2W12667RSMSyr0VqK/dc1sxeo1GofNOCEDenU0SXdDmzq01zqhzLCfqejjk9ER66O3eNX9OkADE2cRC7835bUYObwtIpjnv6Tu8agoGD/hBBx/UVqEPNw5rJEUCy/CO49/RIPRZmR56q2d1Ek2pfo9HEl27mqhvx6PQeRLuV0XcipBVPdx2mBZj60SZtHp3KRBRMJEk+6MThS5PqbzTORC6bFWKKtoDE9IcmmZ8i5h98AO1SgsGqCYtowm5r0qF7syKWrYK03ayBqNV6NaMAdEq4pV16CImYwm5r0iFvqr2lWgLh0b1in1FT1gvhjD9xllhIGcTMoDtdpHdNUqhY+jiAcsz8FZbhY6VSQlnU+jNyt6CyYOaDN7hWBS6e8tDKwWSz+Cx/fqyX0f4/n0nvy8WplV+NakRGQDCJ5q9AN11UjqT3r3ws24+ELr57p166LwPApAHwktzSHVn0qWJB0vJG7fwvrDycKHMFXmoqgKcMmBcCLXb9M1eOCWFVEXIuVmhOwwiIYw/l7VqB6AaTqHbJwwG2Iy3v+3tgbRfHTx0B156xD5sRywzksHk91WFfsI7Tij77b9fx8QyhDYjsCpchNeruWlCSMqgFclFJ8qk1Tsw2mEiYD2GiyRV69AZ0qI5P/qvHwUeo5n/3BgZ5TAXzXIlz26GMkWE7Ic1RaEPtw86WYOxKPR2z6wp9Fod+uqm0FfZvjrmzWGgMrg1ptFJL5tZmcdsH0ymccCcu1bGGadVBBb4eY0IuR/2isOCFAJSu1Vo2wspNZOLIOia80+8Bx65Noba0bHIR+uhm2CK2AIQKgS8sbD6hbUJhFYXbxhoTujOuIRVePadKvTxeugtFfqsWWEFUpy1Tkk94cETWKtaoVvLIODZcafy8U98PNDwzXgJIV9pBPPa7A1QLBCxIimsW4bXWBS6A+T+gGsAkAzFdpSKKzPkPloPvZ2AXS4/fNxxkVvuNOQuZeQarnELPgPGYqvPdKJMJspDByTU3KcdYDHR2aILjL/moQV+1gAAHoFJREFUi7DHlyAqBzdD4D7mFHqHoLiRIl5C7i94wYHlxBNHD4pbkc7EWDz0idhXsC1JN81AbdXMyv5UhgubQB61osBe40BxandTmbequfZCFCYlRQE0o1gpAN4ecgoKUrncWBQ6z9ChFtbFnauxAO+RB92uXCeBdFDNQngEXafkFg7IeHPorULu2XNb/2Bz59LXXEnPcDXRK/JQpTCAg+AxyZG2I6dhFFHkrP5mhZGbW4g0G2GMRaGndybXj8hEhGVlg+JaCchO8A6j9dCRdVDo0NgwCxTgcKC4dgDU6nOB7URPmoFm4wm5jzaHLrK31RO2qqXFnvWsljXozoI9r5KCgG2O7mXuVy7ePpo7r8bU12lFw6oMua9uHnpNoR9QTjzxhFGj3Fek7FlV+0pJLcAzkjVKm05q1fyGHKQz7L9WUcI1qmxNHadwIMVEeAvBNntKDiULh8J02FrlC+VchWF9FkPdaEFxDkcykQHJABopH6I4hDpaMZnxNoX5/F44D+BB2ctwpU0TjXLvFBTHIGEMrQxQXLOgsSEZWhSFfCXEpt7akLxqgJuFrNJDApjV2opqlDI59B8OLZMmT4rQfbsSp+FAccbIeKToAHk0i2lFoelzK8pDHwvKfTh0eXXeqx46XgXgHP2WlfqNhHLPntNq6ttd0lrYB1uRZXTioU8EGln4UX9w9d/tykoZ584wZcOgbSZ0Wa589sQT43UJ39VVoTtHIi0jUX92sgadhNzJRJHHViRc1b2xuoDiVqd9RYeoYjKH0oRK7jqlq63OrTOvmsk93nrsW4dND7Y6ryu1bI1Cp3yVfQh3yyM351RNCKEtv8Uab/aWAdp48DizCcnhGhs0I3irE5DEJRSf/CFkqvAuS6sVO5znCtl++Utfjn61FARlNJxC77QOvdMceqdla7wp77Uyytaqh4rgIQyQywC/GUeic6ULWuElhEH9nOXaqkRGSBjAiZEljdCuXjta0N55Z1syoCQlkrOWR8+OZM2HYkUpdPvtEXXo/f0F0rodW5r9LQrUCvw1kkIHIrzjrjtG5ImAtmV04SRoVaZpDIwCAKhW3RU7USYTUS/MmJu61tQ4o8e8+ZgwrJsVD6yENJ1cP/kwHHhQ6RpnYnVW6CKCzlIr2urq+neyBp3UoZs/6z1Ss6nlQHHHvyOM49GU306Uh7467StOpvNNT+BJaNfNbqSIG6C1smmVXhq+tJNT7e6zUhU6wSy3IFfdrgZ9pBcmGCkHB5dXxgtu56FDErLSWzGhpdfGsJi+9vTo3qZOuh3Vp82u3EUqQN6dEIRGHE6hV9nEXvHyV0RUgpCB6BVuoQCTWAZTXLtQorF6b+kFgk0L0FZdkHyOUlPfKLw8XAeviT5UwrrmbvPNNo/ckDn3jr/57W+i0Ye5aFcKONyaK12TYiG8KZ12Cp0g4uWbQ/ne5isjMud855zw4tqVrq1IhW7fMrQoRyQp0g0iTVgKW6USvBNQGGt/OP77qocujXTgAQdGRAMwZ6SQ+0j0yKJgKEyV0IwVFAcPg8pSn2g5bARKIjiiY6pcOmGKg0pPfE27GvSRZEdz6domG28SndtG46GvzDp0c0RBjGTQjUahUxYwSq1oa8mOZNQbbi4bHvoBdVDcKlLoq9O+AtZkHDqzokhjUejZ5RKZjCgbbBGdMVKEprpWK1WhP2P3Z4RQ/+GPfti2Bn2kQ+mlAdgIZP8erlORzam0q103N1EA4TleplDlcM0CWEwYvQDo9Of+z+/9Z6ARO2ETk7d90zFvapm3TYWOOU8nsFZRi1ToLECLjFmqVRckn/NOLOyRFPpEsTXlobr0kksjFGqNcfXPnDEzavQTxNSOo36k9WaFA/fx4CH82wH9HCSpHAepVRetKkmJA0NBtQIzrkiFXkVsJy855dSui5x3UstM+LZrAGT+qsQylOPee+4dxtQtt90yooee/eAp3FY5PR6DezKkWnU261SZVNu7InOK3tkjtNqsrhnaV0bZ+d8/PwyBdqQuw+2n5tI1whLBVacKfWUzxYmecBoQD7UyUvNdO12DkdqnimI5Z5yt4cLu41XoEyV7mhkSV+W+QlzF4RPdBXhDgtUccneeGZWtWOToMmcR3mjRwkWhZ56/3/PbYn1WCw+dYt1i8y3KT3/207Y16CMJeL9HEJLUp8N1KnIgeG0UaqswOm8buY3ON8O1FIROtAkdCN65fInnoq4crmyNV8rwEDZhDAhZChvqm7vuOus2BOj//Op/ojkL5jC12q1CbIRbJ1zuPC4erWfywsfL5W7cntuO+rUd7WjVUGmHl+hkra0RYhpkPqIy7UhIHBYpEaDLVuhRz6rSvyKYaZVHX5EKPT101jcv+tbbbi1nf+vs8rznP6+thy7tpIaesdfualboz9nnOcGT0AmT40gdCRm7BDywaKua5E6USSuj7/obro/96RwP56HnnDF65s2dVy7/38sDj4FTYLRXc+naU3d6avnKWV8ZlUJXliT1NRyb5ERxuRPw5IFIWzM74FhD7sP1Q7fW2B4BC4fj8R+vQp9ILneGaNWZWFX7CiUxR0FkTEpYBLU5hUWZW084HjKawhdlZjRzGHFuWGd7XVRuh+13GFVjFntipXro+G7XXW/daIXZrga9k0PK88sSAV5Pu9aDlBsPR6enVm1QKUllb3KzjIR27SJZrupXecYY6nTYcmhvu/22CFGNxOVOQfNutnzcllF3DFy08y47ByqSV6SDVPZ45sm2UkjVbmsXX3xxhG1bXTE3uzwt2hlCOQ/XbU1oSMqiHacwYSrUSaG367Y2nEL3/U+f9um2eIlO1poxJZzFQ1Sz3A65n7leFJqt2LQ8K5nnHJjjjzs+cvfN4awVqdAzh2597Qdelz0KkNbKUMmKD3tXqqVVjjs9dJ7+Zb+6LN7rgAPrZWsd9FrIKoN23dVG+n0nCj1zndIyUjGP3/LxRbc1+AC4ieHap+achYJZVsp9998XhlmnLZeb91i1dG2fZ+8THfg69dBhHWauM7P853f/M5optWK59LzstsYIxfjVat066bZmTewN3t9wee1O1iBz6MMp9OyciNWxHWjU+41HoTunFJ793q7To2d08k6r074SSRFJE9mwp1opdOkTe4Jj6HPJYiqiaH9z+MJ43/0ZkWZpV1o7nNz8/+3dWawdZR0A8OkKRUpJKDWCawERKZG2isuLa6KxvLgkYjTwqNHAk4igCeVJH9DIg4g+iAYRNFLcqfpgieCTSEFQQKAIYloWW7pQDW2v+f3P/R/mTr85Z04rcJCZpGl778w38/33/XteFTqFyQJRTDZqvOo4QY8ZMp836mCDcd6H9zAuALntzHT3OLSFx4sxAT/Pv1aFOmriT1a5y+Pbt0IxjAlZznQX7oc0DCL0536WXqma2HcQPAakCIuVeoJzKAHCyh7wNkEAbjwNPd6lKV15Hrq89ajoRZtCBxvC2ElrDhmwTpdz0Ju4p9QYMMKO44aQjDoP3bp5IA9Dg4FWOprwuVLo9Sp39GDcKnhoZZRGYZ038WDvvBlRJgq77bAUOPD7W2+5tbrg/AsqoeEF8xfEPOmrvjV6ljvlw8gkXEuGUJ6PTrGXTh/sInjrhZP2bB/+hg8Kr60bow4zhpcom5+1DeUYJzfqykjrmvTMD3/0w84KXbQNrK67/roo3BUWLR2NKiLh91rneFqlq8t56Ikb9TptNTNdlV8XhU5BStUx3tU6tBmQc6rcJyyKS8Mb3XtX24CnFyNdiaIdsfiIqHvQEskJq1/giY7xOcN22THLqsVHLI7pcq993WsjHc1QZfAeijJ/3j1085UxgOIzf0p5QYjmhQmzsuBLhVSIs8vBBuld8FpLPbQAQCFrfXO61Lh2jTpyhMN8G+EyKr/ZZGbGiBYcRVEEr35oodFrv39t9Atf+c0rI+RSShGME1i8WUpanhkx+bc0x6GspfZAOCsntZXOMU/vsJ4ffd97B3PE9aBLU8ihaz8UUSi1cWTbmtSHgq4SDqQu5KQo9JLi8x151jBDAi5LhST1Q1rgoHSS0XOl0NtwZz47i15YtT5+NfckLK2iG52WctiJA/Db9LtN1Ze++KVICzHoHnvisbE59AwPtykNETAhQsqlVFzaRfCW9p6empRVWzdG6bm2887dy3BQ8Ih25dlLkTP8x6DGY2iasdjVQzeQSGSNoYqvFDh2OZGuuQ+4QfcmXqLJtjqgnAkvvC/t0VYc1QUHXRQ6nlVHpDsFn7Up28NR6ONkmN+Dj9PeyIxR0cFpoyuOGBxp8ywdrUs+28+3v/Xt6kMf/lC1+szV1ZKjlgwKpZcdO6dYugucSvc8fx766auqU99waigaYYVSD7oPRFQK1Ai5Nq8hcxEse/k0lbKlK4UVodR2fjjm14srhD+J4mMkyKUTdJModPfzDHnRvFaRBnve+OuN4Y0RGsKrpRTBOCQLKWc/MYFJEfgzKv9WWhNDKfbjXRA4ctNtCrnNQ2ekCK2Nmtnv3SIFPCVGiJnepX0bFrF69epQ6KOOhEUzBIF8b1M55j6zuJEX4qCgpsH4fCt0ygSMGD0lhZ6FkEYVl/r46wr9xg03Rj2I6A8PuEtRHKVBUTNq1UnUeQAdCPeqo8BLpQ6QLsqkRGPoSvQG78nbjjoLvv48hU5olk5+sxd8TLG3RRTQK1hLseFB9NK1uBVvyvmTJ8bPqhYXmp5EbtiL4j5nSTjXXf60rfWWFy8qooBTBKaNprvgoItCF1lw+BEDA5+0Rfeea4Vej8rhDYZP157uF5KupCoc0iLqo2i5GeHwbZQ9I1104j3vfs/EOfJxOuCwFTqhzepgEZfO6vUBctCKWJwHbsgIRlIRWKr2Q3jypfKm8snN4zatR1lp4ULoWrjacugYgrDSF+jeNq+Nlz1q9GUJiDwLlv6kCl2hHm+TgkyFAtGKfQiImzfdXF3z/Wti7VGVrc1vAjdC4ic3/qRadcaqas+uPTH45utXfD0Mnq4MkfhiLFE2DB7piLZ8od8TTISiM3yzbzILshA3ImbElS6pF8TPQ2XIlcLyBDXrV7qB51DyiggB8BO+5s2WCri8H00YYCOS8JnPfias5DpdqGfg7RL0d955Z2uBnVysd53zsXOq0954WhhjKq95OJN4bfYvMlNKfdgThaqo84orrggDsBTBgAOKXE3EVd+8KvZmWuCDDzxYfe+a743kz+SR0slg9UN84KBkuIqeMPzguNQK1SaAckwrxTuJQmf88mhKdKLDI6MIDJCShy4CiE/Ij7PXnR2DhKTUuuBa2odXf/ufbq9+/oufR3Tt0vWXttJIae9g6n14X3EsuPqWkuy0HyF+F6O2LRXXBQdoRPshIwq9ldqqyBDRUffICeOTkrGibohhQ4YZfpJ96AwL3TqHwgd1WPlWDh+apFcmaQF7IelKJIUcS/g2Fbpvo8w5HlJj9EBbFGSc4m77/WEpdOErHoQNyNW1FZWxqiGZcsZQBJNimJKCZSVqT+KREHZZ/FbfgMpAyoblJufc1pbGUsfg2XbT5qkyONoqo9sAx7NAyBR681CRUcgoeejup4Ts96aNN0U6gldMCZZydPX1eVEYnwEkfGiMrVn0Qs9gREEJmwsxjsthW4uAZwD5lhXHr6j+/vDfI/3BaCrl1Erz6WOO+GwaQb5/w40bivlXeCTceMsUobxjicDRhMlfjC7GXsk7E/nRecCLIox49KWLd0T5ikCgs1Wnr5pDh34uTfDb3/y2uvUPtx50OlyuCUef/tSnIyLiu/DBmrVrohJ/Eib1rZ4lwJoGrj2hb+cfGGakRqCUW4MDwuSy9ZeFQj/n4+fEud34U3vlKP40XwGP8Fp5DXWDgQCyrugJBVmic56u8KI9lLySNl5gxNoPhS4yU8Jp6Vl5d1GckoFKOYqauSjoklHHGRAVwi/y6PAt3dAF1wwrSmzrtq3Vxps2RuudIkyGJm92nKcut6pmR0rotDecFoYJx+A7V3+nKDsVqVHi1hVBYZiXjPwuOEAj+PjKb1xZXfuDa4c1QXUYg600G1rgGaPtkowuybB0ShxBfSh8kN/B4AEjvJlFoVm/1EXJvZB0pQYKLeA39VElD53xdv1110cbsza7SWRFl/0flkLPUPENP76h+vJXvtzq5bK4CG1D8Hft3hUn9JSG1/tgViKvyfXLX/1yyKDNzciv8wyEv5pnH+e91krP2/zctlYMRkapd3kUAAk4e6DY20JhpedLOXT3YThTwyhh3t89f72nWvvmtZETlP8n8Ch3zE3xErYMEcKI18qSV92O6Qk1e7IO5rD31WtWx1rggYjSUKBUrUWwU+LrL11frTxp5bDKkmBUhdyGr9J8ekLAPuXweTK8t5LX6t2+UU/2+RecH99XwoMUCyPD/YrZSvf4HU+FQmcBUy4loU9JSuVsuGFDFNo1BzfkoBWzEnjHbd62lMvFX7g46JrQxcw8dYVQk9DS5s2b4z1CnU2D057k2M8797xq/4HBCYGlPDocMFJUuDttTeiP4N+5a2ekckbxJ2MJDOSDzUCofwPjh+ev1cZ+S3TOc5RjJ8R4mV2jShQrusBHjLmuMKMU2wxTKSfTKF0UdCmiAKYif7zQd73zXXHUJR7qguuPfPQj1Qfe/4FIQzGURdMcBS0Ssv6y9SHEGT1Zwew77BNvg5+Je7x78go/HZg5EJEt4fRShJDcZNQb43vJFy+JQrVShKYLDtAIj5dCv/q7V4cT1MSVe0TjRNo+d+HnwlsvGVohw849L1I0WQcEJvbIo56UD+AEj3NMyAx0wZnws69+7avh1L0Y6Iph9clPfDIirIG3xoArtCBFnEW+Z73lrImGxjznCh2haiHhGW2+Y3N4q7xxTAdJWdGndUr13sknnVzt3rO7uveee+OAd6cdWcO9FIyqv+XHLx96KhTNE48/ETlmQ+9drHM93MuOXRb/nzkwE0bA9h3bD3qvvFwqLgRnHTkrgKUYWVCAnkqSovS7tst9GAqROz5V6w0FgfBYt95RuvI5ArFU5Z7P+D5nvG++fXMICrmqR//xaEyxA4usmrReVs4fv/z46uRTTo5oAcL3t5PofItUAvxQYH++68/RtkWAN9eCJwKVMNI6oT9XtMX7VFjDbf04wMQXjxJutd/x4BlY2X1gLwwEY20JHIKbgPJu3+99qv4ZWfAQeHxqR+Q/0QTrnEKmUOExc+toq45H+LMWz5Uy8n/ft2vnrupf2/81pAlrwZt54OD1jre/I9IIFGTdCyGseHC/v+X38d3+j77A09qUie+W2zzzTWeGx+bdBDNjzNGJnkk6K9FDrrP06EGlu4tw37N7Txi8vt9+4XbFy1fE/tDm/X+7P9YfXjMaT6vhKXvWFaH52U9/Fvwxij8DtscsC/jOXzCYrOeAHzhIpalQZ9HiRYPv238g8PfUzqcCNwkHzyf+/A7/Uwz2ULpEDsxbgNPcu/XQJR5q4z97857k1Zzd7x0pZygB/fcuPeuON06a8zz6cI+KYq1BhC5+Y1R2xbXoVxis27aGHCPE77jzjpBnjGJ7Ryvw5fLNZAbeZ2CcseqMiB6pJ9r+5PZq082bDpKdcAM+aNWQJgodTtAVmcnQcnXBATmRfIpOre35xx97PNYiu6wv/K+91v2Mjn37Bwc95T7sAfxShpEzcsDZqeNexjCjsysfeCbk8PwFUe1tzyZNMm5ETPEvuD7y8CPDo0inla7IsdA3CxdFWpmMwgvgawwzmidfGf/oTlF0U/Z0Udjj7jksDx3hqva+7U+3hfJ5aMtDQegEIMAjAAIfkjARZeYZFu0DDz4QBGrjmNi9gHLiCScOlbUzvt3DciMsXICWwENsGJUwoAia73WfNgIXILvHegg6FHk1UOoLFi4I5ZWer5+XLvfxbrUZYCbEyHOCNMizLsXUvPI5irbUh16/nxBGyFse3BLELAIgLOmoWOvXDSVEr8VBYRcmIDBypKw1Y775tq1haN13732BI2HJtrUoc0aXtTA3Yci7/8tf/xLGgXD8ju07gtlT4QjXUuIMgHrvZEYcGCcYXejegTYUFqGunxc9ELCUxv59+wPH/3z0n8G8eSZ3KLUVK0KIUnpopS6Mci35UoZeXmCIbnyvZwiM5cctr15xwivCaGFg8pLgpK7QfTcD5u677o4ZA4a/1GkG/Xkm20zWrlkbShFsheHtlfGSwrKNHqxDwKLPEJrzqjjbXp81BWdN8PEHbxDofi+0bf5B/UKH6DmM4qXLosjqrLeeFUrNtwR/3vcsf1rHAAz8kQZV0gsDmtF99MuODuM6YYM/8I8///n3f0IBeBYvMGz1iIsI1GFe4qHEg2cXLlo4VBpPPvFkK8ysb48RcQGqefMCRujBvtE8nKABgtPFOPIt6B9OKS3KkTw6aeVJwTMiX/gW7rriOoUw3rIuI5lnev8D9we/iprVDUC4Q3cKCoNPT319GINoFT81ZWfiJuUm45H88D7v+scjA/5FV+NwUOfTE048IXCFzqzF+PB+PI6H4ANvWFe0h7xEl0GbM1V1yutPCVpMGbbydSurNW9eM5ylAeZkuehHVz6AV++Osx+WHxeynyyh9Bixvm/LQ1vmyJ42g++FpisyCq5CJ+zfHzop9NZTA70VNPCqV0YaKJyv1Ws6H7s9TonPkQUzB2ZNyUmeqt2LqP3x4WHd7x304GE4XqyyfJY+4lu8aDC7nAJ0Dy+qdG961ZDn97mm15q0duSSI8MSylnoz+x7pvheROGdeVkLw+z9997hz/ze84gWccW/y/o8nok9LVkSiKOIMIBn9j69d866TXB6DgxKk+JKoE+4svjB1d/e4V32Xl+L8K0r8uZ6zbXAHR7GrZVRDbht4otwZfnDbXM+fSqHeO+e3QFze0gYeRYclh6zNPCT+PYO++TdpofuHUctGXhdgZeZqnp679x76mvl3g3WqdNX/Z3upzAp1GaOMAX1qO9Gf/ZtjYS7vRLkia/cQwm3+S3Zl+qeiA7teyb2nnQOPkcdeVQYIww5Sl3Uwyl2u5/eXc2v5gcvoUcGEDjiGcVPF37+wlC8uR/r7tj5LH+ioWyZSR4BM9/PuKJE6vyTv0saTD6EG7wQ0al51RyYj9o7g9j3Jp7rOG0TRWFoz9KAd4a3Nm/Ak8kPTdmR/F7CP9wFfEbQaBPXzZxnk15SxiRvRUX+MUuHfOL5XKNNdiZukrfAI2Vh8kddFo7CQZ1PGVDoDMytF/zB259XBS8zBqWApETTeXA/BWWQjsJmNM9ISYOvDo+ERVc+sIfES8IZTaZhnnqlKXumla7gLSJI1SDSm/Knzs+J05LsOUQVPOexw/LQ/xcf0K/RQ6CHwGgIMBp5M8LeBIWcq2K1bY9tCyOUcqSUhC5FjNZ9cF20DArXe4aQiYKtEYZqj4MeAujM5EztoZR4Kn5Gkr55tTkRFV0wPxyZiMz011RBoFfoU4WO/mN6CBwMAcKTB86LcUk56MfXpsdrd0WujtKuqki9UPjrzl4XCt3VK/WesooQmK3D8Lt9z+yLSnhdByILjEdRELUnimOF7TN6I1LWG4jTR1O9Qp8+nPRf1EOgCIGhMK2qKBbVm64CPYtQ5ZN5VpS3CuWLLrooQpqpzHsvvSesJgQYfDxuypxHjm6cvyCMn2kc4WFFg9Ia7hvWPvRe+tQRVK/Qpw4l/Qf1EBgNAR57FnFq0VPEpD1RLt3P5eYVMPmZwrYszMsQafP/PbxfghBQ6zYzM0zFUNTqLHSqKPKjzF2MRANmzEOIjodZz7yu2F+C0JvaLfcKfWpR039YD4FBEeBBoc2ZaqjQeUvap4TY9cKrhBYmVdBmOIjJZjHgok939uRUh8CsQs9KdoagITt6yyl2KRzFb/7tNEp9+1rX0FZ46H3IfSrpqVfoU4mW/qN6CMxCILsg6wq5JoxDwC5cGG0yWkh562Zxa1ejzP2fYFa1HlcviHvSmqWD8NBnC9uE3nVHqM1wZeqGh26ksDHH6bEPJ+L1RuLU0VKv0KcOJf0H9RB4FgJRTVyqUJ9V9Dn4Q/5TSFQ/t17onEhFoRsGoh2I0HZ/r9x7CmPYoQWtZmYSmHvBOxduz95+7WciPQbF5DTOnDkg4mMQUQ4e6iE6HRDoFfp04KH/ih4CZQiUPPTanYbHmI6WlfBajChsPbD6eBkDFDqh7R4efSr0LIjqQf8ShEAth44mjFbWf64Og3GY/ecUudG4zdkb2UaZUwZfghCcyi33Cn0q0dJ/VA+B7hDgKcl5qkLmeal613ZE2JqYxsuqF8TVw6y9QO4O5/+rO1Ohz59X3fbH2+KMBCOisyvC8C2jiSl5J8oNjcEFg6maYRT26ZupI4leoU8dSvoP6iEwGQTqFcc8c5PJXNu2bouRnkWlPcbzn+wL+rtfdBCYVehqLy6//PI4vleonWduLLHRya959WsGh+68/W21HNAgv06h98Nlpg/r/wViUucVlMsJ9AAAAABJRU5ErkJggg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31" name="Picture 11" descr="C:\Users\Jenovefa\Desktop\melaton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6" y="465138"/>
            <a:ext cx="725482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65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.livescience.com/images/i/000/056/911/i02/sleep-woman-130916.jpg?1379350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61" y="0"/>
            <a:ext cx="4786877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nicoleosingard.files.wordpress.com/2014/03/immun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213" y="3524168"/>
            <a:ext cx="4260660" cy="333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nist.gov/oles/forensics/images/DNA-Str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" y="3524168"/>
            <a:ext cx="4697695" cy="331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reparel.com/wp-content/uploads/2013/08/aging-proces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605" y="140127"/>
            <a:ext cx="4570348" cy="335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sianelephantresearch.com/_image/reproduction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2100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geekosystem.com/wp-content/uploads/2012/08/Turtle-Sex-550x3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44706"/>
            <a:ext cx="52387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.imgur.com/4m9raB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327585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97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nmbdesigner.files.wordpress.com/2013/01/dayandnight_bynicolecleary_final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2088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59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Výsledek obrázku pro bear hibern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http://img.timeinc.net/time/daily/2011/1102/360_hibernation_space_0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8" y="178739"/>
            <a:ext cx="4008104" cy="322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phonephotog.files.wordpress.com/2012/07/wet-sleeping-fl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70330"/>
            <a:ext cx="5004048" cy="348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.stack.imgur.com/toWc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yourdictionary.com/images/definitions/lg/cand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51460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xQSEhQUEhQUFRQVFRQVFBQUFBQUFBUVFBQWFxQXFBcYHCggGBwlHBQUITEhJSkrLi4uFx8zODMsNygtLisBCgoKDg0OFhAQGiwkHBwsLCwsLSwsLCwsLCwsLDcsLCwsLCwtLCwsLCwsLCwsKywsLCwsLCwtLCwsLCwsLCwsLP/AABEIAMIBAwMBIgACEQEDEQH/xAAcAAACAwEBAQEAAAAAAAAAAAACAwABBAUGBwj/xABGEAABAwEDCQYEAgcHAwUAAAABAAIDEQQSIQUxQVFhcYGR8AYTIqGx0TJSweEUQiMkYnKCovEHFTNTksLio7KzJTQ1g5P/xAAZAQADAQEBAAAAAAAAAAAAAAAAAQIDBAX/xAApEQEBAQEAAQMCBAcBAAAAAAAAARECIQMSMUHwMlGx0SJCYXGBweET/9oADAMBAAIRAxEAPwDxDWpgZUensjDExrevqvUeZpMbNHXXsi7vDcn92m9359dbk8LWZkfXXFDc8S2tjzKSw0cjC1hEavu+uK2dzjxV916/VGDWMx5+PslSMp11qXQMfr6YrPNGjDlYXNQMjqarU9nsFbmXRRLFaySBIcFokCU4KaqEOCC6n3UJakrSCEBCc4ILqRllCRRMdggp1oSMsqqIzzKAhJQVVERKEpGolAUVFVEjLKEtTCUBKmnAFCURUuFJRZQppaEJclhgulRS8okb6MGVxHEKxGnRt1Z9IWhkVd2nZtXe8vSGRJ0dn0LXDZ9BW5tkzHhxTTenM/D4I5bNiNw9KLrNsnuEc1mpiaAYYnAZvsgtcP8ADY8kf4brmum6SEOAMsX/AOjPdNZGx3wOa791wd6I8Da4TrP11uWGaLE8l6eay04Llz2anWlBzpxmxY11evWCRMupaIqCnXXusEsdM6mrlYXMSiyq192So9lEl6xliS9aJMevVKcFNVCS1LcU1w1pbjq+6lcKIpn5IHH+iMoSxJRZQkJpCWSkYKKiiKGiSgkoCmUVEpGC4qLRr5IiSUBakFF1MwS3ORkICpqoAhDRMohISUCiiJRIPrMcAfsdoOvdr9VphiIOIofXcur/AHYH4sFHaW6Du1I44PyvBw06R7716DyLSILNUbkOVsswWOO9O7E/AxorI8j5R9TQYoO0GVRYowQL8shuwRj879Zp+UVFeGtebyT2MmtcxktDr0poZXH4IgcWxsAzupoGAFN6jrq/EXxzPnr4/VzrX2qttqNIB3Eei74pCNryMOACTH2OmmN6V73nW9znHmSvsWSuzFms4ADL7h83sMB5rrssQ+Vo2BrR9KrPOf5vKv8A2s/BMfE2/wBnazWnsA5uLagjNRffXZOAp5qPyZG4ZqdbUt9P8jnq+pvy/PYmt9k+GRz26WS/pGnZjiOBC9BkXtTFaHBko7mXQHHwPP7DvofNfRcrdnmmooCvnuXezDGkh7axk+IaW/tMOgjzVyfXmj389eOp5brVZ6Ykbh7rlyWcnEq8m2qSGUWa1EvNP1eY/nA/I8/NTMdK6FpYtJdRZ7a48raLFIKrpTxrLJFr5JVUrA5urmkP2LZKFlcFNaRncEBYnkJbgpXKSUtycWpZHQSVCiOsyAhNPWlLckcAUJCMlAVKgkKirJQ3kjRCWqElCUjUaIC5WUJSVAkoSiKEqVBUUookb9J2Zwf8WDvnbp/eC6JsocPGBseM3HUvO5PmI66Cd2wyk6PJ89z45GtgZQ08U7hHXZQOJ4Lt72TY8fmbZHByBY/xk0tufUxhxhsjdUYdQvA+Z5rzXssjRXWUHxPc57z8tT8I4AYrR2ayc2GCKMDwxsb5CjfqeC2WeHEmlKkkDeo92Sw+rtaLPBRa42YhU1lE+OOq5+utXxxtR0NdSF0VAcVr7o7OSVMw9BZzp0delk3HPmjquDlewBwOC9K5qWyzBxNdGhb8ep7XLeLb4fMe1nZ/vLKwjB7WgtcM7XNzEHWKBc3I1oNoga80DxVko1SMwdurgRsIXv7ZBR0sWj427jn+i+f2GymC1zQ4hssbZ2jRea64/wAjGujfMonmWfkG1MDc2fWuTMu7a4gNq5E4Ogdb1VPlzpI9azvAWuVmtZpOuipaxnd10Upx6z+qY/rSkuCmrhT3dHFKc5OLEJj2KVRnJQEFaSzcgI2pK1nLUJankIClitKoqITCEJb1T3SMsqiEwhAR1VIyygKaR1igPWZTThRVEIyhKSgUUV8FEjff7FBqdzB9Vj7YsqLEw0o62xE0Oe4yRw8wOS1WKT9pvJZe2jiI7JJVpEdshLqUqA9r2V5uC7evh5PH4nvbMPA7cB/L/wAl0WhcFuVGNaRWpJaDTQS2mPIL0F7wA6lzepLD4BYrY6r2uxLHuFSPyuo9vIOA/hW6GUuOobFyK0mB0SMp/FGagcQ93+ldGzyUKx6jo9P1Ls2+HRSbQSBUJjXVSLW/Ciyny7fUsnNYbfbXNjcW0vUo3D8zvCz+YhFCccTxKx2s1fG3aXndGMP53Rngnd6BnwW+eHnXu75rLa4R3taY3SByd9l897Wi7lKyu+dloYf9AePNq+hzuq/DQ36H3C+e9pHB+VLO2v8AhxWh54tawf8Act+P2/VnPxX/AD+jLbdgXEtVV37eBr9VxLRTZyPsugcuXI1Z3x71ukdt8issjtp81NaxmMexLc06kx53+aS7cVK4B1daS4Jjj+ylk7PVTVQtyApjnbPX3Sy7Z1zSUWUJqjJ2eX3QmuryCSiyhKYa6vIITXqikyz1ihITDXqiEg7fJIyi1CQmEHagIO1KqhZCEhGQdqAhSqKooqorSN9vsUwH5fILTl2ym02SaJvxlt6On+ZGQ+PEftNC5Nldj0SvQWF9M59132bMeRuXXm+wuV+/Y4OPidWux1a+q+kZOyoSwMIxGB4L5Fl6A2C3d6wEQWhxcM9GS53tJ0V+IbzqXqsjZX8Zxzmo3HFZ5Opl+YvuZd5+K95a5aMD/wDLc1+5uaT+Rz104yuBZpw5tDiCKEbDgVvyVKTE28fEAWu2ujcWPPNpPFYd8Ynm46cc5vOBOpwzZjgfMeYUklOtcC3v/WrLt76u2jAW+a6toku5ztO5R7PhrfVuM7ZKyyO+W7GN9L7iN99g/hWW3WigKTZZ/wBECcC+shrnBkJfQ7r1OCwW61hrTI74WgkA6aZydgW/HH1YW7T7FlRtSzTRxOy6c3H/AGryGQz+ItVrtRFWAizRGpFQzxSkHVeLR/CuTaMqSvPdQ42m0kxsrhRz/FJI7UGMzr3sGQRZII4YqlsbQL3zHO5x2uJJO9Xs92Lz28/3eet0bdo5H1XFtEO7/SvQW857wG/MuLOwflJHktExy5I93BZJYx0SujOXDPjvAKxyOGlvI0SrWML49vmkPj2+i2SNbrI34pD4tRB62KVysj4zt5BJc3b5H2Wp8Z1cikP4hTVxncNoQEHWE5xOsJbq6gpVCi0oCCjduQEpKASUJKMuQkpKAXIS5GShKRgLkBciIQEBTVQJchJ6xREb0BClSVUQ0USN9Zs05+wXcycK4k0HWZecsppieA0neu/YpgKOd/C3RvK73k9O7lHJUVqsz4ZhRjx4KfG1w+GQHWDzzZivlsBlsszoJv8AEizHRJGcz26xp5hfR4rd+Zx+/sFxe2WTTaoxIz/3ENXR0wvN/NGd+jUQNqi85fdFen1/Lfh18g5RvNGK9Tk2fxyD5rko/iHdyAcWNd/GvmXY60Xg1zfhdm2HS1fRLObronU0ujJ1NlAp/PHEOKXqTedTZlxVtd+t2QftTj/phP7QSVaWfOWx8HmjiNzS48ErKMX65Yz+3P8A+Ip2Uo70zRoaHPP7xFxnkZeSymbB9GSV9Sa/CASdw0LwfbrLt2rK0DQDJqwxYwbBnK9flKfu2yHY2g1+IYei8NkvJffWoyTeJkDg5w0PncLzQdjQWuprLBoK3v8AQcSbt+jpdiMlus4NpmBE8rfADniiOIb+87O7loK9a3LOgkNrpzsdvGgrj22fCoxbpGorky2niNXWdHtgtvV16S2vY/B1Gk5q4sP7rtC4NtsVNnmPdZW20gUGLT+U48kTMoUGGLdLHY03aQqLGC0QEbtYxCwSs2cl3+8a/wCE0J/K40rudmPFY7RCK0Iund9PY8ElyuDI1Ie1deezf1zjjpHFYJoCNGGsYjmPqkuVhdVKc4rS9nFIcetClpCHcElwGrktJOzklOopqozk7ShPAp7mcUpzElQpw2eaWQOgmliAgqVQst2oSzrBMO5LckostQFNJQEqaqFFCUw7kBUqCopTrBWkb6TDJdxOJ0BaW2zXnXGE1UTJOS7deb7XoYbZp5LoQWpeZhlW6z2nTy3qkXlqyAzubVaI/wAjnCZgGgPIL93i7wcF9KtMF2N41MvtOotF5ruBAPBfNsljvLSAM7on02lhFBykfyXu+1kp/uy0OGBNim3/AOE73WPqXJgs2vSf3KHGN7pHl0ZcWmkYAvtunAN1HSscllLHPvOvk3fEboN0DAG6AM5cc35lg/sktL5cmQPkcXON9pLiSTckcypOk0aMVw+w2U5bRJlEyuvObaywUqGhrWBoDQSaDwrn433Xz8On1uZ7JcbrbGz9JI/4YxexzVHix5LyViJZEwu+J9ZH6fFKb7hXZepuGxel7cUjsk7fnuRk7ZCGn/vXkjabzacl2c3XJJ4HNaSD1iFz5pRnHL2S3y1w0jMsjpOtRVLkaDKgfJpH3+6xmbr6q+8rmzqdVjR+IqtMdvNKOo5up3+06FynOrsKX3qNHtduod8Bx+V2B4FZ5MDjUHkfYrA2fX1uK0stRp8w1HOEaMwqaKuiu1uDuI0+axvj1GvkV0brXfCafsn6LNM35hjr/wCXuhUrnSMGkUKS6PbXet8g47/ocxWZ7RuKixcrG5u8eiG8d60OBSnAde6lelFw0j6ISAdP1THM6KU5mxJQSzV5JTgmFAZElQlyAgJ7nDrBLcwKbFSklqAhNdGlmqiqgFFd4qJKeuv6E2NyyNKcHUXW4bGwSJ4lXPY9MY9NNj0PZmelss+0vHONx/2hfRe2Y/8ATLVss1oH8r1817Ixh9thrI2MML3kuBdXwOBa0AjHxeWnMvoXbXLFkhsssM8kpbJE5r3Qx3i1kwLQ8VIFKk68yy9Qpz/FPv6tn9jH/wATB+9N/wCZ64nYCO7acqN1W0+bXLodg+0GTrLk8CG195DGTV8kb2uaXkuuuaG58+ZeXj7Z2KxvtM0BtFp/Eyd853dsijDqHBt8tdT+HQseZd6/q6PW88yR2f7SnfoCNc8PkWn6LwMc66eXu0s9tgbI6ztigfMLkhkBe5zGm8BGBmBAq6tBWmlee7zFdXF8Oac2TK12l+NQs0z9I4qOkqFmv6FSpBSmu9JEql6mHJLlGkKVSNHeV3oHO19eyyNkom95XPzRp4Mvp16q2y0Sieus6Cv9NHBLRjc2cHPgdae20kfF4guRe60/dMjtBG0J6V5dQMa74DQ/Kc3sVlmhIwIp5j3CUHg5sCtEdsIwcLw26Nx0JlljG9lOqjmkuC6hia/4DQ/KcDw0FY5YSMCKdaQpsVKxOHQ6xQ9ak57Ohm4pTh119lK4U8DSluamkpTuXokuEOalluorSeaU6iixUpBcUJemualOCmriqhRDd2qJG9MworyVeVBy6dcjReTGOWUOTC7BPSsb8m+KWMXXvq9vhjNJHYjBhpg7UvtPanJwdE79UL8Pyy/pCK6BR3AUOdfDsn4yxi691XsF2I0kd4hhGdDtS+5dqLBeid+qud+7LV/BtHY6vCc5Wfd8z7/2Vnj7/ZwbDkoRwhrcnZQjBqSPx4jJNcSxotUdP9IXyrtlYWRSOAgtsGPw2h4ezX4XXzUbalfV7Lk6kQH4DKQ/eyhcP/1t/FR3d1wYUXy3trFcld+jt8NTmtMveNO53eGo4lZc/P3/ANdH5LtNpeWQtd3F1sdWCzuvs8bvE5+JpIbjbwr+UYCqU9+lBOyjY/DZ23o2n9Xdea7xOF6Q1NJMKEVwu5hVLvYLfn4Y9Ty0l6U5yBj8EJdiq0sG81HWdAHobyW4paeLlCW16MuSXhSqHtk15lHLMHpjZOXXkjRgi7+vuqJ4HyKh62fZLPX2QBh/PrMfonMtGvr2Wa9xCrNt9fujRjeDqTm2s0o4XhtzjcdC5TZKZvt9insnrsPXNPSvLcY2u+A46jg7hrWWWLnyPJVVH+IOZwvDz4FMvLG9iS4LoOaHfCa7DgVmki6zFTYuVjdy65ICeKe9iQ5qitIAoHK3ILymqiqhUrvKKTdkuVgpQKKq3YYcwq3OS2nBUCgsaYbQ6NzXsJa5pDmkZwQagr1Vs7f2aRvd22K0uDmjGMtcGuH+XffSmnHNo1nxrnYoXsDgQ4VFErueC9svy6OTsqzOinbFlXuYQfA21S2lk91uI7tsQkbmwoDXDQuJkjK4M7Da5LRLFe8Ya5z3PGoBzhn2pjLDFj+jBqKCrn+Ha2js++uZXBZGMxaMdZxOZYzjvW165yx2MrW9s0jnxwRWdmZkUTGtDWjNfLR4363H0osbXZ0suQh2K3nhkcx+KkhSC5GXddcUaMGXVFetqFxS2OVhyBiryjihfgVV5Bqd17oQ5Wf6ICkZrX06zfZET19Qs4ciDuXptCNGDPX3VByletB3ID1sQDM+bA+vug6p7FDVFe1pHg2zEbfUe6Y2WuZZnc/VDXSOfujRjWTwRd+czhUefNYxNrw9Ed9PSxoIBzY7DnWeSL+hzqq8EXfaHCqBjM9qQ9q6BAObHf16pEkWrkosXOmIt6oonFuxRTi9bwVAUFUTFqxNcVGFLqracEAV5WDnSgVd7BAMBVk9cEsH6+isn6eiCFVCShqqJzoMbyra5BVC0oGDcfdE4pRcra5AwwmoSaqw6hVSjSgRdUBKhOlUSkpCqDlRKpIzAeWr6hQn7HXsKXVWD9x9QgsET/RCSqJ5aDq2FUSgxB6hNc2dKKq8lp4YTrQ1I9vZVf181Rw3I0YY2SvtpRX1mOOb7qCTXz90tGH11YFEJ9B64JF5S8noxpvjX6fVWsdQoj3D2tiNubn6KKKkKKI5lFEyCFZzKKINYz8/RWfZRRBBKo9clFEGjFSiiQQ6etSjM4UUQEciObrUqUQC26VAookajnO9CFFEGhzKtHEKKJGJuc7ilDNxUUQEKB/v6qKJU0VxZuKiiQA7Qrk0KlEjDHnRKKIhqJUUU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200" name="Picture 8" descr="http://images.all-free-download.com/images/graphiclarge/fine_picture_of_a_blue_light_bulb_2_1653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" y="2852936"/>
            <a:ext cx="457110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ociorocketnewsen.files.wordpress.com/2012/04/street-light-blue-japan14.jpg?w=580&amp;h=3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" y="236611"/>
            <a:ext cx="4644008" cy="348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ages.sodahead.com/polls/003782736/1817956832_TV_ROOM_DARK_xlar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72" y="3735225"/>
            <a:ext cx="4161334" cy="31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12</Words>
  <Application>Microsoft Office PowerPoint</Application>
  <PresentationFormat>Předvádění na obrazovce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Hormon noci a (ne)spánku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Hormon noci a spánku</dc:title>
  <dc:creator>Jenovefa</dc:creator>
  <cp:lastModifiedBy>Jenovefa</cp:lastModifiedBy>
  <cp:revision>17</cp:revision>
  <dcterms:created xsi:type="dcterms:W3CDTF">2015-06-08T19:03:29Z</dcterms:created>
  <dcterms:modified xsi:type="dcterms:W3CDTF">2015-06-09T05:12:00Z</dcterms:modified>
</cp:coreProperties>
</file>